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42"/>
  </p:notesMasterIdLst>
  <p:sldIdLst>
    <p:sldId id="259" r:id="rId5"/>
    <p:sldId id="424" r:id="rId6"/>
    <p:sldId id="425" r:id="rId7"/>
    <p:sldId id="426" r:id="rId8"/>
    <p:sldId id="427" r:id="rId9"/>
    <p:sldId id="430" r:id="rId10"/>
    <p:sldId id="462" r:id="rId11"/>
    <p:sldId id="463" r:id="rId12"/>
    <p:sldId id="461" r:id="rId13"/>
    <p:sldId id="464" r:id="rId14"/>
    <p:sldId id="465" r:id="rId15"/>
    <p:sldId id="431" r:id="rId16"/>
    <p:sldId id="432" r:id="rId17"/>
    <p:sldId id="433" r:id="rId18"/>
    <p:sldId id="435" r:id="rId19"/>
    <p:sldId id="466" r:id="rId20"/>
    <p:sldId id="434" r:id="rId21"/>
    <p:sldId id="436" r:id="rId22"/>
    <p:sldId id="437" r:id="rId23"/>
    <p:sldId id="460" r:id="rId24"/>
    <p:sldId id="439" r:id="rId25"/>
    <p:sldId id="467" r:id="rId26"/>
    <p:sldId id="440" r:id="rId27"/>
    <p:sldId id="455" r:id="rId28"/>
    <p:sldId id="443" r:id="rId29"/>
    <p:sldId id="441" r:id="rId30"/>
    <p:sldId id="445" r:id="rId31"/>
    <p:sldId id="449" r:id="rId32"/>
    <p:sldId id="468" r:id="rId33"/>
    <p:sldId id="447" r:id="rId34"/>
    <p:sldId id="470" r:id="rId35"/>
    <p:sldId id="469" r:id="rId36"/>
    <p:sldId id="457" r:id="rId37"/>
    <p:sldId id="471" r:id="rId38"/>
    <p:sldId id="472" r:id="rId39"/>
    <p:sldId id="310" r:id="rId40"/>
    <p:sldId id="258" r:id="rId41"/>
  </p:sldIdLst>
  <p:sldSz cx="12192000" cy="6858000"/>
  <p:notesSz cx="6858000" cy="9144000"/>
  <p:embeddedFontLst>
    <p:embeddedFont>
      <p:font typeface="Cambria Math" panose="02040503050406030204" pitchFamily="18" charset="0"/>
      <p:regular r:id="rId43"/>
    </p:embeddedFont>
    <p:embeddedFont>
      <p:font typeface="Open Sans" pitchFamily="2" charset="0"/>
      <p:regular r:id="rId44"/>
      <p:bold r:id="rId45"/>
      <p:italic r:id="rId46"/>
      <p:boldItalic r:id="rId4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2532DB-9FD1-4483-9541-35CDCE85AD41}" v="9" dt="2025-09-09T15:28:37.4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89182" autoAdjust="0"/>
  </p:normalViewPr>
  <p:slideViewPr>
    <p:cSldViewPr showGuides="1">
      <p:cViewPr varScale="1">
        <p:scale>
          <a:sx n="140" d="100"/>
          <a:sy n="140" d="100"/>
        </p:scale>
        <p:origin x="316" y="96"/>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font" Target="fonts/font5.fntdata"/><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font" Target="fonts/font3.fntdata"/><Relationship Id="rId53"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2.fntdata"/><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1.fntdata"/><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4.fntdata"/><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itlin Tyler" userId="971d5887-dada-4101-bef7-69a3ed4a7a52" providerId="ADAL" clId="{E19440B1-1ADB-4868-88AC-44DF987AFF97}"/>
    <pc:docChg chg="modSld modMainMaster">
      <pc:chgData name="Kaitlin Tyler" userId="971d5887-dada-4101-bef7-69a3ed4a7a52" providerId="ADAL" clId="{E19440B1-1ADB-4868-88AC-44DF987AFF97}" dt="2025-09-09T15:28:43.322" v="173" actId="790"/>
      <pc:docMkLst>
        <pc:docMk/>
      </pc:docMkLst>
      <pc:sldChg chg="modSp mod">
        <pc:chgData name="Kaitlin Tyler" userId="971d5887-dada-4101-bef7-69a3ed4a7a52" providerId="ADAL" clId="{E19440B1-1ADB-4868-88AC-44DF987AFF97}" dt="2025-09-09T15:20:46.798" v="1" actId="14100"/>
        <pc:sldMkLst>
          <pc:docMk/>
          <pc:sldMk cId="4066829860" sldId="259"/>
        </pc:sldMkLst>
        <pc:spChg chg="mod">
          <ac:chgData name="Kaitlin Tyler" userId="971d5887-dada-4101-bef7-69a3ed4a7a52" providerId="ADAL" clId="{E19440B1-1ADB-4868-88AC-44DF987AFF97}" dt="2025-09-09T15:20:46.798" v="1" actId="14100"/>
          <ac:spMkLst>
            <pc:docMk/>
            <pc:sldMk cId="4066829860" sldId="259"/>
            <ac:spMk id="2" creationId="{AE2C3BA5-6E5F-4798-87B7-B8DFFB97930D}"/>
          </ac:spMkLst>
        </pc:spChg>
      </pc:sldChg>
      <pc:sldChg chg="modSp mod">
        <pc:chgData name="Kaitlin Tyler" userId="971d5887-dada-4101-bef7-69a3ed4a7a52" providerId="ADAL" clId="{E19440B1-1ADB-4868-88AC-44DF987AFF97}" dt="2025-09-09T15:20:57.679" v="6" actId="2711"/>
        <pc:sldMkLst>
          <pc:docMk/>
          <pc:sldMk cId="428672402" sldId="425"/>
        </pc:sldMkLst>
        <pc:spChg chg="mod">
          <ac:chgData name="Kaitlin Tyler" userId="971d5887-dada-4101-bef7-69a3ed4a7a52" providerId="ADAL" clId="{E19440B1-1ADB-4868-88AC-44DF987AFF97}" dt="2025-09-09T15:20:57.679" v="6" actId="2711"/>
          <ac:spMkLst>
            <pc:docMk/>
            <pc:sldMk cId="428672402" sldId="425"/>
            <ac:spMk id="4" creationId="{0B9FA9EF-90DF-E22E-0571-BD03DBB8B591}"/>
          </ac:spMkLst>
        </pc:spChg>
        <pc:spChg chg="mod">
          <ac:chgData name="Kaitlin Tyler" userId="971d5887-dada-4101-bef7-69a3ed4a7a52" providerId="ADAL" clId="{E19440B1-1ADB-4868-88AC-44DF987AFF97}" dt="2025-09-09T15:20:57.679" v="6" actId="2711"/>
          <ac:spMkLst>
            <pc:docMk/>
            <pc:sldMk cId="428672402" sldId="425"/>
            <ac:spMk id="5" creationId="{BC23B824-7613-EA82-3910-89065EE4B3A0}"/>
          </ac:spMkLst>
        </pc:spChg>
        <pc:spChg chg="mod">
          <ac:chgData name="Kaitlin Tyler" userId="971d5887-dada-4101-bef7-69a3ed4a7a52" providerId="ADAL" clId="{E19440B1-1ADB-4868-88AC-44DF987AFF97}" dt="2025-09-09T15:20:57.679" v="6" actId="2711"/>
          <ac:spMkLst>
            <pc:docMk/>
            <pc:sldMk cId="428672402" sldId="425"/>
            <ac:spMk id="6" creationId="{7E6C0317-D8E1-91D7-0E61-C3EA1CE1F654}"/>
          </ac:spMkLst>
        </pc:spChg>
        <pc:spChg chg="mod">
          <ac:chgData name="Kaitlin Tyler" userId="971d5887-dada-4101-bef7-69a3ed4a7a52" providerId="ADAL" clId="{E19440B1-1ADB-4868-88AC-44DF987AFF97}" dt="2025-09-09T15:20:57.679" v="6" actId="2711"/>
          <ac:spMkLst>
            <pc:docMk/>
            <pc:sldMk cId="428672402" sldId="425"/>
            <ac:spMk id="11" creationId="{59C5C29B-7018-72D4-7EAB-617B14F05097}"/>
          </ac:spMkLst>
        </pc:spChg>
        <pc:spChg chg="mod">
          <ac:chgData name="Kaitlin Tyler" userId="971d5887-dada-4101-bef7-69a3ed4a7a52" providerId="ADAL" clId="{E19440B1-1ADB-4868-88AC-44DF987AFF97}" dt="2025-09-09T15:20:57.679" v="6" actId="2711"/>
          <ac:spMkLst>
            <pc:docMk/>
            <pc:sldMk cId="428672402" sldId="425"/>
            <ac:spMk id="17" creationId="{7FE3589A-FF87-5E0B-41A4-C44EB3C6D3BF}"/>
          </ac:spMkLst>
        </pc:spChg>
        <pc:spChg chg="mod">
          <ac:chgData name="Kaitlin Tyler" userId="971d5887-dada-4101-bef7-69a3ed4a7a52" providerId="ADAL" clId="{E19440B1-1ADB-4868-88AC-44DF987AFF97}" dt="2025-09-09T15:20:57.679" v="6" actId="2711"/>
          <ac:spMkLst>
            <pc:docMk/>
            <pc:sldMk cId="428672402" sldId="425"/>
            <ac:spMk id="149" creationId="{9480D990-646A-3A12-F8E1-C6D758F50CA7}"/>
          </ac:spMkLst>
        </pc:spChg>
      </pc:sldChg>
      <pc:sldChg chg="modSp mod">
        <pc:chgData name="Kaitlin Tyler" userId="971d5887-dada-4101-bef7-69a3ed4a7a52" providerId="ADAL" clId="{E19440B1-1ADB-4868-88AC-44DF987AFF97}" dt="2025-09-09T15:21:06.199" v="11" actId="2711"/>
        <pc:sldMkLst>
          <pc:docMk/>
          <pc:sldMk cId="1190694890" sldId="426"/>
        </pc:sldMkLst>
        <pc:spChg chg="mod">
          <ac:chgData name="Kaitlin Tyler" userId="971d5887-dada-4101-bef7-69a3ed4a7a52" providerId="ADAL" clId="{E19440B1-1ADB-4868-88AC-44DF987AFF97}" dt="2025-09-09T15:21:06.199" v="11" actId="2711"/>
          <ac:spMkLst>
            <pc:docMk/>
            <pc:sldMk cId="1190694890" sldId="426"/>
            <ac:spMk id="7" creationId="{2FEAB520-6537-6774-A2F0-649C6C896422}"/>
          </ac:spMkLst>
        </pc:spChg>
        <pc:spChg chg="mod">
          <ac:chgData name="Kaitlin Tyler" userId="971d5887-dada-4101-bef7-69a3ed4a7a52" providerId="ADAL" clId="{E19440B1-1ADB-4868-88AC-44DF987AFF97}" dt="2025-09-09T15:21:06.199" v="11" actId="2711"/>
          <ac:spMkLst>
            <pc:docMk/>
            <pc:sldMk cId="1190694890" sldId="426"/>
            <ac:spMk id="8" creationId="{ACDD8DE1-A31C-E6E9-B949-046A35EAA8D2}"/>
          </ac:spMkLst>
        </pc:spChg>
        <pc:spChg chg="mod">
          <ac:chgData name="Kaitlin Tyler" userId="971d5887-dada-4101-bef7-69a3ed4a7a52" providerId="ADAL" clId="{E19440B1-1ADB-4868-88AC-44DF987AFF97}" dt="2025-09-09T15:21:06.199" v="11" actId="2711"/>
          <ac:spMkLst>
            <pc:docMk/>
            <pc:sldMk cId="1190694890" sldId="426"/>
            <ac:spMk id="9" creationId="{103A0714-EC93-EC37-9628-8C8AED28A39B}"/>
          </ac:spMkLst>
        </pc:spChg>
        <pc:spChg chg="mod">
          <ac:chgData name="Kaitlin Tyler" userId="971d5887-dada-4101-bef7-69a3ed4a7a52" providerId="ADAL" clId="{E19440B1-1ADB-4868-88AC-44DF987AFF97}" dt="2025-09-09T15:21:06.199" v="11" actId="2711"/>
          <ac:spMkLst>
            <pc:docMk/>
            <pc:sldMk cId="1190694890" sldId="426"/>
            <ac:spMk id="10" creationId="{A31C2342-2803-B1DA-ABAF-126AF584091C}"/>
          </ac:spMkLst>
        </pc:spChg>
        <pc:spChg chg="mod">
          <ac:chgData name="Kaitlin Tyler" userId="971d5887-dada-4101-bef7-69a3ed4a7a52" providerId="ADAL" clId="{E19440B1-1ADB-4868-88AC-44DF987AFF97}" dt="2025-09-09T15:21:06.199" v="11" actId="2711"/>
          <ac:spMkLst>
            <pc:docMk/>
            <pc:sldMk cId="1190694890" sldId="426"/>
            <ac:spMk id="17" creationId="{D41B188B-4EAB-24DD-9F12-7395A98CFBE8}"/>
          </ac:spMkLst>
        </pc:spChg>
        <pc:spChg chg="mod">
          <ac:chgData name="Kaitlin Tyler" userId="971d5887-dada-4101-bef7-69a3ed4a7a52" providerId="ADAL" clId="{E19440B1-1ADB-4868-88AC-44DF987AFF97}" dt="2025-09-09T15:21:06.199" v="11" actId="2711"/>
          <ac:spMkLst>
            <pc:docMk/>
            <pc:sldMk cId="1190694890" sldId="426"/>
            <ac:spMk id="149" creationId="{C5AF7175-45C2-55AB-07D7-22A64A61B7D1}"/>
          </ac:spMkLst>
        </pc:spChg>
      </pc:sldChg>
      <pc:sldChg chg="modSp mod">
        <pc:chgData name="Kaitlin Tyler" userId="971d5887-dada-4101-bef7-69a3ed4a7a52" providerId="ADAL" clId="{E19440B1-1ADB-4868-88AC-44DF987AFF97}" dt="2025-09-09T15:21:15.432" v="16" actId="2711"/>
        <pc:sldMkLst>
          <pc:docMk/>
          <pc:sldMk cId="1921336179" sldId="427"/>
        </pc:sldMkLst>
        <pc:spChg chg="mod">
          <ac:chgData name="Kaitlin Tyler" userId="971d5887-dada-4101-bef7-69a3ed4a7a52" providerId="ADAL" clId="{E19440B1-1ADB-4868-88AC-44DF987AFF97}" dt="2025-09-09T15:21:15.432" v="16" actId="2711"/>
          <ac:spMkLst>
            <pc:docMk/>
            <pc:sldMk cId="1921336179" sldId="427"/>
            <ac:spMk id="5" creationId="{4FB9ABEB-2709-DB84-C04E-38C6C5D2DC9A}"/>
          </ac:spMkLst>
        </pc:spChg>
        <pc:spChg chg="mod">
          <ac:chgData name="Kaitlin Tyler" userId="971d5887-dada-4101-bef7-69a3ed4a7a52" providerId="ADAL" clId="{E19440B1-1ADB-4868-88AC-44DF987AFF97}" dt="2025-09-09T15:21:15.432" v="16" actId="2711"/>
          <ac:spMkLst>
            <pc:docMk/>
            <pc:sldMk cId="1921336179" sldId="427"/>
            <ac:spMk id="6" creationId="{51BBDB53-01C5-5665-5408-3FEE2F0D22C8}"/>
          </ac:spMkLst>
        </pc:spChg>
        <pc:spChg chg="mod">
          <ac:chgData name="Kaitlin Tyler" userId="971d5887-dada-4101-bef7-69a3ed4a7a52" providerId="ADAL" clId="{E19440B1-1ADB-4868-88AC-44DF987AFF97}" dt="2025-09-09T15:21:15.432" v="16" actId="2711"/>
          <ac:spMkLst>
            <pc:docMk/>
            <pc:sldMk cId="1921336179" sldId="427"/>
            <ac:spMk id="11" creationId="{F6E183E6-B9CD-7AA9-1FB6-5DD0AB57294B}"/>
          </ac:spMkLst>
        </pc:spChg>
        <pc:spChg chg="mod">
          <ac:chgData name="Kaitlin Tyler" userId="971d5887-dada-4101-bef7-69a3ed4a7a52" providerId="ADAL" clId="{E19440B1-1ADB-4868-88AC-44DF987AFF97}" dt="2025-09-09T15:21:15.432" v="16" actId="2711"/>
          <ac:spMkLst>
            <pc:docMk/>
            <pc:sldMk cId="1921336179" sldId="427"/>
            <ac:spMk id="14" creationId="{9A92219A-0EA8-8849-8062-2A5BE9217F7D}"/>
          </ac:spMkLst>
        </pc:spChg>
        <pc:spChg chg="mod">
          <ac:chgData name="Kaitlin Tyler" userId="971d5887-dada-4101-bef7-69a3ed4a7a52" providerId="ADAL" clId="{E19440B1-1ADB-4868-88AC-44DF987AFF97}" dt="2025-09-09T15:21:15.432" v="16" actId="2711"/>
          <ac:spMkLst>
            <pc:docMk/>
            <pc:sldMk cId="1921336179" sldId="427"/>
            <ac:spMk id="17" creationId="{C9C3FDC8-BC8B-62CE-9D23-5AD398741164}"/>
          </ac:spMkLst>
        </pc:spChg>
        <pc:spChg chg="mod">
          <ac:chgData name="Kaitlin Tyler" userId="971d5887-dada-4101-bef7-69a3ed4a7a52" providerId="ADAL" clId="{E19440B1-1ADB-4868-88AC-44DF987AFF97}" dt="2025-09-09T15:21:15.432" v="16" actId="2711"/>
          <ac:spMkLst>
            <pc:docMk/>
            <pc:sldMk cId="1921336179" sldId="427"/>
            <ac:spMk id="19" creationId="{6CF6C5B4-8422-DCAF-172C-AD5CD0E52260}"/>
          </ac:spMkLst>
        </pc:spChg>
        <pc:spChg chg="mod">
          <ac:chgData name="Kaitlin Tyler" userId="971d5887-dada-4101-bef7-69a3ed4a7a52" providerId="ADAL" clId="{E19440B1-1ADB-4868-88AC-44DF987AFF97}" dt="2025-09-09T15:21:15.432" v="16" actId="2711"/>
          <ac:spMkLst>
            <pc:docMk/>
            <pc:sldMk cId="1921336179" sldId="427"/>
            <ac:spMk id="20" creationId="{43A0A808-B3F4-8F09-057C-B74A066FBA29}"/>
          </ac:spMkLst>
        </pc:spChg>
        <pc:spChg chg="mod">
          <ac:chgData name="Kaitlin Tyler" userId="971d5887-dada-4101-bef7-69a3ed4a7a52" providerId="ADAL" clId="{E19440B1-1ADB-4868-88AC-44DF987AFF97}" dt="2025-09-09T15:21:15.432" v="16" actId="2711"/>
          <ac:spMkLst>
            <pc:docMk/>
            <pc:sldMk cId="1921336179" sldId="427"/>
            <ac:spMk id="21" creationId="{4CA01979-BE50-C64A-3390-6350AF809BFA}"/>
          </ac:spMkLst>
        </pc:spChg>
        <pc:spChg chg="mod">
          <ac:chgData name="Kaitlin Tyler" userId="971d5887-dada-4101-bef7-69a3ed4a7a52" providerId="ADAL" clId="{E19440B1-1ADB-4868-88AC-44DF987AFF97}" dt="2025-09-09T15:21:15.432" v="16" actId="2711"/>
          <ac:spMkLst>
            <pc:docMk/>
            <pc:sldMk cId="1921336179" sldId="427"/>
            <ac:spMk id="22" creationId="{5B8122EC-5BE6-0754-9437-D70A33CC28E0}"/>
          </ac:spMkLst>
        </pc:spChg>
        <pc:spChg chg="mod">
          <ac:chgData name="Kaitlin Tyler" userId="971d5887-dada-4101-bef7-69a3ed4a7a52" providerId="ADAL" clId="{E19440B1-1ADB-4868-88AC-44DF987AFF97}" dt="2025-09-09T15:21:15.432" v="16" actId="2711"/>
          <ac:spMkLst>
            <pc:docMk/>
            <pc:sldMk cId="1921336179" sldId="427"/>
            <ac:spMk id="149" creationId="{0326F2F0-0285-8947-63D9-4E30A51E66EA}"/>
          </ac:spMkLst>
        </pc:spChg>
      </pc:sldChg>
      <pc:sldChg chg="modSp mod">
        <pc:chgData name="Kaitlin Tyler" userId="971d5887-dada-4101-bef7-69a3ed4a7a52" providerId="ADAL" clId="{E19440B1-1ADB-4868-88AC-44DF987AFF97}" dt="2025-09-09T15:28:26.191" v="172" actId="790"/>
        <pc:sldMkLst>
          <pc:docMk/>
          <pc:sldMk cId="1325951213" sldId="430"/>
        </pc:sldMkLst>
        <pc:spChg chg="mod">
          <ac:chgData name="Kaitlin Tyler" userId="971d5887-dada-4101-bef7-69a3ed4a7a52" providerId="ADAL" clId="{E19440B1-1ADB-4868-88AC-44DF987AFF97}" dt="2025-09-09T15:21:27.050" v="21" actId="2711"/>
          <ac:spMkLst>
            <pc:docMk/>
            <pc:sldMk cId="1325951213" sldId="430"/>
            <ac:spMk id="3" creationId="{3981FEFC-8BB7-BE24-4537-F4B4A23E1E4E}"/>
          </ac:spMkLst>
        </pc:spChg>
        <pc:spChg chg="mod">
          <ac:chgData name="Kaitlin Tyler" userId="971d5887-dada-4101-bef7-69a3ed4a7a52" providerId="ADAL" clId="{E19440B1-1ADB-4868-88AC-44DF987AFF97}" dt="2025-09-09T15:21:27.050" v="21" actId="2711"/>
          <ac:spMkLst>
            <pc:docMk/>
            <pc:sldMk cId="1325951213" sldId="430"/>
            <ac:spMk id="8" creationId="{7F255AD7-C209-3A8E-221D-411667388DD4}"/>
          </ac:spMkLst>
        </pc:spChg>
        <pc:spChg chg="mod">
          <ac:chgData name="Kaitlin Tyler" userId="971d5887-dada-4101-bef7-69a3ed4a7a52" providerId="ADAL" clId="{E19440B1-1ADB-4868-88AC-44DF987AFF97}" dt="2025-09-09T15:21:27.050" v="21" actId="2711"/>
          <ac:spMkLst>
            <pc:docMk/>
            <pc:sldMk cId="1325951213" sldId="430"/>
            <ac:spMk id="10" creationId="{9B9728D5-1C6E-BD56-EF84-5C75D833F3B2}"/>
          </ac:spMkLst>
        </pc:spChg>
        <pc:spChg chg="mod">
          <ac:chgData name="Kaitlin Tyler" userId="971d5887-dada-4101-bef7-69a3ed4a7a52" providerId="ADAL" clId="{E19440B1-1ADB-4868-88AC-44DF987AFF97}" dt="2025-09-09T15:21:27.050" v="21" actId="2711"/>
          <ac:spMkLst>
            <pc:docMk/>
            <pc:sldMk cId="1325951213" sldId="430"/>
            <ac:spMk id="11" creationId="{36ADF6D8-F53D-C840-7866-AF089910C45E}"/>
          </ac:spMkLst>
        </pc:spChg>
        <pc:spChg chg="mod">
          <ac:chgData name="Kaitlin Tyler" userId="971d5887-dada-4101-bef7-69a3ed4a7a52" providerId="ADAL" clId="{E19440B1-1ADB-4868-88AC-44DF987AFF97}" dt="2025-09-09T15:21:27.050" v="21" actId="2711"/>
          <ac:spMkLst>
            <pc:docMk/>
            <pc:sldMk cId="1325951213" sldId="430"/>
            <ac:spMk id="12" creationId="{F3744785-E016-9427-C10B-2199794E347B}"/>
          </ac:spMkLst>
        </pc:spChg>
        <pc:spChg chg="mod">
          <ac:chgData name="Kaitlin Tyler" userId="971d5887-dada-4101-bef7-69a3ed4a7a52" providerId="ADAL" clId="{E19440B1-1ADB-4868-88AC-44DF987AFF97}" dt="2025-09-09T15:21:27.050" v="21" actId="2711"/>
          <ac:spMkLst>
            <pc:docMk/>
            <pc:sldMk cId="1325951213" sldId="430"/>
            <ac:spMk id="13" creationId="{156DF9FA-E4FD-320D-303A-95BD55E679F5}"/>
          </ac:spMkLst>
        </pc:spChg>
        <pc:spChg chg="mod">
          <ac:chgData name="Kaitlin Tyler" userId="971d5887-dada-4101-bef7-69a3ed4a7a52" providerId="ADAL" clId="{E19440B1-1ADB-4868-88AC-44DF987AFF97}" dt="2025-09-09T15:28:26.191" v="172" actId="790"/>
          <ac:spMkLst>
            <pc:docMk/>
            <pc:sldMk cId="1325951213" sldId="430"/>
            <ac:spMk id="17" creationId="{A2DBE658-25B1-0103-CB5C-B6E69B9FA9E1}"/>
          </ac:spMkLst>
        </pc:spChg>
        <pc:spChg chg="mod">
          <ac:chgData name="Kaitlin Tyler" userId="971d5887-dada-4101-bef7-69a3ed4a7a52" providerId="ADAL" clId="{E19440B1-1ADB-4868-88AC-44DF987AFF97}" dt="2025-09-09T15:21:27.050" v="21" actId="2711"/>
          <ac:spMkLst>
            <pc:docMk/>
            <pc:sldMk cId="1325951213" sldId="430"/>
            <ac:spMk id="149" creationId="{66232048-6A89-642D-6F07-02315B70C307}"/>
          </ac:spMkLst>
        </pc:spChg>
      </pc:sldChg>
      <pc:sldChg chg="modSp mod">
        <pc:chgData name="Kaitlin Tyler" userId="971d5887-dada-4101-bef7-69a3ed4a7a52" providerId="ADAL" clId="{E19440B1-1ADB-4868-88AC-44DF987AFF97}" dt="2025-09-09T15:22:52.034" v="51" actId="2711"/>
        <pc:sldMkLst>
          <pc:docMk/>
          <pc:sldMk cId="2129052431" sldId="431"/>
        </pc:sldMkLst>
        <pc:spChg chg="mod">
          <ac:chgData name="Kaitlin Tyler" userId="971d5887-dada-4101-bef7-69a3ed4a7a52" providerId="ADAL" clId="{E19440B1-1ADB-4868-88AC-44DF987AFF97}" dt="2025-09-09T15:22:52.034" v="51" actId="2711"/>
          <ac:spMkLst>
            <pc:docMk/>
            <pc:sldMk cId="2129052431" sldId="431"/>
            <ac:spMk id="5" creationId="{037875B8-97AE-6AC2-C859-56EAF9D40080}"/>
          </ac:spMkLst>
        </pc:spChg>
        <pc:spChg chg="mod">
          <ac:chgData name="Kaitlin Tyler" userId="971d5887-dada-4101-bef7-69a3ed4a7a52" providerId="ADAL" clId="{E19440B1-1ADB-4868-88AC-44DF987AFF97}" dt="2025-09-09T15:22:52.034" v="51" actId="2711"/>
          <ac:spMkLst>
            <pc:docMk/>
            <pc:sldMk cId="2129052431" sldId="431"/>
            <ac:spMk id="7" creationId="{BABD1330-62D6-0464-370A-7169BB7F8E7C}"/>
          </ac:spMkLst>
        </pc:spChg>
        <pc:spChg chg="mod">
          <ac:chgData name="Kaitlin Tyler" userId="971d5887-dada-4101-bef7-69a3ed4a7a52" providerId="ADAL" clId="{E19440B1-1ADB-4868-88AC-44DF987AFF97}" dt="2025-09-09T15:22:52.034" v="51" actId="2711"/>
          <ac:spMkLst>
            <pc:docMk/>
            <pc:sldMk cId="2129052431" sldId="431"/>
            <ac:spMk id="8" creationId="{EDDB24ED-7866-39D8-CCD0-A0B8BF656E9C}"/>
          </ac:spMkLst>
        </pc:spChg>
        <pc:spChg chg="mod">
          <ac:chgData name="Kaitlin Tyler" userId="971d5887-dada-4101-bef7-69a3ed4a7a52" providerId="ADAL" clId="{E19440B1-1ADB-4868-88AC-44DF987AFF97}" dt="2025-09-09T15:22:52.034" v="51" actId="2711"/>
          <ac:spMkLst>
            <pc:docMk/>
            <pc:sldMk cId="2129052431" sldId="431"/>
            <ac:spMk id="17" creationId="{1981702D-B64A-47ED-F50D-222A7741FF04}"/>
          </ac:spMkLst>
        </pc:spChg>
        <pc:spChg chg="mod">
          <ac:chgData name="Kaitlin Tyler" userId="971d5887-dada-4101-bef7-69a3ed4a7a52" providerId="ADAL" clId="{E19440B1-1ADB-4868-88AC-44DF987AFF97}" dt="2025-09-09T15:22:52.034" v="51" actId="2711"/>
          <ac:spMkLst>
            <pc:docMk/>
            <pc:sldMk cId="2129052431" sldId="431"/>
            <ac:spMk id="149" creationId="{F83C1C14-D1E2-A78A-40D8-A7A87B69ADC2}"/>
          </ac:spMkLst>
        </pc:spChg>
      </pc:sldChg>
      <pc:sldChg chg="modSp mod">
        <pc:chgData name="Kaitlin Tyler" userId="971d5887-dada-4101-bef7-69a3ed4a7a52" providerId="ADAL" clId="{E19440B1-1ADB-4868-88AC-44DF987AFF97}" dt="2025-09-09T15:23:01.298" v="56" actId="2711"/>
        <pc:sldMkLst>
          <pc:docMk/>
          <pc:sldMk cId="2078216854" sldId="432"/>
        </pc:sldMkLst>
        <pc:spChg chg="mod">
          <ac:chgData name="Kaitlin Tyler" userId="971d5887-dada-4101-bef7-69a3ed4a7a52" providerId="ADAL" clId="{E19440B1-1ADB-4868-88AC-44DF987AFF97}" dt="2025-09-09T15:23:01.298" v="56" actId="2711"/>
          <ac:spMkLst>
            <pc:docMk/>
            <pc:sldMk cId="2078216854" sldId="432"/>
            <ac:spMk id="5" creationId="{EEDF3037-DF6B-C9DB-11C1-CF28E5363E73}"/>
          </ac:spMkLst>
        </pc:spChg>
        <pc:spChg chg="mod">
          <ac:chgData name="Kaitlin Tyler" userId="971d5887-dada-4101-bef7-69a3ed4a7a52" providerId="ADAL" clId="{E19440B1-1ADB-4868-88AC-44DF987AFF97}" dt="2025-09-09T15:23:01.298" v="56" actId="2711"/>
          <ac:spMkLst>
            <pc:docMk/>
            <pc:sldMk cId="2078216854" sldId="432"/>
            <ac:spMk id="6" creationId="{132F8CD3-0E00-DE9A-783A-B85EBD3FEBD9}"/>
          </ac:spMkLst>
        </pc:spChg>
        <pc:spChg chg="mod">
          <ac:chgData name="Kaitlin Tyler" userId="971d5887-dada-4101-bef7-69a3ed4a7a52" providerId="ADAL" clId="{E19440B1-1ADB-4868-88AC-44DF987AFF97}" dt="2025-09-09T15:23:01.298" v="56" actId="2711"/>
          <ac:spMkLst>
            <pc:docMk/>
            <pc:sldMk cId="2078216854" sldId="432"/>
            <ac:spMk id="8" creationId="{5DEDDACD-4289-C70E-222D-D1DBA33792D6}"/>
          </ac:spMkLst>
        </pc:spChg>
        <pc:spChg chg="mod">
          <ac:chgData name="Kaitlin Tyler" userId="971d5887-dada-4101-bef7-69a3ed4a7a52" providerId="ADAL" clId="{E19440B1-1ADB-4868-88AC-44DF987AFF97}" dt="2025-09-09T15:23:01.298" v="56" actId="2711"/>
          <ac:spMkLst>
            <pc:docMk/>
            <pc:sldMk cId="2078216854" sldId="432"/>
            <ac:spMk id="10" creationId="{24AA0B74-4E2A-3835-D9A1-CAE22A70BEFD}"/>
          </ac:spMkLst>
        </pc:spChg>
        <pc:spChg chg="mod">
          <ac:chgData name="Kaitlin Tyler" userId="971d5887-dada-4101-bef7-69a3ed4a7a52" providerId="ADAL" clId="{E19440B1-1ADB-4868-88AC-44DF987AFF97}" dt="2025-09-09T15:23:01.298" v="56" actId="2711"/>
          <ac:spMkLst>
            <pc:docMk/>
            <pc:sldMk cId="2078216854" sldId="432"/>
            <ac:spMk id="11" creationId="{883A174C-78C0-5D80-97F9-5AFE5EB6CF2E}"/>
          </ac:spMkLst>
        </pc:spChg>
        <pc:spChg chg="mod">
          <ac:chgData name="Kaitlin Tyler" userId="971d5887-dada-4101-bef7-69a3ed4a7a52" providerId="ADAL" clId="{E19440B1-1ADB-4868-88AC-44DF987AFF97}" dt="2025-09-09T15:23:01.298" v="56" actId="2711"/>
          <ac:spMkLst>
            <pc:docMk/>
            <pc:sldMk cId="2078216854" sldId="432"/>
            <ac:spMk id="12" creationId="{23987D55-34B5-563C-1627-FD9B882585F9}"/>
          </ac:spMkLst>
        </pc:spChg>
        <pc:spChg chg="mod">
          <ac:chgData name="Kaitlin Tyler" userId="971d5887-dada-4101-bef7-69a3ed4a7a52" providerId="ADAL" clId="{E19440B1-1ADB-4868-88AC-44DF987AFF97}" dt="2025-09-09T15:23:01.298" v="56" actId="2711"/>
          <ac:spMkLst>
            <pc:docMk/>
            <pc:sldMk cId="2078216854" sldId="432"/>
            <ac:spMk id="13" creationId="{BBFB7F45-E4C9-E9CE-7D57-517D4B5EFF4C}"/>
          </ac:spMkLst>
        </pc:spChg>
        <pc:spChg chg="mod">
          <ac:chgData name="Kaitlin Tyler" userId="971d5887-dada-4101-bef7-69a3ed4a7a52" providerId="ADAL" clId="{E19440B1-1ADB-4868-88AC-44DF987AFF97}" dt="2025-09-09T15:23:01.298" v="56" actId="2711"/>
          <ac:spMkLst>
            <pc:docMk/>
            <pc:sldMk cId="2078216854" sldId="432"/>
            <ac:spMk id="14" creationId="{B1C0459F-CF4D-38B2-46EC-651A20C192B6}"/>
          </ac:spMkLst>
        </pc:spChg>
        <pc:spChg chg="mod">
          <ac:chgData name="Kaitlin Tyler" userId="971d5887-dada-4101-bef7-69a3ed4a7a52" providerId="ADAL" clId="{E19440B1-1ADB-4868-88AC-44DF987AFF97}" dt="2025-09-09T15:23:01.298" v="56" actId="2711"/>
          <ac:spMkLst>
            <pc:docMk/>
            <pc:sldMk cId="2078216854" sldId="432"/>
            <ac:spMk id="17" creationId="{9C1E08C1-96C1-01EF-7EC5-3FE2EE514808}"/>
          </ac:spMkLst>
        </pc:spChg>
        <pc:spChg chg="mod">
          <ac:chgData name="Kaitlin Tyler" userId="971d5887-dada-4101-bef7-69a3ed4a7a52" providerId="ADAL" clId="{E19440B1-1ADB-4868-88AC-44DF987AFF97}" dt="2025-09-09T15:23:01.298" v="56" actId="2711"/>
          <ac:spMkLst>
            <pc:docMk/>
            <pc:sldMk cId="2078216854" sldId="432"/>
            <ac:spMk id="149" creationId="{F94EA72D-5DA2-98A8-B8E1-2A9ED1C7C9A5}"/>
          </ac:spMkLst>
        </pc:spChg>
      </pc:sldChg>
      <pc:sldChg chg="modSp mod">
        <pc:chgData name="Kaitlin Tyler" userId="971d5887-dada-4101-bef7-69a3ed4a7a52" providerId="ADAL" clId="{E19440B1-1ADB-4868-88AC-44DF987AFF97}" dt="2025-09-09T15:23:11.182" v="61" actId="2711"/>
        <pc:sldMkLst>
          <pc:docMk/>
          <pc:sldMk cId="2163298991" sldId="433"/>
        </pc:sldMkLst>
        <pc:spChg chg="mod">
          <ac:chgData name="Kaitlin Tyler" userId="971d5887-dada-4101-bef7-69a3ed4a7a52" providerId="ADAL" clId="{E19440B1-1ADB-4868-88AC-44DF987AFF97}" dt="2025-09-09T15:23:11.182" v="61" actId="2711"/>
          <ac:spMkLst>
            <pc:docMk/>
            <pc:sldMk cId="2163298991" sldId="433"/>
            <ac:spMk id="5" creationId="{FB89EDAE-3328-E990-D7E2-56A43DCFA2D7}"/>
          </ac:spMkLst>
        </pc:spChg>
        <pc:spChg chg="mod">
          <ac:chgData name="Kaitlin Tyler" userId="971d5887-dada-4101-bef7-69a3ed4a7a52" providerId="ADAL" clId="{E19440B1-1ADB-4868-88AC-44DF987AFF97}" dt="2025-09-09T15:23:11.182" v="61" actId="2711"/>
          <ac:spMkLst>
            <pc:docMk/>
            <pc:sldMk cId="2163298991" sldId="433"/>
            <ac:spMk id="6" creationId="{AD1C4AE6-FA4F-6CB3-15B2-80BC2649DCA6}"/>
          </ac:spMkLst>
        </pc:spChg>
        <pc:spChg chg="mod">
          <ac:chgData name="Kaitlin Tyler" userId="971d5887-dada-4101-bef7-69a3ed4a7a52" providerId="ADAL" clId="{E19440B1-1ADB-4868-88AC-44DF987AFF97}" dt="2025-09-09T15:23:11.182" v="61" actId="2711"/>
          <ac:spMkLst>
            <pc:docMk/>
            <pc:sldMk cId="2163298991" sldId="433"/>
            <ac:spMk id="9" creationId="{2CD374E1-DD3F-B45C-A7B4-A87C2B84A47D}"/>
          </ac:spMkLst>
        </pc:spChg>
        <pc:spChg chg="mod">
          <ac:chgData name="Kaitlin Tyler" userId="971d5887-dada-4101-bef7-69a3ed4a7a52" providerId="ADAL" clId="{E19440B1-1ADB-4868-88AC-44DF987AFF97}" dt="2025-09-09T15:23:11.182" v="61" actId="2711"/>
          <ac:spMkLst>
            <pc:docMk/>
            <pc:sldMk cId="2163298991" sldId="433"/>
            <ac:spMk id="10" creationId="{DADB6946-BB9F-32EC-A5ED-D41568084D6B}"/>
          </ac:spMkLst>
        </pc:spChg>
        <pc:spChg chg="mod">
          <ac:chgData name="Kaitlin Tyler" userId="971d5887-dada-4101-bef7-69a3ed4a7a52" providerId="ADAL" clId="{E19440B1-1ADB-4868-88AC-44DF987AFF97}" dt="2025-09-09T15:23:11.182" v="61" actId="2711"/>
          <ac:spMkLst>
            <pc:docMk/>
            <pc:sldMk cId="2163298991" sldId="433"/>
            <ac:spMk id="11" creationId="{0AF18685-3ABF-0697-91B0-931CD1F86D08}"/>
          </ac:spMkLst>
        </pc:spChg>
        <pc:spChg chg="mod">
          <ac:chgData name="Kaitlin Tyler" userId="971d5887-dada-4101-bef7-69a3ed4a7a52" providerId="ADAL" clId="{E19440B1-1ADB-4868-88AC-44DF987AFF97}" dt="2025-09-09T15:23:11.182" v="61" actId="2711"/>
          <ac:spMkLst>
            <pc:docMk/>
            <pc:sldMk cId="2163298991" sldId="433"/>
            <ac:spMk id="12" creationId="{446EC88C-4669-5A0D-0C83-B484D01A31BE}"/>
          </ac:spMkLst>
        </pc:spChg>
        <pc:spChg chg="mod">
          <ac:chgData name="Kaitlin Tyler" userId="971d5887-dada-4101-bef7-69a3ed4a7a52" providerId="ADAL" clId="{E19440B1-1ADB-4868-88AC-44DF987AFF97}" dt="2025-09-09T15:23:11.182" v="61" actId="2711"/>
          <ac:spMkLst>
            <pc:docMk/>
            <pc:sldMk cId="2163298991" sldId="433"/>
            <ac:spMk id="13" creationId="{5E17A5C9-FA76-BF7E-8B1F-75FCACF16FE1}"/>
          </ac:spMkLst>
        </pc:spChg>
        <pc:spChg chg="mod">
          <ac:chgData name="Kaitlin Tyler" userId="971d5887-dada-4101-bef7-69a3ed4a7a52" providerId="ADAL" clId="{E19440B1-1ADB-4868-88AC-44DF987AFF97}" dt="2025-09-09T15:23:11.182" v="61" actId="2711"/>
          <ac:spMkLst>
            <pc:docMk/>
            <pc:sldMk cId="2163298991" sldId="433"/>
            <ac:spMk id="17" creationId="{6BAB6929-E87B-95D9-D0F0-898A0BFD6D1D}"/>
          </ac:spMkLst>
        </pc:spChg>
        <pc:spChg chg="mod">
          <ac:chgData name="Kaitlin Tyler" userId="971d5887-dada-4101-bef7-69a3ed4a7a52" providerId="ADAL" clId="{E19440B1-1ADB-4868-88AC-44DF987AFF97}" dt="2025-09-09T15:23:11.182" v="61" actId="2711"/>
          <ac:spMkLst>
            <pc:docMk/>
            <pc:sldMk cId="2163298991" sldId="433"/>
            <ac:spMk id="20" creationId="{C153580F-7C2E-BD8B-AF4E-644BFCB49340}"/>
          </ac:spMkLst>
        </pc:spChg>
        <pc:spChg chg="mod">
          <ac:chgData name="Kaitlin Tyler" userId="971d5887-dada-4101-bef7-69a3ed4a7a52" providerId="ADAL" clId="{E19440B1-1ADB-4868-88AC-44DF987AFF97}" dt="2025-09-09T15:23:11.182" v="61" actId="2711"/>
          <ac:spMkLst>
            <pc:docMk/>
            <pc:sldMk cId="2163298991" sldId="433"/>
            <ac:spMk id="149" creationId="{C9FEFCCC-2457-080B-E4F3-F3ACB48B268B}"/>
          </ac:spMkLst>
        </pc:spChg>
      </pc:sldChg>
      <pc:sldChg chg="modSp mod">
        <pc:chgData name="Kaitlin Tyler" userId="971d5887-dada-4101-bef7-69a3ed4a7a52" providerId="ADAL" clId="{E19440B1-1ADB-4868-88AC-44DF987AFF97}" dt="2025-09-09T15:24:16.110" v="76" actId="2711"/>
        <pc:sldMkLst>
          <pc:docMk/>
          <pc:sldMk cId="1001016578" sldId="434"/>
        </pc:sldMkLst>
        <pc:spChg chg="mod">
          <ac:chgData name="Kaitlin Tyler" userId="971d5887-dada-4101-bef7-69a3ed4a7a52" providerId="ADAL" clId="{E19440B1-1ADB-4868-88AC-44DF987AFF97}" dt="2025-09-09T15:24:16.110" v="76" actId="2711"/>
          <ac:spMkLst>
            <pc:docMk/>
            <pc:sldMk cId="1001016578" sldId="434"/>
            <ac:spMk id="8" creationId="{61314358-2E52-E1D2-2185-51B7D4A457AA}"/>
          </ac:spMkLst>
        </pc:spChg>
        <pc:spChg chg="mod">
          <ac:chgData name="Kaitlin Tyler" userId="971d5887-dada-4101-bef7-69a3ed4a7a52" providerId="ADAL" clId="{E19440B1-1ADB-4868-88AC-44DF987AFF97}" dt="2025-09-09T15:24:16.110" v="76" actId="2711"/>
          <ac:spMkLst>
            <pc:docMk/>
            <pc:sldMk cId="1001016578" sldId="434"/>
            <ac:spMk id="9" creationId="{5B242340-8A23-6D30-FE32-8C179A3945C6}"/>
          </ac:spMkLst>
        </pc:spChg>
        <pc:spChg chg="mod">
          <ac:chgData name="Kaitlin Tyler" userId="971d5887-dada-4101-bef7-69a3ed4a7a52" providerId="ADAL" clId="{E19440B1-1ADB-4868-88AC-44DF987AFF97}" dt="2025-09-09T15:24:16.110" v="76" actId="2711"/>
          <ac:spMkLst>
            <pc:docMk/>
            <pc:sldMk cId="1001016578" sldId="434"/>
            <ac:spMk id="11" creationId="{ABFE7527-9492-0C92-6A4C-37839A95C98C}"/>
          </ac:spMkLst>
        </pc:spChg>
        <pc:spChg chg="mod">
          <ac:chgData name="Kaitlin Tyler" userId="971d5887-dada-4101-bef7-69a3ed4a7a52" providerId="ADAL" clId="{E19440B1-1ADB-4868-88AC-44DF987AFF97}" dt="2025-09-09T15:24:16.110" v="76" actId="2711"/>
          <ac:spMkLst>
            <pc:docMk/>
            <pc:sldMk cId="1001016578" sldId="434"/>
            <ac:spMk id="12" creationId="{C3098001-0B6D-D09C-9ED0-27057033F327}"/>
          </ac:spMkLst>
        </pc:spChg>
        <pc:spChg chg="mod">
          <ac:chgData name="Kaitlin Tyler" userId="971d5887-dada-4101-bef7-69a3ed4a7a52" providerId="ADAL" clId="{E19440B1-1ADB-4868-88AC-44DF987AFF97}" dt="2025-09-09T15:24:16.110" v="76" actId="2711"/>
          <ac:spMkLst>
            <pc:docMk/>
            <pc:sldMk cId="1001016578" sldId="434"/>
            <ac:spMk id="15" creationId="{2FD31F69-B888-EE75-673E-5028D3CE725B}"/>
          </ac:spMkLst>
        </pc:spChg>
        <pc:spChg chg="mod">
          <ac:chgData name="Kaitlin Tyler" userId="971d5887-dada-4101-bef7-69a3ed4a7a52" providerId="ADAL" clId="{E19440B1-1ADB-4868-88AC-44DF987AFF97}" dt="2025-09-09T15:24:16.110" v="76" actId="2711"/>
          <ac:spMkLst>
            <pc:docMk/>
            <pc:sldMk cId="1001016578" sldId="434"/>
            <ac:spMk id="16" creationId="{72B58A05-FD1A-1CCA-1BE8-263B6B1AF6AE}"/>
          </ac:spMkLst>
        </pc:spChg>
        <pc:spChg chg="mod">
          <ac:chgData name="Kaitlin Tyler" userId="971d5887-dada-4101-bef7-69a3ed4a7a52" providerId="ADAL" clId="{E19440B1-1ADB-4868-88AC-44DF987AFF97}" dt="2025-09-09T15:24:16.110" v="76" actId="2711"/>
          <ac:spMkLst>
            <pc:docMk/>
            <pc:sldMk cId="1001016578" sldId="434"/>
            <ac:spMk id="17" creationId="{099C9DEC-EE37-3996-4F61-379DF5ADEFE2}"/>
          </ac:spMkLst>
        </pc:spChg>
        <pc:spChg chg="mod">
          <ac:chgData name="Kaitlin Tyler" userId="971d5887-dada-4101-bef7-69a3ed4a7a52" providerId="ADAL" clId="{E19440B1-1ADB-4868-88AC-44DF987AFF97}" dt="2025-09-09T15:24:16.110" v="76" actId="2711"/>
          <ac:spMkLst>
            <pc:docMk/>
            <pc:sldMk cId="1001016578" sldId="434"/>
            <ac:spMk id="19" creationId="{A051522A-1559-1D74-A69A-8F1F947AA8D2}"/>
          </ac:spMkLst>
        </pc:spChg>
        <pc:spChg chg="mod">
          <ac:chgData name="Kaitlin Tyler" userId="971d5887-dada-4101-bef7-69a3ed4a7a52" providerId="ADAL" clId="{E19440B1-1ADB-4868-88AC-44DF987AFF97}" dt="2025-09-09T15:24:16.110" v="76" actId="2711"/>
          <ac:spMkLst>
            <pc:docMk/>
            <pc:sldMk cId="1001016578" sldId="434"/>
            <ac:spMk id="20" creationId="{EE990CBC-8967-2115-78B8-6EACC93AA147}"/>
          </ac:spMkLst>
        </pc:spChg>
        <pc:spChg chg="mod">
          <ac:chgData name="Kaitlin Tyler" userId="971d5887-dada-4101-bef7-69a3ed4a7a52" providerId="ADAL" clId="{E19440B1-1ADB-4868-88AC-44DF987AFF97}" dt="2025-09-09T15:24:16.110" v="76" actId="2711"/>
          <ac:spMkLst>
            <pc:docMk/>
            <pc:sldMk cId="1001016578" sldId="434"/>
            <ac:spMk id="149" creationId="{F5976F1F-2B37-039D-5EF6-5BE6AFBF719C}"/>
          </ac:spMkLst>
        </pc:spChg>
      </pc:sldChg>
      <pc:sldChg chg="modSp mod">
        <pc:chgData name="Kaitlin Tyler" userId="971d5887-dada-4101-bef7-69a3ed4a7a52" providerId="ADAL" clId="{E19440B1-1ADB-4868-88AC-44DF987AFF97}" dt="2025-09-09T15:23:19.374" v="66" actId="2711"/>
        <pc:sldMkLst>
          <pc:docMk/>
          <pc:sldMk cId="934615504" sldId="435"/>
        </pc:sldMkLst>
        <pc:spChg chg="mod">
          <ac:chgData name="Kaitlin Tyler" userId="971d5887-dada-4101-bef7-69a3ed4a7a52" providerId="ADAL" clId="{E19440B1-1ADB-4868-88AC-44DF987AFF97}" dt="2025-09-09T15:23:19.374" v="66" actId="2711"/>
          <ac:spMkLst>
            <pc:docMk/>
            <pc:sldMk cId="934615504" sldId="435"/>
            <ac:spMk id="11" creationId="{656639D0-6B44-C3E8-572E-69276A167426}"/>
          </ac:spMkLst>
        </pc:spChg>
        <pc:spChg chg="mod">
          <ac:chgData name="Kaitlin Tyler" userId="971d5887-dada-4101-bef7-69a3ed4a7a52" providerId="ADAL" clId="{E19440B1-1ADB-4868-88AC-44DF987AFF97}" dt="2025-09-09T15:23:19.374" v="66" actId="2711"/>
          <ac:spMkLst>
            <pc:docMk/>
            <pc:sldMk cId="934615504" sldId="435"/>
            <ac:spMk id="15" creationId="{7ED63B14-7447-A39E-6BF9-F4505261D8D9}"/>
          </ac:spMkLst>
        </pc:spChg>
        <pc:spChg chg="mod">
          <ac:chgData name="Kaitlin Tyler" userId="971d5887-dada-4101-bef7-69a3ed4a7a52" providerId="ADAL" clId="{E19440B1-1ADB-4868-88AC-44DF987AFF97}" dt="2025-09-09T15:23:19.374" v="66" actId="2711"/>
          <ac:spMkLst>
            <pc:docMk/>
            <pc:sldMk cId="934615504" sldId="435"/>
            <ac:spMk id="17" creationId="{22E0C6D1-EA3F-D0E8-60C8-FB07DF278184}"/>
          </ac:spMkLst>
        </pc:spChg>
        <pc:spChg chg="mod">
          <ac:chgData name="Kaitlin Tyler" userId="971d5887-dada-4101-bef7-69a3ed4a7a52" providerId="ADAL" clId="{E19440B1-1ADB-4868-88AC-44DF987AFF97}" dt="2025-09-09T15:23:19.374" v="66" actId="2711"/>
          <ac:spMkLst>
            <pc:docMk/>
            <pc:sldMk cId="934615504" sldId="435"/>
            <ac:spMk id="19" creationId="{CA4790C4-508B-67BB-BB1C-2088BD8F64E1}"/>
          </ac:spMkLst>
        </pc:spChg>
        <pc:spChg chg="mod">
          <ac:chgData name="Kaitlin Tyler" userId="971d5887-dada-4101-bef7-69a3ed4a7a52" providerId="ADAL" clId="{E19440B1-1ADB-4868-88AC-44DF987AFF97}" dt="2025-09-09T15:23:19.374" v="66" actId="2711"/>
          <ac:spMkLst>
            <pc:docMk/>
            <pc:sldMk cId="934615504" sldId="435"/>
            <ac:spMk id="20" creationId="{A7DAE333-6C7F-B9D3-6906-5D42C2E584CC}"/>
          </ac:spMkLst>
        </pc:spChg>
        <pc:spChg chg="mod">
          <ac:chgData name="Kaitlin Tyler" userId="971d5887-dada-4101-bef7-69a3ed4a7a52" providerId="ADAL" clId="{E19440B1-1ADB-4868-88AC-44DF987AFF97}" dt="2025-09-09T15:23:19.374" v="66" actId="2711"/>
          <ac:spMkLst>
            <pc:docMk/>
            <pc:sldMk cId="934615504" sldId="435"/>
            <ac:spMk id="22" creationId="{BA49DB9E-054E-931D-26AE-DE4FA6745C41}"/>
          </ac:spMkLst>
        </pc:spChg>
        <pc:spChg chg="mod">
          <ac:chgData name="Kaitlin Tyler" userId="971d5887-dada-4101-bef7-69a3ed4a7a52" providerId="ADAL" clId="{E19440B1-1ADB-4868-88AC-44DF987AFF97}" dt="2025-09-09T15:23:19.374" v="66" actId="2711"/>
          <ac:spMkLst>
            <pc:docMk/>
            <pc:sldMk cId="934615504" sldId="435"/>
            <ac:spMk id="23" creationId="{9548A3C2-B3BE-0D3A-71DD-3588E589BB9E}"/>
          </ac:spMkLst>
        </pc:spChg>
        <pc:spChg chg="mod">
          <ac:chgData name="Kaitlin Tyler" userId="971d5887-dada-4101-bef7-69a3ed4a7a52" providerId="ADAL" clId="{E19440B1-1ADB-4868-88AC-44DF987AFF97}" dt="2025-09-09T15:23:19.374" v="66" actId="2711"/>
          <ac:spMkLst>
            <pc:docMk/>
            <pc:sldMk cId="934615504" sldId="435"/>
            <ac:spMk id="26" creationId="{F40422E3-AA0F-BD1C-8D35-A603B701587D}"/>
          </ac:spMkLst>
        </pc:spChg>
        <pc:spChg chg="mod">
          <ac:chgData name="Kaitlin Tyler" userId="971d5887-dada-4101-bef7-69a3ed4a7a52" providerId="ADAL" clId="{E19440B1-1ADB-4868-88AC-44DF987AFF97}" dt="2025-09-09T15:23:19.374" v="66" actId="2711"/>
          <ac:spMkLst>
            <pc:docMk/>
            <pc:sldMk cId="934615504" sldId="435"/>
            <ac:spMk id="35" creationId="{38CC0976-8D54-0AB9-12D0-63537EBE5A31}"/>
          </ac:spMkLst>
        </pc:spChg>
        <pc:spChg chg="mod">
          <ac:chgData name="Kaitlin Tyler" userId="971d5887-dada-4101-bef7-69a3ed4a7a52" providerId="ADAL" clId="{E19440B1-1ADB-4868-88AC-44DF987AFF97}" dt="2025-09-09T15:23:19.374" v="66" actId="2711"/>
          <ac:spMkLst>
            <pc:docMk/>
            <pc:sldMk cId="934615504" sldId="435"/>
            <ac:spMk id="149" creationId="{AD2A60EC-F58B-E7BC-9FC9-3928D42D2CD3}"/>
          </ac:spMkLst>
        </pc:spChg>
      </pc:sldChg>
      <pc:sldChg chg="modSp mod">
        <pc:chgData name="Kaitlin Tyler" userId="971d5887-dada-4101-bef7-69a3ed4a7a52" providerId="ADAL" clId="{E19440B1-1ADB-4868-88AC-44DF987AFF97}" dt="2025-09-09T15:24:24.436" v="81" actId="2711"/>
        <pc:sldMkLst>
          <pc:docMk/>
          <pc:sldMk cId="2122704709" sldId="436"/>
        </pc:sldMkLst>
        <pc:spChg chg="mod">
          <ac:chgData name="Kaitlin Tyler" userId="971d5887-dada-4101-bef7-69a3ed4a7a52" providerId="ADAL" clId="{E19440B1-1ADB-4868-88AC-44DF987AFF97}" dt="2025-09-09T15:24:24.436" v="81" actId="2711"/>
          <ac:spMkLst>
            <pc:docMk/>
            <pc:sldMk cId="2122704709" sldId="436"/>
            <ac:spMk id="4" creationId="{94A199CB-4392-2E13-FC77-D9D073D09048}"/>
          </ac:spMkLst>
        </pc:spChg>
        <pc:spChg chg="mod">
          <ac:chgData name="Kaitlin Tyler" userId="971d5887-dada-4101-bef7-69a3ed4a7a52" providerId="ADAL" clId="{E19440B1-1ADB-4868-88AC-44DF987AFF97}" dt="2025-09-09T15:24:24.436" v="81" actId="2711"/>
          <ac:spMkLst>
            <pc:docMk/>
            <pc:sldMk cId="2122704709" sldId="436"/>
            <ac:spMk id="5" creationId="{633F08F1-EAAA-0D98-A44E-7F00036A5198}"/>
          </ac:spMkLst>
        </pc:spChg>
        <pc:spChg chg="mod">
          <ac:chgData name="Kaitlin Tyler" userId="971d5887-dada-4101-bef7-69a3ed4a7a52" providerId="ADAL" clId="{E19440B1-1ADB-4868-88AC-44DF987AFF97}" dt="2025-09-09T15:24:24.436" v="81" actId="2711"/>
          <ac:spMkLst>
            <pc:docMk/>
            <pc:sldMk cId="2122704709" sldId="436"/>
            <ac:spMk id="6" creationId="{670F8260-3CDE-C142-6A8E-0E671527ADD0}"/>
          </ac:spMkLst>
        </pc:spChg>
        <pc:spChg chg="mod">
          <ac:chgData name="Kaitlin Tyler" userId="971d5887-dada-4101-bef7-69a3ed4a7a52" providerId="ADAL" clId="{E19440B1-1ADB-4868-88AC-44DF987AFF97}" dt="2025-09-09T15:24:24.436" v="81" actId="2711"/>
          <ac:spMkLst>
            <pc:docMk/>
            <pc:sldMk cId="2122704709" sldId="436"/>
            <ac:spMk id="8" creationId="{A5552211-D416-28AB-F43D-FCA46B935BFC}"/>
          </ac:spMkLst>
        </pc:spChg>
        <pc:spChg chg="mod">
          <ac:chgData name="Kaitlin Tyler" userId="971d5887-dada-4101-bef7-69a3ed4a7a52" providerId="ADAL" clId="{E19440B1-1ADB-4868-88AC-44DF987AFF97}" dt="2025-09-09T15:24:24.436" v="81" actId="2711"/>
          <ac:spMkLst>
            <pc:docMk/>
            <pc:sldMk cId="2122704709" sldId="436"/>
            <ac:spMk id="9" creationId="{87EA0D99-B301-121A-CFB1-8A5884D2CD45}"/>
          </ac:spMkLst>
        </pc:spChg>
        <pc:spChg chg="mod">
          <ac:chgData name="Kaitlin Tyler" userId="971d5887-dada-4101-bef7-69a3ed4a7a52" providerId="ADAL" clId="{E19440B1-1ADB-4868-88AC-44DF987AFF97}" dt="2025-09-09T15:24:24.436" v="81" actId="2711"/>
          <ac:spMkLst>
            <pc:docMk/>
            <pc:sldMk cId="2122704709" sldId="436"/>
            <ac:spMk id="12" creationId="{7E369DC1-B06D-2D92-F36E-EC8D88407086}"/>
          </ac:spMkLst>
        </pc:spChg>
        <pc:spChg chg="mod">
          <ac:chgData name="Kaitlin Tyler" userId="971d5887-dada-4101-bef7-69a3ed4a7a52" providerId="ADAL" clId="{E19440B1-1ADB-4868-88AC-44DF987AFF97}" dt="2025-09-09T15:24:24.436" v="81" actId="2711"/>
          <ac:spMkLst>
            <pc:docMk/>
            <pc:sldMk cId="2122704709" sldId="436"/>
            <ac:spMk id="14" creationId="{455B947D-2B66-99D7-9421-382CF4F7B227}"/>
          </ac:spMkLst>
        </pc:spChg>
        <pc:spChg chg="mod">
          <ac:chgData name="Kaitlin Tyler" userId="971d5887-dada-4101-bef7-69a3ed4a7a52" providerId="ADAL" clId="{E19440B1-1ADB-4868-88AC-44DF987AFF97}" dt="2025-09-09T15:24:24.436" v="81" actId="2711"/>
          <ac:spMkLst>
            <pc:docMk/>
            <pc:sldMk cId="2122704709" sldId="436"/>
            <ac:spMk id="16" creationId="{BAF23DCF-CEB7-E5C6-545E-7D08BB5FE2F7}"/>
          </ac:spMkLst>
        </pc:spChg>
        <pc:spChg chg="mod">
          <ac:chgData name="Kaitlin Tyler" userId="971d5887-dada-4101-bef7-69a3ed4a7a52" providerId="ADAL" clId="{E19440B1-1ADB-4868-88AC-44DF987AFF97}" dt="2025-09-09T15:24:24.436" v="81" actId="2711"/>
          <ac:spMkLst>
            <pc:docMk/>
            <pc:sldMk cId="2122704709" sldId="436"/>
            <ac:spMk id="17" creationId="{C7CC8F79-C68F-697E-B024-33528B4018E8}"/>
          </ac:spMkLst>
        </pc:spChg>
        <pc:spChg chg="mod">
          <ac:chgData name="Kaitlin Tyler" userId="971d5887-dada-4101-bef7-69a3ed4a7a52" providerId="ADAL" clId="{E19440B1-1ADB-4868-88AC-44DF987AFF97}" dt="2025-09-09T15:24:24.436" v="81" actId="2711"/>
          <ac:spMkLst>
            <pc:docMk/>
            <pc:sldMk cId="2122704709" sldId="436"/>
            <ac:spMk id="149" creationId="{A46B34FD-04F1-FA3F-98E5-248AD9A1CF1B}"/>
          </ac:spMkLst>
        </pc:spChg>
      </pc:sldChg>
      <pc:sldChg chg="modSp mod">
        <pc:chgData name="Kaitlin Tyler" userId="971d5887-dada-4101-bef7-69a3ed4a7a52" providerId="ADAL" clId="{E19440B1-1ADB-4868-88AC-44DF987AFF97}" dt="2025-09-09T15:24:34.139" v="86" actId="2711"/>
        <pc:sldMkLst>
          <pc:docMk/>
          <pc:sldMk cId="2190013355" sldId="437"/>
        </pc:sldMkLst>
        <pc:spChg chg="mod">
          <ac:chgData name="Kaitlin Tyler" userId="971d5887-dada-4101-bef7-69a3ed4a7a52" providerId="ADAL" clId="{E19440B1-1ADB-4868-88AC-44DF987AFF97}" dt="2025-09-09T15:24:34.139" v="86" actId="2711"/>
          <ac:spMkLst>
            <pc:docMk/>
            <pc:sldMk cId="2190013355" sldId="437"/>
            <ac:spMk id="4" creationId="{947038D0-5B03-01EB-FB62-8477C5C05F2E}"/>
          </ac:spMkLst>
        </pc:spChg>
        <pc:spChg chg="mod">
          <ac:chgData name="Kaitlin Tyler" userId="971d5887-dada-4101-bef7-69a3ed4a7a52" providerId="ADAL" clId="{E19440B1-1ADB-4868-88AC-44DF987AFF97}" dt="2025-09-09T15:24:34.139" v="86" actId="2711"/>
          <ac:spMkLst>
            <pc:docMk/>
            <pc:sldMk cId="2190013355" sldId="437"/>
            <ac:spMk id="5" creationId="{110B3245-84F3-FACE-F2FF-005FFF255E4E}"/>
          </ac:spMkLst>
        </pc:spChg>
        <pc:spChg chg="mod">
          <ac:chgData name="Kaitlin Tyler" userId="971d5887-dada-4101-bef7-69a3ed4a7a52" providerId="ADAL" clId="{E19440B1-1ADB-4868-88AC-44DF987AFF97}" dt="2025-09-09T15:24:34.139" v="86" actId="2711"/>
          <ac:spMkLst>
            <pc:docMk/>
            <pc:sldMk cId="2190013355" sldId="437"/>
            <ac:spMk id="6" creationId="{4E979BE3-3D54-8347-FB74-B62551D90214}"/>
          </ac:spMkLst>
        </pc:spChg>
        <pc:spChg chg="mod">
          <ac:chgData name="Kaitlin Tyler" userId="971d5887-dada-4101-bef7-69a3ed4a7a52" providerId="ADAL" clId="{E19440B1-1ADB-4868-88AC-44DF987AFF97}" dt="2025-09-09T15:24:34.139" v="86" actId="2711"/>
          <ac:spMkLst>
            <pc:docMk/>
            <pc:sldMk cId="2190013355" sldId="437"/>
            <ac:spMk id="8" creationId="{DF039952-CEF6-D527-4A44-7E849779CD6D}"/>
          </ac:spMkLst>
        </pc:spChg>
        <pc:spChg chg="mod">
          <ac:chgData name="Kaitlin Tyler" userId="971d5887-dada-4101-bef7-69a3ed4a7a52" providerId="ADAL" clId="{E19440B1-1ADB-4868-88AC-44DF987AFF97}" dt="2025-09-09T15:24:34.139" v="86" actId="2711"/>
          <ac:spMkLst>
            <pc:docMk/>
            <pc:sldMk cId="2190013355" sldId="437"/>
            <ac:spMk id="11" creationId="{8360D369-137A-3D65-FB5E-7A90EA52CAF2}"/>
          </ac:spMkLst>
        </pc:spChg>
        <pc:spChg chg="mod">
          <ac:chgData name="Kaitlin Tyler" userId="971d5887-dada-4101-bef7-69a3ed4a7a52" providerId="ADAL" clId="{E19440B1-1ADB-4868-88AC-44DF987AFF97}" dt="2025-09-09T15:24:34.139" v="86" actId="2711"/>
          <ac:spMkLst>
            <pc:docMk/>
            <pc:sldMk cId="2190013355" sldId="437"/>
            <ac:spMk id="15" creationId="{089E6B33-448C-A63C-E096-DE275EA23303}"/>
          </ac:spMkLst>
        </pc:spChg>
        <pc:spChg chg="mod">
          <ac:chgData name="Kaitlin Tyler" userId="971d5887-dada-4101-bef7-69a3ed4a7a52" providerId="ADAL" clId="{E19440B1-1ADB-4868-88AC-44DF987AFF97}" dt="2025-09-09T15:24:34.139" v="86" actId="2711"/>
          <ac:spMkLst>
            <pc:docMk/>
            <pc:sldMk cId="2190013355" sldId="437"/>
            <ac:spMk id="16" creationId="{B67301A6-C932-A1E5-83D3-CAEFE5EABEC4}"/>
          </ac:spMkLst>
        </pc:spChg>
        <pc:spChg chg="mod">
          <ac:chgData name="Kaitlin Tyler" userId="971d5887-dada-4101-bef7-69a3ed4a7a52" providerId="ADAL" clId="{E19440B1-1ADB-4868-88AC-44DF987AFF97}" dt="2025-09-09T15:24:34.139" v="86" actId="2711"/>
          <ac:spMkLst>
            <pc:docMk/>
            <pc:sldMk cId="2190013355" sldId="437"/>
            <ac:spMk id="17" creationId="{AAD5F66D-24FC-8161-F7C8-9F65F268CEA0}"/>
          </ac:spMkLst>
        </pc:spChg>
        <pc:spChg chg="mod">
          <ac:chgData name="Kaitlin Tyler" userId="971d5887-dada-4101-bef7-69a3ed4a7a52" providerId="ADAL" clId="{E19440B1-1ADB-4868-88AC-44DF987AFF97}" dt="2025-09-09T15:24:34.139" v="86" actId="2711"/>
          <ac:spMkLst>
            <pc:docMk/>
            <pc:sldMk cId="2190013355" sldId="437"/>
            <ac:spMk id="149" creationId="{21CAC8CF-847A-A869-E2EF-A6568B4EE10C}"/>
          </ac:spMkLst>
        </pc:spChg>
      </pc:sldChg>
      <pc:sldChg chg="modSp mod">
        <pc:chgData name="Kaitlin Tyler" userId="971d5887-dada-4101-bef7-69a3ed4a7a52" providerId="ADAL" clId="{E19440B1-1ADB-4868-88AC-44DF987AFF97}" dt="2025-09-09T15:24:49.177" v="96" actId="20577"/>
        <pc:sldMkLst>
          <pc:docMk/>
          <pc:sldMk cId="3827114947" sldId="439"/>
        </pc:sldMkLst>
        <pc:spChg chg="mod">
          <ac:chgData name="Kaitlin Tyler" userId="971d5887-dada-4101-bef7-69a3ed4a7a52" providerId="ADAL" clId="{E19440B1-1ADB-4868-88AC-44DF987AFF97}" dt="2025-09-09T15:24:46.495" v="92" actId="2711"/>
          <ac:spMkLst>
            <pc:docMk/>
            <pc:sldMk cId="3827114947" sldId="439"/>
            <ac:spMk id="7" creationId="{83E0B294-3E07-8C3C-DC34-7E988C33545D}"/>
          </ac:spMkLst>
        </pc:spChg>
        <pc:spChg chg="mod">
          <ac:chgData name="Kaitlin Tyler" userId="971d5887-dada-4101-bef7-69a3ed4a7a52" providerId="ADAL" clId="{E19440B1-1ADB-4868-88AC-44DF987AFF97}" dt="2025-09-09T15:24:46.495" v="92" actId="2711"/>
          <ac:spMkLst>
            <pc:docMk/>
            <pc:sldMk cId="3827114947" sldId="439"/>
            <ac:spMk id="8" creationId="{9E7FA79A-EB6B-562A-C8AD-11D073BB34B2}"/>
          </ac:spMkLst>
        </pc:spChg>
        <pc:spChg chg="mod">
          <ac:chgData name="Kaitlin Tyler" userId="971d5887-dada-4101-bef7-69a3ed4a7a52" providerId="ADAL" clId="{E19440B1-1ADB-4868-88AC-44DF987AFF97}" dt="2025-09-09T15:24:46.495" v="92" actId="2711"/>
          <ac:spMkLst>
            <pc:docMk/>
            <pc:sldMk cId="3827114947" sldId="439"/>
            <ac:spMk id="17" creationId="{B5EC3D33-C435-33BC-3875-56901B6021AE}"/>
          </ac:spMkLst>
        </pc:spChg>
        <pc:spChg chg="mod">
          <ac:chgData name="Kaitlin Tyler" userId="971d5887-dada-4101-bef7-69a3ed4a7a52" providerId="ADAL" clId="{E19440B1-1ADB-4868-88AC-44DF987AFF97}" dt="2025-09-09T15:24:46.495" v="92" actId="2711"/>
          <ac:spMkLst>
            <pc:docMk/>
            <pc:sldMk cId="3827114947" sldId="439"/>
            <ac:spMk id="26" creationId="{47842DE0-7539-E7D6-5208-AEE131128501}"/>
          </ac:spMkLst>
        </pc:spChg>
        <pc:spChg chg="mod">
          <ac:chgData name="Kaitlin Tyler" userId="971d5887-dada-4101-bef7-69a3ed4a7a52" providerId="ADAL" clId="{E19440B1-1ADB-4868-88AC-44DF987AFF97}" dt="2025-09-09T15:24:46.495" v="92" actId="2711"/>
          <ac:spMkLst>
            <pc:docMk/>
            <pc:sldMk cId="3827114947" sldId="439"/>
            <ac:spMk id="34" creationId="{C6B91824-ED22-D64A-AE43-06CECE88B45F}"/>
          </ac:spMkLst>
        </pc:spChg>
        <pc:spChg chg="mod">
          <ac:chgData name="Kaitlin Tyler" userId="971d5887-dada-4101-bef7-69a3ed4a7a52" providerId="ADAL" clId="{E19440B1-1ADB-4868-88AC-44DF987AFF97}" dt="2025-09-09T15:24:46.495" v="92" actId="2711"/>
          <ac:spMkLst>
            <pc:docMk/>
            <pc:sldMk cId="3827114947" sldId="439"/>
            <ac:spMk id="36" creationId="{5D151115-3EB8-0E7C-70E5-837A73130DCB}"/>
          </ac:spMkLst>
        </pc:spChg>
        <pc:spChg chg="mod">
          <ac:chgData name="Kaitlin Tyler" userId="971d5887-dada-4101-bef7-69a3ed4a7a52" providerId="ADAL" clId="{E19440B1-1ADB-4868-88AC-44DF987AFF97}" dt="2025-09-09T15:24:46.495" v="92" actId="2711"/>
          <ac:spMkLst>
            <pc:docMk/>
            <pc:sldMk cId="3827114947" sldId="439"/>
            <ac:spMk id="38" creationId="{7EE28127-374F-C161-9557-DB983C9C37F0}"/>
          </ac:spMkLst>
        </pc:spChg>
        <pc:spChg chg="mod">
          <ac:chgData name="Kaitlin Tyler" userId="971d5887-dada-4101-bef7-69a3ed4a7a52" providerId="ADAL" clId="{E19440B1-1ADB-4868-88AC-44DF987AFF97}" dt="2025-09-09T15:24:46.495" v="92" actId="2711"/>
          <ac:spMkLst>
            <pc:docMk/>
            <pc:sldMk cId="3827114947" sldId="439"/>
            <ac:spMk id="39" creationId="{F8176AFA-8BDB-F6F6-375E-036AF1A87159}"/>
          </ac:spMkLst>
        </pc:spChg>
        <pc:spChg chg="mod">
          <ac:chgData name="Kaitlin Tyler" userId="971d5887-dada-4101-bef7-69a3ed4a7a52" providerId="ADAL" clId="{E19440B1-1ADB-4868-88AC-44DF987AFF97}" dt="2025-09-09T15:24:46.495" v="92" actId="2711"/>
          <ac:spMkLst>
            <pc:docMk/>
            <pc:sldMk cId="3827114947" sldId="439"/>
            <ac:spMk id="40" creationId="{C21E89C1-7A44-621B-06C0-CE27E4772EEB}"/>
          </ac:spMkLst>
        </pc:spChg>
        <pc:spChg chg="mod">
          <ac:chgData name="Kaitlin Tyler" userId="971d5887-dada-4101-bef7-69a3ed4a7a52" providerId="ADAL" clId="{E19440B1-1ADB-4868-88AC-44DF987AFF97}" dt="2025-09-09T15:24:49.177" v="96" actId="20577"/>
          <ac:spMkLst>
            <pc:docMk/>
            <pc:sldMk cId="3827114947" sldId="439"/>
            <ac:spMk id="149" creationId="{D4D59937-6C38-A9B0-F0A3-17319FFCCB1C}"/>
          </ac:spMkLst>
        </pc:spChg>
      </pc:sldChg>
      <pc:sldChg chg="modSp mod">
        <pc:chgData name="Kaitlin Tyler" userId="971d5887-dada-4101-bef7-69a3ed4a7a52" providerId="ADAL" clId="{E19440B1-1ADB-4868-88AC-44DF987AFF97}" dt="2025-09-09T15:25:05.838" v="108" actId="2711"/>
        <pc:sldMkLst>
          <pc:docMk/>
          <pc:sldMk cId="2088768669" sldId="440"/>
        </pc:sldMkLst>
        <pc:spChg chg="mod">
          <ac:chgData name="Kaitlin Tyler" userId="971d5887-dada-4101-bef7-69a3ed4a7a52" providerId="ADAL" clId="{E19440B1-1ADB-4868-88AC-44DF987AFF97}" dt="2025-09-09T15:25:05.838" v="108" actId="2711"/>
          <ac:spMkLst>
            <pc:docMk/>
            <pc:sldMk cId="2088768669" sldId="440"/>
            <ac:spMk id="12" creationId="{D4D2152F-DA66-D9E0-B1DB-8A0ADBA24E71}"/>
          </ac:spMkLst>
        </pc:spChg>
        <pc:spChg chg="mod">
          <ac:chgData name="Kaitlin Tyler" userId="971d5887-dada-4101-bef7-69a3ed4a7a52" providerId="ADAL" clId="{E19440B1-1ADB-4868-88AC-44DF987AFF97}" dt="2025-09-09T15:25:05.838" v="108" actId="2711"/>
          <ac:spMkLst>
            <pc:docMk/>
            <pc:sldMk cId="2088768669" sldId="440"/>
            <ac:spMk id="17" creationId="{031339C5-F34D-873D-37EF-7916FDE38C54}"/>
          </ac:spMkLst>
        </pc:spChg>
        <pc:spChg chg="mod">
          <ac:chgData name="Kaitlin Tyler" userId="971d5887-dada-4101-bef7-69a3ed4a7a52" providerId="ADAL" clId="{E19440B1-1ADB-4868-88AC-44DF987AFF97}" dt="2025-09-09T15:25:05.838" v="108" actId="2711"/>
          <ac:spMkLst>
            <pc:docMk/>
            <pc:sldMk cId="2088768669" sldId="440"/>
            <ac:spMk id="20" creationId="{86D2D803-6032-8422-BAC2-F78194ED22EC}"/>
          </ac:spMkLst>
        </pc:spChg>
        <pc:spChg chg="mod">
          <ac:chgData name="Kaitlin Tyler" userId="971d5887-dada-4101-bef7-69a3ed4a7a52" providerId="ADAL" clId="{E19440B1-1ADB-4868-88AC-44DF987AFF97}" dt="2025-09-09T15:25:05.838" v="108" actId="2711"/>
          <ac:spMkLst>
            <pc:docMk/>
            <pc:sldMk cId="2088768669" sldId="440"/>
            <ac:spMk id="21" creationId="{2A559D21-BAD2-2555-431D-7FA6889C09D1}"/>
          </ac:spMkLst>
        </pc:spChg>
        <pc:spChg chg="mod">
          <ac:chgData name="Kaitlin Tyler" userId="971d5887-dada-4101-bef7-69a3ed4a7a52" providerId="ADAL" clId="{E19440B1-1ADB-4868-88AC-44DF987AFF97}" dt="2025-09-09T15:25:05.838" v="108" actId="2711"/>
          <ac:spMkLst>
            <pc:docMk/>
            <pc:sldMk cId="2088768669" sldId="440"/>
            <ac:spMk id="22" creationId="{46A6F789-A2F8-4378-9FE0-55D51EE86EA9}"/>
          </ac:spMkLst>
        </pc:spChg>
        <pc:spChg chg="mod">
          <ac:chgData name="Kaitlin Tyler" userId="971d5887-dada-4101-bef7-69a3ed4a7a52" providerId="ADAL" clId="{E19440B1-1ADB-4868-88AC-44DF987AFF97}" dt="2025-09-09T15:25:05.838" v="108" actId="2711"/>
          <ac:spMkLst>
            <pc:docMk/>
            <pc:sldMk cId="2088768669" sldId="440"/>
            <ac:spMk id="24" creationId="{2E9E71E7-1A77-C339-9BFE-CE92D5994242}"/>
          </ac:spMkLst>
        </pc:spChg>
        <pc:spChg chg="mod">
          <ac:chgData name="Kaitlin Tyler" userId="971d5887-dada-4101-bef7-69a3ed4a7a52" providerId="ADAL" clId="{E19440B1-1ADB-4868-88AC-44DF987AFF97}" dt="2025-09-09T15:25:05.838" v="108" actId="2711"/>
          <ac:spMkLst>
            <pc:docMk/>
            <pc:sldMk cId="2088768669" sldId="440"/>
            <ac:spMk id="30" creationId="{AA8ACA53-8A97-ACF9-1F33-2B8467279549}"/>
          </ac:spMkLst>
        </pc:spChg>
        <pc:spChg chg="mod">
          <ac:chgData name="Kaitlin Tyler" userId="971d5887-dada-4101-bef7-69a3ed4a7a52" providerId="ADAL" clId="{E19440B1-1ADB-4868-88AC-44DF987AFF97}" dt="2025-09-09T15:25:05.838" v="108" actId="2711"/>
          <ac:spMkLst>
            <pc:docMk/>
            <pc:sldMk cId="2088768669" sldId="440"/>
            <ac:spMk id="42" creationId="{FB180FEB-3469-A0FC-154E-E897A76A1985}"/>
          </ac:spMkLst>
        </pc:spChg>
        <pc:spChg chg="mod">
          <ac:chgData name="Kaitlin Tyler" userId="971d5887-dada-4101-bef7-69a3ed4a7a52" providerId="ADAL" clId="{E19440B1-1ADB-4868-88AC-44DF987AFF97}" dt="2025-09-09T15:25:05.838" v="108" actId="2711"/>
          <ac:spMkLst>
            <pc:docMk/>
            <pc:sldMk cId="2088768669" sldId="440"/>
            <ac:spMk id="51" creationId="{CD2916E9-47A6-5783-01A9-1BF46E7EA0D3}"/>
          </ac:spMkLst>
        </pc:spChg>
        <pc:spChg chg="mod">
          <ac:chgData name="Kaitlin Tyler" userId="971d5887-dada-4101-bef7-69a3ed4a7a52" providerId="ADAL" clId="{E19440B1-1ADB-4868-88AC-44DF987AFF97}" dt="2025-09-09T15:25:05.838" v="108" actId="2711"/>
          <ac:spMkLst>
            <pc:docMk/>
            <pc:sldMk cId="2088768669" sldId="440"/>
            <ac:spMk id="149" creationId="{6313AB2E-CEA1-CA60-FDC4-C2B3776A573F}"/>
          </ac:spMkLst>
        </pc:spChg>
      </pc:sldChg>
      <pc:sldChg chg="modSp mod">
        <pc:chgData name="Kaitlin Tyler" userId="971d5887-dada-4101-bef7-69a3ed4a7a52" providerId="ADAL" clId="{E19440B1-1ADB-4868-88AC-44DF987AFF97}" dt="2025-09-09T15:28:43.322" v="173" actId="790"/>
        <pc:sldMkLst>
          <pc:docMk/>
          <pc:sldMk cId="1882555778" sldId="441"/>
        </pc:sldMkLst>
        <pc:spChg chg="mod">
          <ac:chgData name="Kaitlin Tyler" userId="971d5887-dada-4101-bef7-69a3ed4a7a52" providerId="ADAL" clId="{E19440B1-1ADB-4868-88AC-44DF987AFF97}" dt="2025-09-09T15:25:29.321" v="119" actId="2711"/>
          <ac:spMkLst>
            <pc:docMk/>
            <pc:sldMk cId="1882555778" sldId="441"/>
            <ac:spMk id="5" creationId="{26E21D22-FA81-5C57-8B93-FE4680B41247}"/>
          </ac:spMkLst>
        </pc:spChg>
        <pc:spChg chg="mod">
          <ac:chgData name="Kaitlin Tyler" userId="971d5887-dada-4101-bef7-69a3ed4a7a52" providerId="ADAL" clId="{E19440B1-1ADB-4868-88AC-44DF987AFF97}" dt="2025-09-09T15:25:29.321" v="119" actId="2711"/>
          <ac:spMkLst>
            <pc:docMk/>
            <pc:sldMk cId="1882555778" sldId="441"/>
            <ac:spMk id="6" creationId="{43E8B8EA-40AE-A65E-E55F-F7CB70AFF191}"/>
          </ac:spMkLst>
        </pc:spChg>
        <pc:spChg chg="mod">
          <ac:chgData name="Kaitlin Tyler" userId="971d5887-dada-4101-bef7-69a3ed4a7a52" providerId="ADAL" clId="{E19440B1-1ADB-4868-88AC-44DF987AFF97}" dt="2025-09-09T15:25:29.321" v="119" actId="2711"/>
          <ac:spMkLst>
            <pc:docMk/>
            <pc:sldMk cId="1882555778" sldId="441"/>
            <ac:spMk id="8" creationId="{52B69259-F731-DDC6-932D-EFA3401C9945}"/>
          </ac:spMkLst>
        </pc:spChg>
        <pc:spChg chg="mod">
          <ac:chgData name="Kaitlin Tyler" userId="971d5887-dada-4101-bef7-69a3ed4a7a52" providerId="ADAL" clId="{E19440B1-1ADB-4868-88AC-44DF987AFF97}" dt="2025-09-09T15:25:29.321" v="119" actId="2711"/>
          <ac:spMkLst>
            <pc:docMk/>
            <pc:sldMk cId="1882555778" sldId="441"/>
            <ac:spMk id="12" creationId="{5FAC98FB-8C49-0E9D-2460-D8379F3A7F9A}"/>
          </ac:spMkLst>
        </pc:spChg>
        <pc:spChg chg="mod">
          <ac:chgData name="Kaitlin Tyler" userId="971d5887-dada-4101-bef7-69a3ed4a7a52" providerId="ADAL" clId="{E19440B1-1ADB-4868-88AC-44DF987AFF97}" dt="2025-09-09T15:28:43.322" v="173" actId="790"/>
          <ac:spMkLst>
            <pc:docMk/>
            <pc:sldMk cId="1882555778" sldId="441"/>
            <ac:spMk id="17" creationId="{29E3A3D8-49D2-0B55-7627-EF5D1F3F5E01}"/>
          </ac:spMkLst>
        </pc:spChg>
        <pc:spChg chg="mod">
          <ac:chgData name="Kaitlin Tyler" userId="971d5887-dada-4101-bef7-69a3ed4a7a52" providerId="ADAL" clId="{E19440B1-1ADB-4868-88AC-44DF987AFF97}" dt="2025-09-09T15:25:29.321" v="119" actId="2711"/>
          <ac:spMkLst>
            <pc:docMk/>
            <pc:sldMk cId="1882555778" sldId="441"/>
            <ac:spMk id="149" creationId="{67E109E7-0A72-5014-F074-3598A9BAA577}"/>
          </ac:spMkLst>
        </pc:spChg>
      </pc:sldChg>
      <pc:sldChg chg="modSp mod">
        <pc:chgData name="Kaitlin Tyler" userId="971d5887-dada-4101-bef7-69a3ed4a7a52" providerId="ADAL" clId="{E19440B1-1ADB-4868-88AC-44DF987AFF97}" dt="2025-09-09T15:25:21.850" v="114" actId="2711"/>
        <pc:sldMkLst>
          <pc:docMk/>
          <pc:sldMk cId="2899276068" sldId="443"/>
        </pc:sldMkLst>
        <pc:spChg chg="mod">
          <ac:chgData name="Kaitlin Tyler" userId="971d5887-dada-4101-bef7-69a3ed4a7a52" providerId="ADAL" clId="{E19440B1-1ADB-4868-88AC-44DF987AFF97}" dt="2025-09-09T15:25:21.850" v="114" actId="2711"/>
          <ac:spMkLst>
            <pc:docMk/>
            <pc:sldMk cId="2899276068" sldId="443"/>
            <ac:spMk id="4" creationId="{E7D10B3B-4AA7-08F2-443E-A15933897DBA}"/>
          </ac:spMkLst>
        </pc:spChg>
        <pc:spChg chg="mod">
          <ac:chgData name="Kaitlin Tyler" userId="971d5887-dada-4101-bef7-69a3ed4a7a52" providerId="ADAL" clId="{E19440B1-1ADB-4868-88AC-44DF987AFF97}" dt="2025-09-09T15:25:21.850" v="114" actId="2711"/>
          <ac:spMkLst>
            <pc:docMk/>
            <pc:sldMk cId="2899276068" sldId="443"/>
            <ac:spMk id="5" creationId="{039779EA-2BA2-6988-EBFC-0A8CC6C5620A}"/>
          </ac:spMkLst>
        </pc:spChg>
        <pc:spChg chg="mod">
          <ac:chgData name="Kaitlin Tyler" userId="971d5887-dada-4101-bef7-69a3ed4a7a52" providerId="ADAL" clId="{E19440B1-1ADB-4868-88AC-44DF987AFF97}" dt="2025-09-09T15:25:21.850" v="114" actId="2711"/>
          <ac:spMkLst>
            <pc:docMk/>
            <pc:sldMk cId="2899276068" sldId="443"/>
            <ac:spMk id="6" creationId="{66B0F250-8696-1B1A-CE3E-2D3AB00A0220}"/>
          </ac:spMkLst>
        </pc:spChg>
        <pc:spChg chg="mod">
          <ac:chgData name="Kaitlin Tyler" userId="971d5887-dada-4101-bef7-69a3ed4a7a52" providerId="ADAL" clId="{E19440B1-1ADB-4868-88AC-44DF987AFF97}" dt="2025-09-09T15:25:21.850" v="114" actId="2711"/>
          <ac:spMkLst>
            <pc:docMk/>
            <pc:sldMk cId="2899276068" sldId="443"/>
            <ac:spMk id="10" creationId="{A99408F7-6EDD-DF1C-371C-6A8FA6DFE814}"/>
          </ac:spMkLst>
        </pc:spChg>
        <pc:spChg chg="mod">
          <ac:chgData name="Kaitlin Tyler" userId="971d5887-dada-4101-bef7-69a3ed4a7a52" providerId="ADAL" clId="{E19440B1-1ADB-4868-88AC-44DF987AFF97}" dt="2025-09-09T15:25:21.850" v="114" actId="2711"/>
          <ac:spMkLst>
            <pc:docMk/>
            <pc:sldMk cId="2899276068" sldId="443"/>
            <ac:spMk id="11" creationId="{C46AB296-8535-B96F-B81D-CE159E757905}"/>
          </ac:spMkLst>
        </pc:spChg>
        <pc:spChg chg="mod">
          <ac:chgData name="Kaitlin Tyler" userId="971d5887-dada-4101-bef7-69a3ed4a7a52" providerId="ADAL" clId="{E19440B1-1ADB-4868-88AC-44DF987AFF97}" dt="2025-09-09T15:25:21.850" v="114" actId="2711"/>
          <ac:spMkLst>
            <pc:docMk/>
            <pc:sldMk cId="2899276068" sldId="443"/>
            <ac:spMk id="17" creationId="{6E539834-9411-68B8-47A5-188385EAC369}"/>
          </ac:spMkLst>
        </pc:spChg>
        <pc:spChg chg="mod">
          <ac:chgData name="Kaitlin Tyler" userId="971d5887-dada-4101-bef7-69a3ed4a7a52" providerId="ADAL" clId="{E19440B1-1ADB-4868-88AC-44DF987AFF97}" dt="2025-09-09T15:25:21.850" v="114" actId="2711"/>
          <ac:spMkLst>
            <pc:docMk/>
            <pc:sldMk cId="2899276068" sldId="443"/>
            <ac:spMk id="149" creationId="{76ECEA76-B301-C759-3422-FBAC37FC5CE6}"/>
          </ac:spMkLst>
        </pc:spChg>
      </pc:sldChg>
      <pc:sldChg chg="modSp mod">
        <pc:chgData name="Kaitlin Tyler" userId="971d5887-dada-4101-bef7-69a3ed4a7a52" providerId="ADAL" clId="{E19440B1-1ADB-4868-88AC-44DF987AFF97}" dt="2025-09-09T15:25:38.703" v="124" actId="2711"/>
        <pc:sldMkLst>
          <pc:docMk/>
          <pc:sldMk cId="3349319949" sldId="445"/>
        </pc:sldMkLst>
        <pc:spChg chg="mod">
          <ac:chgData name="Kaitlin Tyler" userId="971d5887-dada-4101-bef7-69a3ed4a7a52" providerId="ADAL" clId="{E19440B1-1ADB-4868-88AC-44DF987AFF97}" dt="2025-09-09T15:25:38.703" v="124" actId="2711"/>
          <ac:spMkLst>
            <pc:docMk/>
            <pc:sldMk cId="3349319949" sldId="445"/>
            <ac:spMk id="4" creationId="{77AC975E-9CEC-7357-4B56-F2D10CDABBA8}"/>
          </ac:spMkLst>
        </pc:spChg>
        <pc:spChg chg="mod">
          <ac:chgData name="Kaitlin Tyler" userId="971d5887-dada-4101-bef7-69a3ed4a7a52" providerId="ADAL" clId="{E19440B1-1ADB-4868-88AC-44DF987AFF97}" dt="2025-09-09T15:25:38.703" v="124" actId="2711"/>
          <ac:spMkLst>
            <pc:docMk/>
            <pc:sldMk cId="3349319949" sldId="445"/>
            <ac:spMk id="5" creationId="{5DF161CE-FF7A-8D5A-6DD0-4CB9FDF55995}"/>
          </ac:spMkLst>
        </pc:spChg>
        <pc:spChg chg="mod">
          <ac:chgData name="Kaitlin Tyler" userId="971d5887-dada-4101-bef7-69a3ed4a7a52" providerId="ADAL" clId="{E19440B1-1ADB-4868-88AC-44DF987AFF97}" dt="2025-09-09T15:25:38.703" v="124" actId="2711"/>
          <ac:spMkLst>
            <pc:docMk/>
            <pc:sldMk cId="3349319949" sldId="445"/>
            <ac:spMk id="6" creationId="{3B51D950-F654-0639-9881-CD36458411A5}"/>
          </ac:spMkLst>
        </pc:spChg>
        <pc:spChg chg="mod">
          <ac:chgData name="Kaitlin Tyler" userId="971d5887-dada-4101-bef7-69a3ed4a7a52" providerId="ADAL" clId="{E19440B1-1ADB-4868-88AC-44DF987AFF97}" dt="2025-09-09T15:25:38.703" v="124" actId="2711"/>
          <ac:spMkLst>
            <pc:docMk/>
            <pc:sldMk cId="3349319949" sldId="445"/>
            <ac:spMk id="9" creationId="{E1A57E9A-E641-3D03-4BE9-273B02217D7E}"/>
          </ac:spMkLst>
        </pc:spChg>
        <pc:spChg chg="mod">
          <ac:chgData name="Kaitlin Tyler" userId="971d5887-dada-4101-bef7-69a3ed4a7a52" providerId="ADAL" clId="{E19440B1-1ADB-4868-88AC-44DF987AFF97}" dt="2025-09-09T15:25:38.703" v="124" actId="2711"/>
          <ac:spMkLst>
            <pc:docMk/>
            <pc:sldMk cId="3349319949" sldId="445"/>
            <ac:spMk id="10" creationId="{08AEB5F1-FFFC-B07F-7018-A92441165A11}"/>
          </ac:spMkLst>
        </pc:spChg>
        <pc:spChg chg="mod">
          <ac:chgData name="Kaitlin Tyler" userId="971d5887-dada-4101-bef7-69a3ed4a7a52" providerId="ADAL" clId="{E19440B1-1ADB-4868-88AC-44DF987AFF97}" dt="2025-09-09T15:25:38.703" v="124" actId="2711"/>
          <ac:spMkLst>
            <pc:docMk/>
            <pc:sldMk cId="3349319949" sldId="445"/>
            <ac:spMk id="12" creationId="{0D7705B2-A184-D9FF-5B53-5618384EFE86}"/>
          </ac:spMkLst>
        </pc:spChg>
        <pc:spChg chg="mod">
          <ac:chgData name="Kaitlin Tyler" userId="971d5887-dada-4101-bef7-69a3ed4a7a52" providerId="ADAL" clId="{E19440B1-1ADB-4868-88AC-44DF987AFF97}" dt="2025-09-09T15:25:38.703" v="124" actId="2711"/>
          <ac:spMkLst>
            <pc:docMk/>
            <pc:sldMk cId="3349319949" sldId="445"/>
            <ac:spMk id="13" creationId="{79A12C99-E3AA-042B-69D5-DF842BB594C4}"/>
          </ac:spMkLst>
        </pc:spChg>
        <pc:spChg chg="mod">
          <ac:chgData name="Kaitlin Tyler" userId="971d5887-dada-4101-bef7-69a3ed4a7a52" providerId="ADAL" clId="{E19440B1-1ADB-4868-88AC-44DF987AFF97}" dt="2025-09-09T15:25:38.703" v="124" actId="2711"/>
          <ac:spMkLst>
            <pc:docMk/>
            <pc:sldMk cId="3349319949" sldId="445"/>
            <ac:spMk id="17" creationId="{AF7205B9-A367-F780-0491-FC6BFE1A8F42}"/>
          </ac:spMkLst>
        </pc:spChg>
        <pc:spChg chg="mod">
          <ac:chgData name="Kaitlin Tyler" userId="971d5887-dada-4101-bef7-69a3ed4a7a52" providerId="ADAL" clId="{E19440B1-1ADB-4868-88AC-44DF987AFF97}" dt="2025-09-09T15:25:38.703" v="124" actId="2711"/>
          <ac:spMkLst>
            <pc:docMk/>
            <pc:sldMk cId="3349319949" sldId="445"/>
            <ac:spMk id="25" creationId="{AC1C000B-596E-9CEF-53C9-3EE341A03269}"/>
          </ac:spMkLst>
        </pc:spChg>
        <pc:spChg chg="mod">
          <ac:chgData name="Kaitlin Tyler" userId="971d5887-dada-4101-bef7-69a3ed4a7a52" providerId="ADAL" clId="{E19440B1-1ADB-4868-88AC-44DF987AFF97}" dt="2025-09-09T15:25:38.703" v="124" actId="2711"/>
          <ac:spMkLst>
            <pc:docMk/>
            <pc:sldMk cId="3349319949" sldId="445"/>
            <ac:spMk id="149" creationId="{E1CF53F1-F49C-BC26-1FC5-4E83B2331CED}"/>
          </ac:spMkLst>
        </pc:spChg>
      </pc:sldChg>
      <pc:sldChg chg="modSp mod">
        <pc:chgData name="Kaitlin Tyler" userId="971d5887-dada-4101-bef7-69a3ed4a7a52" providerId="ADAL" clId="{E19440B1-1ADB-4868-88AC-44DF987AFF97}" dt="2025-09-09T15:26:53.101" v="148" actId="167"/>
        <pc:sldMkLst>
          <pc:docMk/>
          <pc:sldMk cId="1339955043" sldId="447"/>
        </pc:sldMkLst>
        <pc:spChg chg="mod">
          <ac:chgData name="Kaitlin Tyler" userId="971d5887-dada-4101-bef7-69a3ed4a7a52" providerId="ADAL" clId="{E19440B1-1ADB-4868-88AC-44DF987AFF97}" dt="2025-09-09T15:26:39.595" v="145" actId="14100"/>
          <ac:spMkLst>
            <pc:docMk/>
            <pc:sldMk cId="1339955043" sldId="447"/>
            <ac:spMk id="20" creationId="{D6A4F4FB-5378-D7A8-C955-58638F41AEA3}"/>
          </ac:spMkLst>
        </pc:spChg>
        <pc:spChg chg="mod ord">
          <ac:chgData name="Kaitlin Tyler" userId="971d5887-dada-4101-bef7-69a3ed4a7a52" providerId="ADAL" clId="{E19440B1-1ADB-4868-88AC-44DF987AFF97}" dt="2025-09-09T15:26:49.425" v="147" actId="166"/>
          <ac:spMkLst>
            <pc:docMk/>
            <pc:sldMk cId="1339955043" sldId="447"/>
            <ac:spMk id="21" creationId="{79DDB922-6330-4473-EB69-DC6E357E875B}"/>
          </ac:spMkLst>
        </pc:spChg>
        <pc:spChg chg="mod">
          <ac:chgData name="Kaitlin Tyler" userId="971d5887-dada-4101-bef7-69a3ed4a7a52" providerId="ADAL" clId="{E19440B1-1ADB-4868-88AC-44DF987AFF97}" dt="2025-09-09T15:26:24.296" v="141" actId="20577"/>
          <ac:spMkLst>
            <pc:docMk/>
            <pc:sldMk cId="1339955043" sldId="447"/>
            <ac:spMk id="149" creationId="{2AF36309-ECB2-3C5F-546B-5B7ADDD97D24}"/>
          </ac:spMkLst>
        </pc:spChg>
        <pc:picChg chg="ord">
          <ac:chgData name="Kaitlin Tyler" userId="971d5887-dada-4101-bef7-69a3ed4a7a52" providerId="ADAL" clId="{E19440B1-1ADB-4868-88AC-44DF987AFF97}" dt="2025-09-09T15:26:53.101" v="148" actId="167"/>
          <ac:picMkLst>
            <pc:docMk/>
            <pc:sldMk cId="1339955043" sldId="447"/>
            <ac:picMk id="3" creationId="{803624BA-079F-6610-5A31-8C08FDD25A40}"/>
          </ac:picMkLst>
        </pc:picChg>
      </pc:sldChg>
      <pc:sldChg chg="modSp mod">
        <pc:chgData name="Kaitlin Tyler" userId="971d5887-dada-4101-bef7-69a3ed4a7a52" providerId="ADAL" clId="{E19440B1-1ADB-4868-88AC-44DF987AFF97}" dt="2025-09-09T15:25:46.931" v="129" actId="2711"/>
        <pc:sldMkLst>
          <pc:docMk/>
          <pc:sldMk cId="2684456178" sldId="449"/>
        </pc:sldMkLst>
        <pc:spChg chg="mod">
          <ac:chgData name="Kaitlin Tyler" userId="971d5887-dada-4101-bef7-69a3ed4a7a52" providerId="ADAL" clId="{E19440B1-1ADB-4868-88AC-44DF987AFF97}" dt="2025-09-09T15:25:46.931" v="129" actId="2711"/>
          <ac:spMkLst>
            <pc:docMk/>
            <pc:sldMk cId="2684456178" sldId="449"/>
            <ac:spMk id="13" creationId="{FE5D8BF4-F9CE-AC26-99F1-7D75B0E7FADB}"/>
          </ac:spMkLst>
        </pc:spChg>
        <pc:spChg chg="mod">
          <ac:chgData name="Kaitlin Tyler" userId="971d5887-dada-4101-bef7-69a3ed4a7a52" providerId="ADAL" clId="{E19440B1-1ADB-4868-88AC-44DF987AFF97}" dt="2025-09-09T15:25:46.931" v="129" actId="2711"/>
          <ac:spMkLst>
            <pc:docMk/>
            <pc:sldMk cId="2684456178" sldId="449"/>
            <ac:spMk id="17" creationId="{FD4399D6-07A8-B77C-AFA1-4C8E0AC9DE2B}"/>
          </ac:spMkLst>
        </pc:spChg>
        <pc:spChg chg="mod">
          <ac:chgData name="Kaitlin Tyler" userId="971d5887-dada-4101-bef7-69a3ed4a7a52" providerId="ADAL" clId="{E19440B1-1ADB-4868-88AC-44DF987AFF97}" dt="2025-09-09T15:25:46.931" v="129" actId="2711"/>
          <ac:spMkLst>
            <pc:docMk/>
            <pc:sldMk cId="2684456178" sldId="449"/>
            <ac:spMk id="23" creationId="{E20F16FD-9A06-E56A-9F0A-A066D9823814}"/>
          </ac:spMkLst>
        </pc:spChg>
        <pc:spChg chg="mod">
          <ac:chgData name="Kaitlin Tyler" userId="971d5887-dada-4101-bef7-69a3ed4a7a52" providerId="ADAL" clId="{E19440B1-1ADB-4868-88AC-44DF987AFF97}" dt="2025-09-09T15:25:46.931" v="129" actId="2711"/>
          <ac:spMkLst>
            <pc:docMk/>
            <pc:sldMk cId="2684456178" sldId="449"/>
            <ac:spMk id="26" creationId="{19693140-B048-6ECC-106C-A78AB6F73408}"/>
          </ac:spMkLst>
        </pc:spChg>
        <pc:spChg chg="mod">
          <ac:chgData name="Kaitlin Tyler" userId="971d5887-dada-4101-bef7-69a3ed4a7a52" providerId="ADAL" clId="{E19440B1-1ADB-4868-88AC-44DF987AFF97}" dt="2025-09-09T15:25:46.931" v="129" actId="2711"/>
          <ac:spMkLst>
            <pc:docMk/>
            <pc:sldMk cId="2684456178" sldId="449"/>
            <ac:spMk id="28" creationId="{DBBA2319-E058-A6B2-F561-20BD28F4E60A}"/>
          </ac:spMkLst>
        </pc:spChg>
        <pc:spChg chg="mod">
          <ac:chgData name="Kaitlin Tyler" userId="971d5887-dada-4101-bef7-69a3ed4a7a52" providerId="ADAL" clId="{E19440B1-1ADB-4868-88AC-44DF987AFF97}" dt="2025-09-09T15:25:46.931" v="129" actId="2711"/>
          <ac:spMkLst>
            <pc:docMk/>
            <pc:sldMk cId="2684456178" sldId="449"/>
            <ac:spMk id="29" creationId="{8AECC9A9-17C9-2C94-B67D-10006FB53527}"/>
          </ac:spMkLst>
        </pc:spChg>
        <pc:spChg chg="mod">
          <ac:chgData name="Kaitlin Tyler" userId="971d5887-dada-4101-bef7-69a3ed4a7a52" providerId="ADAL" clId="{E19440B1-1ADB-4868-88AC-44DF987AFF97}" dt="2025-09-09T15:25:46.931" v="129" actId="2711"/>
          <ac:spMkLst>
            <pc:docMk/>
            <pc:sldMk cId="2684456178" sldId="449"/>
            <ac:spMk id="30" creationId="{EDB4B597-0AB1-CA69-D62E-49BAF87A3D25}"/>
          </ac:spMkLst>
        </pc:spChg>
        <pc:spChg chg="mod">
          <ac:chgData name="Kaitlin Tyler" userId="971d5887-dada-4101-bef7-69a3ed4a7a52" providerId="ADAL" clId="{E19440B1-1ADB-4868-88AC-44DF987AFF97}" dt="2025-09-09T15:25:46.931" v="129" actId="2711"/>
          <ac:spMkLst>
            <pc:docMk/>
            <pc:sldMk cId="2684456178" sldId="449"/>
            <ac:spMk id="31" creationId="{3C13E33F-734C-AD97-B4A9-00555DD75B81}"/>
          </ac:spMkLst>
        </pc:spChg>
        <pc:spChg chg="mod">
          <ac:chgData name="Kaitlin Tyler" userId="971d5887-dada-4101-bef7-69a3ed4a7a52" providerId="ADAL" clId="{E19440B1-1ADB-4868-88AC-44DF987AFF97}" dt="2025-09-09T15:25:46.931" v="129" actId="2711"/>
          <ac:spMkLst>
            <pc:docMk/>
            <pc:sldMk cId="2684456178" sldId="449"/>
            <ac:spMk id="32" creationId="{377825D0-9A34-928A-7AC1-57AF3A7CBC45}"/>
          </ac:spMkLst>
        </pc:spChg>
        <pc:spChg chg="mod">
          <ac:chgData name="Kaitlin Tyler" userId="971d5887-dada-4101-bef7-69a3ed4a7a52" providerId="ADAL" clId="{E19440B1-1ADB-4868-88AC-44DF987AFF97}" dt="2025-09-09T15:25:46.931" v="129" actId="2711"/>
          <ac:spMkLst>
            <pc:docMk/>
            <pc:sldMk cId="2684456178" sldId="449"/>
            <ac:spMk id="149" creationId="{E9FD459F-EB75-2689-4AC1-95ADBA5D2DA3}"/>
          </ac:spMkLst>
        </pc:spChg>
      </pc:sldChg>
      <pc:sldChg chg="modSp mod">
        <pc:chgData name="Kaitlin Tyler" userId="971d5887-dada-4101-bef7-69a3ed4a7a52" providerId="ADAL" clId="{E19440B1-1ADB-4868-88AC-44DF987AFF97}" dt="2025-09-09T15:25:13.657" v="109" actId="2711"/>
        <pc:sldMkLst>
          <pc:docMk/>
          <pc:sldMk cId="723804471" sldId="455"/>
        </pc:sldMkLst>
        <pc:spChg chg="mod">
          <ac:chgData name="Kaitlin Tyler" userId="971d5887-dada-4101-bef7-69a3ed4a7a52" providerId="ADAL" clId="{E19440B1-1ADB-4868-88AC-44DF987AFF97}" dt="2025-09-09T15:25:13.657" v="109" actId="2711"/>
          <ac:spMkLst>
            <pc:docMk/>
            <pc:sldMk cId="723804471" sldId="455"/>
            <ac:spMk id="9" creationId="{527AAFF6-AF07-B187-27C1-439F5833CD98}"/>
          </ac:spMkLst>
        </pc:spChg>
        <pc:spChg chg="mod">
          <ac:chgData name="Kaitlin Tyler" userId="971d5887-dada-4101-bef7-69a3ed4a7a52" providerId="ADAL" clId="{E19440B1-1ADB-4868-88AC-44DF987AFF97}" dt="2025-09-09T15:25:13.657" v="109" actId="2711"/>
          <ac:spMkLst>
            <pc:docMk/>
            <pc:sldMk cId="723804471" sldId="455"/>
            <ac:spMk id="10" creationId="{2B93F09C-5D45-3C53-A58B-FC10C6D4777B}"/>
          </ac:spMkLst>
        </pc:spChg>
        <pc:spChg chg="mod">
          <ac:chgData name="Kaitlin Tyler" userId="971d5887-dada-4101-bef7-69a3ed4a7a52" providerId="ADAL" clId="{E19440B1-1ADB-4868-88AC-44DF987AFF97}" dt="2025-09-09T15:25:13.657" v="109" actId="2711"/>
          <ac:spMkLst>
            <pc:docMk/>
            <pc:sldMk cId="723804471" sldId="455"/>
            <ac:spMk id="13" creationId="{EF624B5F-AD58-BA3F-81F8-75F4350251F5}"/>
          </ac:spMkLst>
        </pc:spChg>
        <pc:spChg chg="mod">
          <ac:chgData name="Kaitlin Tyler" userId="971d5887-dada-4101-bef7-69a3ed4a7a52" providerId="ADAL" clId="{E19440B1-1ADB-4868-88AC-44DF987AFF97}" dt="2025-09-09T15:25:13.657" v="109" actId="2711"/>
          <ac:spMkLst>
            <pc:docMk/>
            <pc:sldMk cId="723804471" sldId="455"/>
            <ac:spMk id="14" creationId="{E4025D08-A942-E485-FB01-3C97B47F56EF}"/>
          </ac:spMkLst>
        </pc:spChg>
        <pc:spChg chg="mod">
          <ac:chgData name="Kaitlin Tyler" userId="971d5887-dada-4101-bef7-69a3ed4a7a52" providerId="ADAL" clId="{E19440B1-1ADB-4868-88AC-44DF987AFF97}" dt="2025-09-09T15:25:13.657" v="109" actId="2711"/>
          <ac:spMkLst>
            <pc:docMk/>
            <pc:sldMk cId="723804471" sldId="455"/>
            <ac:spMk id="15" creationId="{9865A1ED-1F5D-0095-6DE6-9EB375871684}"/>
          </ac:spMkLst>
        </pc:spChg>
        <pc:spChg chg="mod">
          <ac:chgData name="Kaitlin Tyler" userId="971d5887-dada-4101-bef7-69a3ed4a7a52" providerId="ADAL" clId="{E19440B1-1ADB-4868-88AC-44DF987AFF97}" dt="2025-09-09T15:25:13.657" v="109" actId="2711"/>
          <ac:spMkLst>
            <pc:docMk/>
            <pc:sldMk cId="723804471" sldId="455"/>
            <ac:spMk id="24" creationId="{394673E9-0DCC-52C8-9674-0A8328ABCD77}"/>
          </ac:spMkLst>
        </pc:spChg>
        <pc:spChg chg="mod">
          <ac:chgData name="Kaitlin Tyler" userId="971d5887-dada-4101-bef7-69a3ed4a7a52" providerId="ADAL" clId="{E19440B1-1ADB-4868-88AC-44DF987AFF97}" dt="2025-09-09T15:25:13.657" v="109" actId="2711"/>
          <ac:spMkLst>
            <pc:docMk/>
            <pc:sldMk cId="723804471" sldId="455"/>
            <ac:spMk id="149" creationId="{E0D058B2-516A-CB6A-1640-BBDC735AF5D1}"/>
          </ac:spMkLst>
        </pc:spChg>
      </pc:sldChg>
      <pc:sldChg chg="modSp mod">
        <pc:chgData name="Kaitlin Tyler" userId="971d5887-dada-4101-bef7-69a3ed4a7a52" providerId="ADAL" clId="{E19440B1-1ADB-4868-88AC-44DF987AFF97}" dt="2025-09-09T15:28:02.029" v="170" actId="1076"/>
        <pc:sldMkLst>
          <pc:docMk/>
          <pc:sldMk cId="1357972046" sldId="457"/>
        </pc:sldMkLst>
        <pc:spChg chg="mod">
          <ac:chgData name="Kaitlin Tyler" userId="971d5887-dada-4101-bef7-69a3ed4a7a52" providerId="ADAL" clId="{E19440B1-1ADB-4868-88AC-44DF987AFF97}" dt="2025-09-09T15:28:02.029" v="170" actId="1076"/>
          <ac:spMkLst>
            <pc:docMk/>
            <pc:sldMk cId="1357972046" sldId="457"/>
            <ac:spMk id="14" creationId="{BF210DE6-DC35-288A-9276-952BFAAB3EE8}"/>
          </ac:spMkLst>
        </pc:spChg>
        <pc:spChg chg="mod">
          <ac:chgData name="Kaitlin Tyler" userId="971d5887-dada-4101-bef7-69a3ed4a7a52" providerId="ADAL" clId="{E19440B1-1ADB-4868-88AC-44DF987AFF97}" dt="2025-09-09T15:27:49.795" v="163" actId="2711"/>
          <ac:spMkLst>
            <pc:docMk/>
            <pc:sldMk cId="1357972046" sldId="457"/>
            <ac:spMk id="149" creationId="{F4509440-387F-AB5A-F15E-697612247B46}"/>
          </ac:spMkLst>
        </pc:spChg>
      </pc:sldChg>
      <pc:sldChg chg="modSp mod">
        <pc:chgData name="Kaitlin Tyler" userId="971d5887-dada-4101-bef7-69a3ed4a7a52" providerId="ADAL" clId="{E19440B1-1ADB-4868-88AC-44DF987AFF97}" dt="2025-09-09T15:24:41.901" v="91" actId="20577"/>
        <pc:sldMkLst>
          <pc:docMk/>
          <pc:sldMk cId="671969519" sldId="460"/>
        </pc:sldMkLst>
        <pc:spChg chg="mod">
          <ac:chgData name="Kaitlin Tyler" userId="971d5887-dada-4101-bef7-69a3ed4a7a52" providerId="ADAL" clId="{E19440B1-1ADB-4868-88AC-44DF987AFF97}" dt="2025-09-09T15:24:39.523" v="87" actId="2711"/>
          <ac:spMkLst>
            <pc:docMk/>
            <pc:sldMk cId="671969519" sldId="460"/>
            <ac:spMk id="4" creationId="{0531D611-A120-A3CE-76A5-93CE26621A66}"/>
          </ac:spMkLst>
        </pc:spChg>
        <pc:spChg chg="mod">
          <ac:chgData name="Kaitlin Tyler" userId="971d5887-dada-4101-bef7-69a3ed4a7a52" providerId="ADAL" clId="{E19440B1-1ADB-4868-88AC-44DF987AFF97}" dt="2025-09-09T15:24:39.523" v="87" actId="2711"/>
          <ac:spMkLst>
            <pc:docMk/>
            <pc:sldMk cId="671969519" sldId="460"/>
            <ac:spMk id="5" creationId="{555FE2D3-1473-68D1-DE31-177DB7E772D7}"/>
          </ac:spMkLst>
        </pc:spChg>
        <pc:spChg chg="mod">
          <ac:chgData name="Kaitlin Tyler" userId="971d5887-dada-4101-bef7-69a3ed4a7a52" providerId="ADAL" clId="{E19440B1-1ADB-4868-88AC-44DF987AFF97}" dt="2025-09-09T15:24:39.523" v="87" actId="2711"/>
          <ac:spMkLst>
            <pc:docMk/>
            <pc:sldMk cId="671969519" sldId="460"/>
            <ac:spMk id="6" creationId="{580AA0E3-E4E8-6C8F-EFB3-192C718E568D}"/>
          </ac:spMkLst>
        </pc:spChg>
        <pc:spChg chg="mod">
          <ac:chgData name="Kaitlin Tyler" userId="971d5887-dada-4101-bef7-69a3ed4a7a52" providerId="ADAL" clId="{E19440B1-1ADB-4868-88AC-44DF987AFF97}" dt="2025-09-09T15:24:39.523" v="87" actId="2711"/>
          <ac:spMkLst>
            <pc:docMk/>
            <pc:sldMk cId="671969519" sldId="460"/>
            <ac:spMk id="11" creationId="{72363CA2-E4CE-72D3-0DEA-E001F3D34C1C}"/>
          </ac:spMkLst>
        </pc:spChg>
        <pc:spChg chg="mod">
          <ac:chgData name="Kaitlin Tyler" userId="971d5887-dada-4101-bef7-69a3ed4a7a52" providerId="ADAL" clId="{E19440B1-1ADB-4868-88AC-44DF987AFF97}" dt="2025-09-09T15:24:39.523" v="87" actId="2711"/>
          <ac:spMkLst>
            <pc:docMk/>
            <pc:sldMk cId="671969519" sldId="460"/>
            <ac:spMk id="12" creationId="{AAFD3E5E-FC69-8D1C-4BF1-F0D7A6F94468}"/>
          </ac:spMkLst>
        </pc:spChg>
        <pc:spChg chg="mod">
          <ac:chgData name="Kaitlin Tyler" userId="971d5887-dada-4101-bef7-69a3ed4a7a52" providerId="ADAL" clId="{E19440B1-1ADB-4868-88AC-44DF987AFF97}" dt="2025-09-09T15:24:39.523" v="87" actId="2711"/>
          <ac:spMkLst>
            <pc:docMk/>
            <pc:sldMk cId="671969519" sldId="460"/>
            <ac:spMk id="13" creationId="{4D953EEC-3D29-5518-2235-8638F6ED14E2}"/>
          </ac:spMkLst>
        </pc:spChg>
        <pc:spChg chg="mod">
          <ac:chgData name="Kaitlin Tyler" userId="971d5887-dada-4101-bef7-69a3ed4a7a52" providerId="ADAL" clId="{E19440B1-1ADB-4868-88AC-44DF987AFF97}" dt="2025-09-09T15:24:39.523" v="87" actId="2711"/>
          <ac:spMkLst>
            <pc:docMk/>
            <pc:sldMk cId="671969519" sldId="460"/>
            <ac:spMk id="17" creationId="{0C818811-5E86-66C5-FC65-4EC607DE2BAE}"/>
          </ac:spMkLst>
        </pc:spChg>
        <pc:spChg chg="mod">
          <ac:chgData name="Kaitlin Tyler" userId="971d5887-dada-4101-bef7-69a3ed4a7a52" providerId="ADAL" clId="{E19440B1-1ADB-4868-88AC-44DF987AFF97}" dt="2025-09-09T15:24:39.523" v="87" actId="2711"/>
          <ac:spMkLst>
            <pc:docMk/>
            <pc:sldMk cId="671969519" sldId="460"/>
            <ac:spMk id="20" creationId="{37A0D982-50E3-018A-10E3-722A9E69FF27}"/>
          </ac:spMkLst>
        </pc:spChg>
        <pc:spChg chg="mod">
          <ac:chgData name="Kaitlin Tyler" userId="971d5887-dada-4101-bef7-69a3ed4a7a52" providerId="ADAL" clId="{E19440B1-1ADB-4868-88AC-44DF987AFF97}" dt="2025-09-09T15:24:39.523" v="87" actId="2711"/>
          <ac:spMkLst>
            <pc:docMk/>
            <pc:sldMk cId="671969519" sldId="460"/>
            <ac:spMk id="24" creationId="{A57EBE4E-22EB-7912-E1BD-C6ECE22CE5CF}"/>
          </ac:spMkLst>
        </pc:spChg>
        <pc:spChg chg="mod">
          <ac:chgData name="Kaitlin Tyler" userId="971d5887-dada-4101-bef7-69a3ed4a7a52" providerId="ADAL" clId="{E19440B1-1ADB-4868-88AC-44DF987AFF97}" dt="2025-09-09T15:24:41.901" v="91" actId="20577"/>
          <ac:spMkLst>
            <pc:docMk/>
            <pc:sldMk cId="671969519" sldId="460"/>
            <ac:spMk id="149" creationId="{1940BF86-033C-99DF-72B7-D4B3A4395DEB}"/>
          </ac:spMkLst>
        </pc:spChg>
      </pc:sldChg>
      <pc:sldChg chg="modSp mod">
        <pc:chgData name="Kaitlin Tyler" userId="971d5887-dada-4101-bef7-69a3ed4a7a52" providerId="ADAL" clId="{E19440B1-1ADB-4868-88AC-44DF987AFF97}" dt="2025-09-09T15:21:53.992" v="36" actId="2711"/>
        <pc:sldMkLst>
          <pc:docMk/>
          <pc:sldMk cId="509254608" sldId="461"/>
        </pc:sldMkLst>
        <pc:spChg chg="mod">
          <ac:chgData name="Kaitlin Tyler" userId="971d5887-dada-4101-bef7-69a3ed4a7a52" providerId="ADAL" clId="{E19440B1-1ADB-4868-88AC-44DF987AFF97}" dt="2025-09-09T15:21:53.992" v="36" actId="2711"/>
          <ac:spMkLst>
            <pc:docMk/>
            <pc:sldMk cId="509254608" sldId="461"/>
            <ac:spMk id="8" creationId="{F87AD9EA-AF11-2837-2990-8CCA6A28ED38}"/>
          </ac:spMkLst>
        </pc:spChg>
        <pc:spChg chg="mod">
          <ac:chgData name="Kaitlin Tyler" userId="971d5887-dada-4101-bef7-69a3ed4a7a52" providerId="ADAL" clId="{E19440B1-1ADB-4868-88AC-44DF987AFF97}" dt="2025-09-09T15:21:53.992" v="36" actId="2711"/>
          <ac:spMkLst>
            <pc:docMk/>
            <pc:sldMk cId="509254608" sldId="461"/>
            <ac:spMk id="9" creationId="{D7E8B6AE-409A-BA43-5F6F-CCDA9F15B1AA}"/>
          </ac:spMkLst>
        </pc:spChg>
        <pc:spChg chg="mod">
          <ac:chgData name="Kaitlin Tyler" userId="971d5887-dada-4101-bef7-69a3ed4a7a52" providerId="ADAL" clId="{E19440B1-1ADB-4868-88AC-44DF987AFF97}" dt="2025-09-09T15:21:53.992" v="36" actId="2711"/>
          <ac:spMkLst>
            <pc:docMk/>
            <pc:sldMk cId="509254608" sldId="461"/>
            <ac:spMk id="10" creationId="{C52138FB-DBEB-ED3F-54A6-1B54819E4693}"/>
          </ac:spMkLst>
        </pc:spChg>
        <pc:spChg chg="mod">
          <ac:chgData name="Kaitlin Tyler" userId="971d5887-dada-4101-bef7-69a3ed4a7a52" providerId="ADAL" clId="{E19440B1-1ADB-4868-88AC-44DF987AFF97}" dt="2025-09-09T15:21:53.992" v="36" actId="2711"/>
          <ac:spMkLst>
            <pc:docMk/>
            <pc:sldMk cId="509254608" sldId="461"/>
            <ac:spMk id="11" creationId="{0587D3E4-02FF-C53B-D5D7-D095AD617350}"/>
          </ac:spMkLst>
        </pc:spChg>
        <pc:spChg chg="mod">
          <ac:chgData name="Kaitlin Tyler" userId="971d5887-dada-4101-bef7-69a3ed4a7a52" providerId="ADAL" clId="{E19440B1-1ADB-4868-88AC-44DF987AFF97}" dt="2025-09-09T15:21:53.992" v="36" actId="2711"/>
          <ac:spMkLst>
            <pc:docMk/>
            <pc:sldMk cId="509254608" sldId="461"/>
            <ac:spMk id="12" creationId="{3905EEDD-6E5C-7E90-6CC2-75394858B408}"/>
          </ac:spMkLst>
        </pc:spChg>
        <pc:spChg chg="mod">
          <ac:chgData name="Kaitlin Tyler" userId="971d5887-dada-4101-bef7-69a3ed4a7a52" providerId="ADAL" clId="{E19440B1-1ADB-4868-88AC-44DF987AFF97}" dt="2025-09-09T15:21:53.992" v="36" actId="2711"/>
          <ac:spMkLst>
            <pc:docMk/>
            <pc:sldMk cId="509254608" sldId="461"/>
            <ac:spMk id="17" creationId="{888AD243-2D3D-1D41-7BD2-A86784E7D9F9}"/>
          </ac:spMkLst>
        </pc:spChg>
        <pc:spChg chg="mod">
          <ac:chgData name="Kaitlin Tyler" userId="971d5887-dada-4101-bef7-69a3ed4a7a52" providerId="ADAL" clId="{E19440B1-1ADB-4868-88AC-44DF987AFF97}" dt="2025-09-09T15:21:53.992" v="36" actId="2711"/>
          <ac:spMkLst>
            <pc:docMk/>
            <pc:sldMk cId="509254608" sldId="461"/>
            <ac:spMk id="149" creationId="{C832E716-EFA9-3149-0A50-39091A4016C6}"/>
          </ac:spMkLst>
        </pc:spChg>
      </pc:sldChg>
      <pc:sldChg chg="modSp mod">
        <pc:chgData name="Kaitlin Tyler" userId="971d5887-dada-4101-bef7-69a3ed4a7a52" providerId="ADAL" clId="{E19440B1-1ADB-4868-88AC-44DF987AFF97}" dt="2025-09-09T15:21:36.664" v="26" actId="2711"/>
        <pc:sldMkLst>
          <pc:docMk/>
          <pc:sldMk cId="951955618" sldId="462"/>
        </pc:sldMkLst>
        <pc:spChg chg="mod">
          <ac:chgData name="Kaitlin Tyler" userId="971d5887-dada-4101-bef7-69a3ed4a7a52" providerId="ADAL" clId="{E19440B1-1ADB-4868-88AC-44DF987AFF97}" dt="2025-09-09T15:21:36.664" v="26" actId="2711"/>
          <ac:spMkLst>
            <pc:docMk/>
            <pc:sldMk cId="951955618" sldId="462"/>
            <ac:spMk id="5" creationId="{33583933-AC25-AB88-53F2-AF180D4B749A}"/>
          </ac:spMkLst>
        </pc:spChg>
        <pc:spChg chg="mod">
          <ac:chgData name="Kaitlin Tyler" userId="971d5887-dada-4101-bef7-69a3ed4a7a52" providerId="ADAL" clId="{E19440B1-1ADB-4868-88AC-44DF987AFF97}" dt="2025-09-09T15:21:36.664" v="26" actId="2711"/>
          <ac:spMkLst>
            <pc:docMk/>
            <pc:sldMk cId="951955618" sldId="462"/>
            <ac:spMk id="8" creationId="{C3D09209-A7C7-97E9-2786-DE175A21494E}"/>
          </ac:spMkLst>
        </pc:spChg>
        <pc:spChg chg="mod">
          <ac:chgData name="Kaitlin Tyler" userId="971d5887-dada-4101-bef7-69a3ed4a7a52" providerId="ADAL" clId="{E19440B1-1ADB-4868-88AC-44DF987AFF97}" dt="2025-09-09T15:21:36.664" v="26" actId="2711"/>
          <ac:spMkLst>
            <pc:docMk/>
            <pc:sldMk cId="951955618" sldId="462"/>
            <ac:spMk id="10" creationId="{630A75B7-380A-76BB-24CA-AF6B2EE89DD2}"/>
          </ac:spMkLst>
        </pc:spChg>
        <pc:spChg chg="mod">
          <ac:chgData name="Kaitlin Tyler" userId="971d5887-dada-4101-bef7-69a3ed4a7a52" providerId="ADAL" clId="{E19440B1-1ADB-4868-88AC-44DF987AFF97}" dt="2025-09-09T15:21:36.664" v="26" actId="2711"/>
          <ac:spMkLst>
            <pc:docMk/>
            <pc:sldMk cId="951955618" sldId="462"/>
            <ac:spMk id="11" creationId="{407A8234-07D7-901F-E45D-07FA1BAA0981}"/>
          </ac:spMkLst>
        </pc:spChg>
        <pc:spChg chg="mod">
          <ac:chgData name="Kaitlin Tyler" userId="971d5887-dada-4101-bef7-69a3ed4a7a52" providerId="ADAL" clId="{E19440B1-1ADB-4868-88AC-44DF987AFF97}" dt="2025-09-09T15:21:36.664" v="26" actId="2711"/>
          <ac:spMkLst>
            <pc:docMk/>
            <pc:sldMk cId="951955618" sldId="462"/>
            <ac:spMk id="12" creationId="{06C5A842-5395-D7B1-D7D9-1412731B0293}"/>
          </ac:spMkLst>
        </pc:spChg>
        <pc:spChg chg="mod">
          <ac:chgData name="Kaitlin Tyler" userId="971d5887-dada-4101-bef7-69a3ed4a7a52" providerId="ADAL" clId="{E19440B1-1ADB-4868-88AC-44DF987AFF97}" dt="2025-09-09T15:21:36.664" v="26" actId="2711"/>
          <ac:spMkLst>
            <pc:docMk/>
            <pc:sldMk cId="951955618" sldId="462"/>
            <ac:spMk id="13" creationId="{DB4AC404-8DC1-3C11-00B2-A6143DBE257E}"/>
          </ac:spMkLst>
        </pc:spChg>
        <pc:spChg chg="mod">
          <ac:chgData name="Kaitlin Tyler" userId="971d5887-dada-4101-bef7-69a3ed4a7a52" providerId="ADAL" clId="{E19440B1-1ADB-4868-88AC-44DF987AFF97}" dt="2025-09-09T15:21:36.664" v="26" actId="2711"/>
          <ac:spMkLst>
            <pc:docMk/>
            <pc:sldMk cId="951955618" sldId="462"/>
            <ac:spMk id="17" creationId="{77489A27-F13A-1210-3488-C97F04C4FBEB}"/>
          </ac:spMkLst>
        </pc:spChg>
        <pc:spChg chg="mod">
          <ac:chgData name="Kaitlin Tyler" userId="971d5887-dada-4101-bef7-69a3ed4a7a52" providerId="ADAL" clId="{E19440B1-1ADB-4868-88AC-44DF987AFF97}" dt="2025-09-09T15:21:36.664" v="26" actId="2711"/>
          <ac:spMkLst>
            <pc:docMk/>
            <pc:sldMk cId="951955618" sldId="462"/>
            <ac:spMk id="149" creationId="{9935BB8E-97B9-EC59-7829-4F8B5298FF0A}"/>
          </ac:spMkLst>
        </pc:spChg>
      </pc:sldChg>
      <pc:sldChg chg="modSp mod">
        <pc:chgData name="Kaitlin Tyler" userId="971d5887-dada-4101-bef7-69a3ed4a7a52" providerId="ADAL" clId="{E19440B1-1ADB-4868-88AC-44DF987AFF97}" dt="2025-09-09T15:21:44.871" v="31" actId="2711"/>
        <pc:sldMkLst>
          <pc:docMk/>
          <pc:sldMk cId="1701455356" sldId="463"/>
        </pc:sldMkLst>
        <pc:spChg chg="mod">
          <ac:chgData name="Kaitlin Tyler" userId="971d5887-dada-4101-bef7-69a3ed4a7a52" providerId="ADAL" clId="{E19440B1-1ADB-4868-88AC-44DF987AFF97}" dt="2025-09-09T15:21:44.871" v="31" actId="2711"/>
          <ac:spMkLst>
            <pc:docMk/>
            <pc:sldMk cId="1701455356" sldId="463"/>
            <ac:spMk id="6" creationId="{B5D08394-877F-D5B0-0DDB-6F217C728401}"/>
          </ac:spMkLst>
        </pc:spChg>
        <pc:spChg chg="mod">
          <ac:chgData name="Kaitlin Tyler" userId="971d5887-dada-4101-bef7-69a3ed4a7a52" providerId="ADAL" clId="{E19440B1-1ADB-4868-88AC-44DF987AFF97}" dt="2025-09-09T15:21:44.871" v="31" actId="2711"/>
          <ac:spMkLst>
            <pc:docMk/>
            <pc:sldMk cId="1701455356" sldId="463"/>
            <ac:spMk id="10" creationId="{5D8D0969-6133-7A9F-D554-ED899B0555BD}"/>
          </ac:spMkLst>
        </pc:spChg>
        <pc:spChg chg="mod">
          <ac:chgData name="Kaitlin Tyler" userId="971d5887-dada-4101-bef7-69a3ed4a7a52" providerId="ADAL" clId="{E19440B1-1ADB-4868-88AC-44DF987AFF97}" dt="2025-09-09T15:21:44.871" v="31" actId="2711"/>
          <ac:spMkLst>
            <pc:docMk/>
            <pc:sldMk cId="1701455356" sldId="463"/>
            <ac:spMk id="11" creationId="{578A5734-EED9-9005-FE0A-269CFE469AC6}"/>
          </ac:spMkLst>
        </pc:spChg>
        <pc:spChg chg="mod">
          <ac:chgData name="Kaitlin Tyler" userId="971d5887-dada-4101-bef7-69a3ed4a7a52" providerId="ADAL" clId="{E19440B1-1ADB-4868-88AC-44DF987AFF97}" dt="2025-09-09T15:21:44.871" v="31" actId="2711"/>
          <ac:spMkLst>
            <pc:docMk/>
            <pc:sldMk cId="1701455356" sldId="463"/>
            <ac:spMk id="12" creationId="{EC87569A-2ED3-738B-C3C5-F96ACE9A1610}"/>
          </ac:spMkLst>
        </pc:spChg>
        <pc:spChg chg="mod">
          <ac:chgData name="Kaitlin Tyler" userId="971d5887-dada-4101-bef7-69a3ed4a7a52" providerId="ADAL" clId="{E19440B1-1ADB-4868-88AC-44DF987AFF97}" dt="2025-09-09T15:21:44.871" v="31" actId="2711"/>
          <ac:spMkLst>
            <pc:docMk/>
            <pc:sldMk cId="1701455356" sldId="463"/>
            <ac:spMk id="17" creationId="{E70852A5-09A2-382B-F89C-0A635BBDE9F2}"/>
          </ac:spMkLst>
        </pc:spChg>
        <pc:spChg chg="mod">
          <ac:chgData name="Kaitlin Tyler" userId="971d5887-dada-4101-bef7-69a3ed4a7a52" providerId="ADAL" clId="{E19440B1-1ADB-4868-88AC-44DF987AFF97}" dt="2025-09-09T15:21:44.871" v="31" actId="2711"/>
          <ac:spMkLst>
            <pc:docMk/>
            <pc:sldMk cId="1701455356" sldId="463"/>
            <ac:spMk id="149" creationId="{A58F88D4-DD9D-7CF8-6EEA-EAED5B2B1301}"/>
          </ac:spMkLst>
        </pc:spChg>
      </pc:sldChg>
      <pc:sldChg chg="modSp mod">
        <pc:chgData name="Kaitlin Tyler" userId="971d5887-dada-4101-bef7-69a3ed4a7a52" providerId="ADAL" clId="{E19440B1-1ADB-4868-88AC-44DF987AFF97}" dt="2025-09-09T15:22:32.743" v="41" actId="2711"/>
        <pc:sldMkLst>
          <pc:docMk/>
          <pc:sldMk cId="3226311980" sldId="464"/>
        </pc:sldMkLst>
        <pc:spChg chg="mod">
          <ac:chgData name="Kaitlin Tyler" userId="971d5887-dada-4101-bef7-69a3ed4a7a52" providerId="ADAL" clId="{E19440B1-1ADB-4868-88AC-44DF987AFF97}" dt="2025-09-09T15:22:32.743" v="41" actId="2711"/>
          <ac:spMkLst>
            <pc:docMk/>
            <pc:sldMk cId="3226311980" sldId="464"/>
            <ac:spMk id="17" creationId="{D5456493-B155-745B-E0D9-00FA060CD022}"/>
          </ac:spMkLst>
        </pc:spChg>
        <pc:spChg chg="mod">
          <ac:chgData name="Kaitlin Tyler" userId="971d5887-dada-4101-bef7-69a3ed4a7a52" providerId="ADAL" clId="{E19440B1-1ADB-4868-88AC-44DF987AFF97}" dt="2025-09-09T15:22:32.743" v="41" actId="2711"/>
          <ac:spMkLst>
            <pc:docMk/>
            <pc:sldMk cId="3226311980" sldId="464"/>
            <ac:spMk id="149" creationId="{0F1F4036-DCDF-34DB-8129-40773BC17498}"/>
          </ac:spMkLst>
        </pc:spChg>
      </pc:sldChg>
      <pc:sldChg chg="modSp mod">
        <pc:chgData name="Kaitlin Tyler" userId="971d5887-dada-4101-bef7-69a3ed4a7a52" providerId="ADAL" clId="{E19440B1-1ADB-4868-88AC-44DF987AFF97}" dt="2025-09-09T15:22:41.944" v="46" actId="20577"/>
        <pc:sldMkLst>
          <pc:docMk/>
          <pc:sldMk cId="3713535866" sldId="465"/>
        </pc:sldMkLst>
        <pc:spChg chg="mod">
          <ac:chgData name="Kaitlin Tyler" userId="971d5887-dada-4101-bef7-69a3ed4a7a52" providerId="ADAL" clId="{E19440B1-1ADB-4868-88AC-44DF987AFF97}" dt="2025-09-09T15:22:38.439" v="42" actId="2711"/>
          <ac:spMkLst>
            <pc:docMk/>
            <pc:sldMk cId="3713535866" sldId="465"/>
            <ac:spMk id="5" creationId="{BD67462A-CDA8-365C-4DE5-1647EBD6DB52}"/>
          </ac:spMkLst>
        </pc:spChg>
        <pc:spChg chg="mod">
          <ac:chgData name="Kaitlin Tyler" userId="971d5887-dada-4101-bef7-69a3ed4a7a52" providerId="ADAL" clId="{E19440B1-1ADB-4868-88AC-44DF987AFF97}" dt="2025-09-09T15:22:38.439" v="42" actId="2711"/>
          <ac:spMkLst>
            <pc:docMk/>
            <pc:sldMk cId="3713535866" sldId="465"/>
            <ac:spMk id="7" creationId="{E0957154-097E-9A6A-91E4-9FB9D833DAB3}"/>
          </ac:spMkLst>
        </pc:spChg>
        <pc:spChg chg="mod">
          <ac:chgData name="Kaitlin Tyler" userId="971d5887-dada-4101-bef7-69a3ed4a7a52" providerId="ADAL" clId="{E19440B1-1ADB-4868-88AC-44DF987AFF97}" dt="2025-09-09T15:22:38.439" v="42" actId="2711"/>
          <ac:spMkLst>
            <pc:docMk/>
            <pc:sldMk cId="3713535866" sldId="465"/>
            <ac:spMk id="8" creationId="{85BF9B6B-1154-FDD1-FB46-D209495DED59}"/>
          </ac:spMkLst>
        </pc:spChg>
        <pc:spChg chg="mod">
          <ac:chgData name="Kaitlin Tyler" userId="971d5887-dada-4101-bef7-69a3ed4a7a52" providerId="ADAL" clId="{E19440B1-1ADB-4868-88AC-44DF987AFF97}" dt="2025-09-09T15:22:38.439" v="42" actId="2711"/>
          <ac:spMkLst>
            <pc:docMk/>
            <pc:sldMk cId="3713535866" sldId="465"/>
            <ac:spMk id="10" creationId="{F5B89D8E-04E9-2C7E-CFE1-B2C2EBCBF195}"/>
          </ac:spMkLst>
        </pc:spChg>
        <pc:spChg chg="mod">
          <ac:chgData name="Kaitlin Tyler" userId="971d5887-dada-4101-bef7-69a3ed4a7a52" providerId="ADAL" clId="{E19440B1-1ADB-4868-88AC-44DF987AFF97}" dt="2025-09-09T15:22:38.439" v="42" actId="2711"/>
          <ac:spMkLst>
            <pc:docMk/>
            <pc:sldMk cId="3713535866" sldId="465"/>
            <ac:spMk id="11" creationId="{4D64FE64-5B5F-903A-1A67-B87F3486784A}"/>
          </ac:spMkLst>
        </pc:spChg>
        <pc:spChg chg="mod">
          <ac:chgData name="Kaitlin Tyler" userId="971d5887-dada-4101-bef7-69a3ed4a7a52" providerId="ADAL" clId="{E19440B1-1ADB-4868-88AC-44DF987AFF97}" dt="2025-09-09T15:22:38.439" v="42" actId="2711"/>
          <ac:spMkLst>
            <pc:docMk/>
            <pc:sldMk cId="3713535866" sldId="465"/>
            <ac:spMk id="12" creationId="{A77E76EC-E021-5A7E-F543-8FB21768E325}"/>
          </ac:spMkLst>
        </pc:spChg>
        <pc:spChg chg="mod">
          <ac:chgData name="Kaitlin Tyler" userId="971d5887-dada-4101-bef7-69a3ed4a7a52" providerId="ADAL" clId="{E19440B1-1ADB-4868-88AC-44DF987AFF97}" dt="2025-09-09T15:22:38.439" v="42" actId="2711"/>
          <ac:spMkLst>
            <pc:docMk/>
            <pc:sldMk cId="3713535866" sldId="465"/>
            <ac:spMk id="17" creationId="{940578C6-8B3A-652C-2E48-1A30694B6EAB}"/>
          </ac:spMkLst>
        </pc:spChg>
        <pc:spChg chg="mod">
          <ac:chgData name="Kaitlin Tyler" userId="971d5887-dada-4101-bef7-69a3ed4a7a52" providerId="ADAL" clId="{E19440B1-1ADB-4868-88AC-44DF987AFF97}" dt="2025-09-09T15:22:41.944" v="46" actId="20577"/>
          <ac:spMkLst>
            <pc:docMk/>
            <pc:sldMk cId="3713535866" sldId="465"/>
            <ac:spMk id="149" creationId="{407F4550-F97D-4CDE-15FC-FB834F822035}"/>
          </ac:spMkLst>
        </pc:spChg>
      </pc:sldChg>
      <pc:sldChg chg="modSp mod">
        <pc:chgData name="Kaitlin Tyler" userId="971d5887-dada-4101-bef7-69a3ed4a7a52" providerId="ADAL" clId="{E19440B1-1ADB-4868-88AC-44DF987AFF97}" dt="2025-09-09T15:23:54.429" v="71" actId="20577"/>
        <pc:sldMkLst>
          <pc:docMk/>
          <pc:sldMk cId="2965710823" sldId="466"/>
        </pc:sldMkLst>
        <pc:spChg chg="mod">
          <ac:chgData name="Kaitlin Tyler" userId="971d5887-dada-4101-bef7-69a3ed4a7a52" providerId="ADAL" clId="{E19440B1-1ADB-4868-88AC-44DF987AFF97}" dt="2025-09-09T15:23:51.878" v="67" actId="2711"/>
          <ac:spMkLst>
            <pc:docMk/>
            <pc:sldMk cId="2965710823" sldId="466"/>
            <ac:spMk id="5" creationId="{9CB77E1C-F17F-03ED-0588-FDEBDB98BBC7}"/>
          </ac:spMkLst>
        </pc:spChg>
        <pc:spChg chg="mod">
          <ac:chgData name="Kaitlin Tyler" userId="971d5887-dada-4101-bef7-69a3ed4a7a52" providerId="ADAL" clId="{E19440B1-1ADB-4868-88AC-44DF987AFF97}" dt="2025-09-09T15:23:51.878" v="67" actId="2711"/>
          <ac:spMkLst>
            <pc:docMk/>
            <pc:sldMk cId="2965710823" sldId="466"/>
            <ac:spMk id="6" creationId="{4EB738C0-E94B-5673-2C35-3A261B8789F7}"/>
          </ac:spMkLst>
        </pc:spChg>
        <pc:spChg chg="mod">
          <ac:chgData name="Kaitlin Tyler" userId="971d5887-dada-4101-bef7-69a3ed4a7a52" providerId="ADAL" clId="{E19440B1-1ADB-4868-88AC-44DF987AFF97}" dt="2025-09-09T15:23:51.878" v="67" actId="2711"/>
          <ac:spMkLst>
            <pc:docMk/>
            <pc:sldMk cId="2965710823" sldId="466"/>
            <ac:spMk id="8" creationId="{98903F53-3B29-E7D4-177D-46BE84011902}"/>
          </ac:spMkLst>
        </pc:spChg>
        <pc:spChg chg="mod">
          <ac:chgData name="Kaitlin Tyler" userId="971d5887-dada-4101-bef7-69a3ed4a7a52" providerId="ADAL" clId="{E19440B1-1ADB-4868-88AC-44DF987AFF97}" dt="2025-09-09T15:23:51.878" v="67" actId="2711"/>
          <ac:spMkLst>
            <pc:docMk/>
            <pc:sldMk cId="2965710823" sldId="466"/>
            <ac:spMk id="9" creationId="{33B614D2-ED6C-7C30-57CC-7C9F690C7334}"/>
          </ac:spMkLst>
        </pc:spChg>
        <pc:spChg chg="mod">
          <ac:chgData name="Kaitlin Tyler" userId="971d5887-dada-4101-bef7-69a3ed4a7a52" providerId="ADAL" clId="{E19440B1-1ADB-4868-88AC-44DF987AFF97}" dt="2025-09-09T15:23:51.878" v="67" actId="2711"/>
          <ac:spMkLst>
            <pc:docMk/>
            <pc:sldMk cId="2965710823" sldId="466"/>
            <ac:spMk id="11" creationId="{607A02C6-B6AF-7F3B-D8E0-AACA9C7A8F1E}"/>
          </ac:spMkLst>
        </pc:spChg>
        <pc:spChg chg="mod">
          <ac:chgData name="Kaitlin Tyler" userId="971d5887-dada-4101-bef7-69a3ed4a7a52" providerId="ADAL" clId="{E19440B1-1ADB-4868-88AC-44DF987AFF97}" dt="2025-09-09T15:23:51.878" v="67" actId="2711"/>
          <ac:spMkLst>
            <pc:docMk/>
            <pc:sldMk cId="2965710823" sldId="466"/>
            <ac:spMk id="13" creationId="{83D8501B-4E9C-0C32-1375-2651C904408B}"/>
          </ac:spMkLst>
        </pc:spChg>
        <pc:spChg chg="mod">
          <ac:chgData name="Kaitlin Tyler" userId="971d5887-dada-4101-bef7-69a3ed4a7a52" providerId="ADAL" clId="{E19440B1-1ADB-4868-88AC-44DF987AFF97}" dt="2025-09-09T15:23:51.878" v="67" actId="2711"/>
          <ac:spMkLst>
            <pc:docMk/>
            <pc:sldMk cId="2965710823" sldId="466"/>
            <ac:spMk id="17" creationId="{4784C4BE-2988-B616-F3C8-6B60E759C1D9}"/>
          </ac:spMkLst>
        </pc:spChg>
        <pc:spChg chg="mod">
          <ac:chgData name="Kaitlin Tyler" userId="971d5887-dada-4101-bef7-69a3ed4a7a52" providerId="ADAL" clId="{E19440B1-1ADB-4868-88AC-44DF987AFF97}" dt="2025-09-09T15:23:51.878" v="67" actId="2711"/>
          <ac:spMkLst>
            <pc:docMk/>
            <pc:sldMk cId="2965710823" sldId="466"/>
            <ac:spMk id="18" creationId="{47E89F85-5C26-92A8-739A-D159E78B1FDE}"/>
          </ac:spMkLst>
        </pc:spChg>
        <pc:spChg chg="mod">
          <ac:chgData name="Kaitlin Tyler" userId="971d5887-dada-4101-bef7-69a3ed4a7a52" providerId="ADAL" clId="{E19440B1-1ADB-4868-88AC-44DF987AFF97}" dt="2025-09-09T15:23:51.878" v="67" actId="2711"/>
          <ac:spMkLst>
            <pc:docMk/>
            <pc:sldMk cId="2965710823" sldId="466"/>
            <ac:spMk id="19" creationId="{9032C68F-3855-49CF-D357-7A16F1644F86}"/>
          </ac:spMkLst>
        </pc:spChg>
        <pc:spChg chg="mod">
          <ac:chgData name="Kaitlin Tyler" userId="971d5887-dada-4101-bef7-69a3ed4a7a52" providerId="ADAL" clId="{E19440B1-1ADB-4868-88AC-44DF987AFF97}" dt="2025-09-09T15:23:54.429" v="71" actId="20577"/>
          <ac:spMkLst>
            <pc:docMk/>
            <pc:sldMk cId="2965710823" sldId="466"/>
            <ac:spMk id="149" creationId="{C52DC529-E687-FFF3-F44D-CA9A199B2E89}"/>
          </ac:spMkLst>
        </pc:spChg>
      </pc:sldChg>
      <pc:sldChg chg="modSp mod">
        <pc:chgData name="Kaitlin Tyler" userId="971d5887-dada-4101-bef7-69a3ed4a7a52" providerId="ADAL" clId="{E19440B1-1ADB-4868-88AC-44DF987AFF97}" dt="2025-09-09T15:24:57.069" v="103" actId="20577"/>
        <pc:sldMkLst>
          <pc:docMk/>
          <pc:sldMk cId="1172554573" sldId="467"/>
        </pc:sldMkLst>
        <pc:spChg chg="mod">
          <ac:chgData name="Kaitlin Tyler" userId="971d5887-dada-4101-bef7-69a3ed4a7a52" providerId="ADAL" clId="{E19440B1-1ADB-4868-88AC-44DF987AFF97}" dt="2025-09-09T15:24:53.838" v="97" actId="2711"/>
          <ac:spMkLst>
            <pc:docMk/>
            <pc:sldMk cId="1172554573" sldId="467"/>
            <ac:spMk id="5" creationId="{099C75B5-48F0-2855-C704-2004828C63A5}"/>
          </ac:spMkLst>
        </pc:spChg>
        <pc:spChg chg="mod">
          <ac:chgData name="Kaitlin Tyler" userId="971d5887-dada-4101-bef7-69a3ed4a7a52" providerId="ADAL" clId="{E19440B1-1ADB-4868-88AC-44DF987AFF97}" dt="2025-09-09T15:24:53.838" v="97" actId="2711"/>
          <ac:spMkLst>
            <pc:docMk/>
            <pc:sldMk cId="1172554573" sldId="467"/>
            <ac:spMk id="6" creationId="{52C4DC9B-BF4D-3E77-35DD-83E1764451AA}"/>
          </ac:spMkLst>
        </pc:spChg>
        <pc:spChg chg="mod">
          <ac:chgData name="Kaitlin Tyler" userId="971d5887-dada-4101-bef7-69a3ed4a7a52" providerId="ADAL" clId="{E19440B1-1ADB-4868-88AC-44DF987AFF97}" dt="2025-09-09T15:24:53.838" v="97" actId="2711"/>
          <ac:spMkLst>
            <pc:docMk/>
            <pc:sldMk cId="1172554573" sldId="467"/>
            <ac:spMk id="12" creationId="{E23E37F4-4A43-36BE-7109-D9E278B72CA0}"/>
          </ac:spMkLst>
        </pc:spChg>
        <pc:spChg chg="mod">
          <ac:chgData name="Kaitlin Tyler" userId="971d5887-dada-4101-bef7-69a3ed4a7a52" providerId="ADAL" clId="{E19440B1-1ADB-4868-88AC-44DF987AFF97}" dt="2025-09-09T15:24:53.838" v="97" actId="2711"/>
          <ac:spMkLst>
            <pc:docMk/>
            <pc:sldMk cId="1172554573" sldId="467"/>
            <ac:spMk id="13" creationId="{FC650E08-E388-C89C-40EE-654A465AE1B3}"/>
          </ac:spMkLst>
        </pc:spChg>
        <pc:spChg chg="mod">
          <ac:chgData name="Kaitlin Tyler" userId="971d5887-dada-4101-bef7-69a3ed4a7a52" providerId="ADAL" clId="{E19440B1-1ADB-4868-88AC-44DF987AFF97}" dt="2025-09-09T15:24:53.838" v="97" actId="2711"/>
          <ac:spMkLst>
            <pc:docMk/>
            <pc:sldMk cId="1172554573" sldId="467"/>
            <ac:spMk id="17" creationId="{78033AD2-5BF8-B128-87F7-A37DBA247A80}"/>
          </ac:spMkLst>
        </pc:spChg>
        <pc:spChg chg="mod">
          <ac:chgData name="Kaitlin Tyler" userId="971d5887-dada-4101-bef7-69a3ed4a7a52" providerId="ADAL" clId="{E19440B1-1ADB-4868-88AC-44DF987AFF97}" dt="2025-09-09T15:24:53.838" v="97" actId="2711"/>
          <ac:spMkLst>
            <pc:docMk/>
            <pc:sldMk cId="1172554573" sldId="467"/>
            <ac:spMk id="24" creationId="{74DFA525-3AD5-F328-4A41-8F4A9D349624}"/>
          </ac:spMkLst>
        </pc:spChg>
        <pc:spChg chg="mod">
          <ac:chgData name="Kaitlin Tyler" userId="971d5887-dada-4101-bef7-69a3ed4a7a52" providerId="ADAL" clId="{E19440B1-1ADB-4868-88AC-44DF987AFF97}" dt="2025-09-09T15:24:53.838" v="97" actId="2711"/>
          <ac:spMkLst>
            <pc:docMk/>
            <pc:sldMk cId="1172554573" sldId="467"/>
            <ac:spMk id="30" creationId="{B57800EB-31C6-5F12-80A8-99CEF63445F1}"/>
          </ac:spMkLst>
        </pc:spChg>
        <pc:spChg chg="mod">
          <ac:chgData name="Kaitlin Tyler" userId="971d5887-dada-4101-bef7-69a3ed4a7a52" providerId="ADAL" clId="{E19440B1-1ADB-4868-88AC-44DF987AFF97}" dt="2025-09-09T15:24:53.838" v="97" actId="2711"/>
          <ac:spMkLst>
            <pc:docMk/>
            <pc:sldMk cId="1172554573" sldId="467"/>
            <ac:spMk id="31" creationId="{B1ECED57-8B5C-9BFE-C9A0-E65FD467FCAA}"/>
          </ac:spMkLst>
        </pc:spChg>
        <pc:spChg chg="mod">
          <ac:chgData name="Kaitlin Tyler" userId="971d5887-dada-4101-bef7-69a3ed4a7a52" providerId="ADAL" clId="{E19440B1-1ADB-4868-88AC-44DF987AFF97}" dt="2025-09-09T15:24:57.069" v="103" actId="20577"/>
          <ac:spMkLst>
            <pc:docMk/>
            <pc:sldMk cId="1172554573" sldId="467"/>
            <ac:spMk id="149" creationId="{302AEC8C-A6AA-FFAD-CA57-FCD26B1E9F57}"/>
          </ac:spMkLst>
        </pc:spChg>
      </pc:sldChg>
      <pc:sldChg chg="modSp mod">
        <pc:chgData name="Kaitlin Tyler" userId="971d5887-dada-4101-bef7-69a3ed4a7a52" providerId="ADAL" clId="{E19440B1-1ADB-4868-88AC-44DF987AFF97}" dt="2025-09-09T15:26:20.102" v="139" actId="1076"/>
        <pc:sldMkLst>
          <pc:docMk/>
          <pc:sldMk cId="1270759594" sldId="468"/>
        </pc:sldMkLst>
        <pc:spChg chg="mod">
          <ac:chgData name="Kaitlin Tyler" userId="971d5887-dada-4101-bef7-69a3ed4a7a52" providerId="ADAL" clId="{E19440B1-1ADB-4868-88AC-44DF987AFF97}" dt="2025-09-09T15:26:05.182" v="136" actId="2711"/>
          <ac:spMkLst>
            <pc:docMk/>
            <pc:sldMk cId="1270759594" sldId="468"/>
            <ac:spMk id="12" creationId="{F764F524-BE2E-8760-5059-5F6A7CDD699F}"/>
          </ac:spMkLst>
        </pc:spChg>
        <pc:spChg chg="mod">
          <ac:chgData name="Kaitlin Tyler" userId="971d5887-dada-4101-bef7-69a3ed4a7a52" providerId="ADAL" clId="{E19440B1-1ADB-4868-88AC-44DF987AFF97}" dt="2025-09-09T15:26:05.182" v="136" actId="2711"/>
          <ac:spMkLst>
            <pc:docMk/>
            <pc:sldMk cId="1270759594" sldId="468"/>
            <ac:spMk id="13" creationId="{527ABCBB-CFFB-B79B-4379-5A21B12D5431}"/>
          </ac:spMkLst>
        </pc:spChg>
        <pc:spChg chg="mod">
          <ac:chgData name="Kaitlin Tyler" userId="971d5887-dada-4101-bef7-69a3ed4a7a52" providerId="ADAL" clId="{E19440B1-1ADB-4868-88AC-44DF987AFF97}" dt="2025-09-09T15:26:20.102" v="139" actId="1076"/>
          <ac:spMkLst>
            <pc:docMk/>
            <pc:sldMk cId="1270759594" sldId="468"/>
            <ac:spMk id="14" creationId="{2862AD78-F730-4BB9-0137-13C27D38A31A}"/>
          </ac:spMkLst>
        </pc:spChg>
        <pc:spChg chg="mod">
          <ac:chgData name="Kaitlin Tyler" userId="971d5887-dada-4101-bef7-69a3ed4a7a52" providerId="ADAL" clId="{E19440B1-1ADB-4868-88AC-44DF987AFF97}" dt="2025-09-09T15:26:05.182" v="136" actId="2711"/>
          <ac:spMkLst>
            <pc:docMk/>
            <pc:sldMk cId="1270759594" sldId="468"/>
            <ac:spMk id="17" creationId="{1C1DEF19-0D52-831A-57AE-A73A48D532ED}"/>
          </ac:spMkLst>
        </pc:spChg>
      </pc:sldChg>
      <pc:sldChg chg="modSp mod">
        <pc:chgData name="Kaitlin Tyler" userId="971d5887-dada-4101-bef7-69a3ed4a7a52" providerId="ADAL" clId="{E19440B1-1ADB-4868-88AC-44DF987AFF97}" dt="2025-09-09T15:27:41.794" v="158" actId="2711"/>
        <pc:sldMkLst>
          <pc:docMk/>
          <pc:sldMk cId="40158277" sldId="469"/>
        </pc:sldMkLst>
        <pc:spChg chg="mod">
          <ac:chgData name="Kaitlin Tyler" userId="971d5887-dada-4101-bef7-69a3ed4a7a52" providerId="ADAL" clId="{E19440B1-1ADB-4868-88AC-44DF987AFF97}" dt="2025-09-09T15:27:41.794" v="158" actId="2711"/>
          <ac:spMkLst>
            <pc:docMk/>
            <pc:sldMk cId="40158277" sldId="469"/>
            <ac:spMk id="11" creationId="{64A33554-106A-1912-D183-BA98D2A11ED2}"/>
          </ac:spMkLst>
        </pc:spChg>
        <pc:spChg chg="mod">
          <ac:chgData name="Kaitlin Tyler" userId="971d5887-dada-4101-bef7-69a3ed4a7a52" providerId="ADAL" clId="{E19440B1-1ADB-4868-88AC-44DF987AFF97}" dt="2025-09-09T15:27:41.794" v="158" actId="2711"/>
          <ac:spMkLst>
            <pc:docMk/>
            <pc:sldMk cId="40158277" sldId="469"/>
            <ac:spMk id="149" creationId="{CAB1E956-BC57-A16B-36B1-4184BC4A91DD}"/>
          </ac:spMkLst>
        </pc:spChg>
      </pc:sldChg>
      <pc:sldChg chg="modSp mod">
        <pc:chgData name="Kaitlin Tyler" userId="971d5887-dada-4101-bef7-69a3ed4a7a52" providerId="ADAL" clId="{E19440B1-1ADB-4868-88AC-44DF987AFF97}" dt="2025-09-09T15:27:32.785" v="153" actId="20577"/>
        <pc:sldMkLst>
          <pc:docMk/>
          <pc:sldMk cId="3106065721" sldId="470"/>
        </pc:sldMkLst>
        <pc:spChg chg="mod">
          <ac:chgData name="Kaitlin Tyler" userId="971d5887-dada-4101-bef7-69a3ed4a7a52" providerId="ADAL" clId="{E19440B1-1ADB-4868-88AC-44DF987AFF97}" dt="2025-09-09T15:27:24.461" v="149" actId="2711"/>
          <ac:spMkLst>
            <pc:docMk/>
            <pc:sldMk cId="3106065721" sldId="470"/>
            <ac:spMk id="6" creationId="{B7A59D60-2791-DABF-4E37-896EF724C36A}"/>
          </ac:spMkLst>
        </pc:spChg>
        <pc:spChg chg="mod">
          <ac:chgData name="Kaitlin Tyler" userId="971d5887-dada-4101-bef7-69a3ed4a7a52" providerId="ADAL" clId="{E19440B1-1ADB-4868-88AC-44DF987AFF97}" dt="2025-09-09T15:27:24.461" v="149" actId="2711"/>
          <ac:spMkLst>
            <pc:docMk/>
            <pc:sldMk cId="3106065721" sldId="470"/>
            <ac:spMk id="11" creationId="{E6569966-0D3D-793E-A2C1-A1A168EFB46E}"/>
          </ac:spMkLst>
        </pc:spChg>
        <pc:spChg chg="mod">
          <ac:chgData name="Kaitlin Tyler" userId="971d5887-dada-4101-bef7-69a3ed4a7a52" providerId="ADAL" clId="{E19440B1-1ADB-4868-88AC-44DF987AFF97}" dt="2025-09-09T15:27:24.461" v="149" actId="2711"/>
          <ac:spMkLst>
            <pc:docMk/>
            <pc:sldMk cId="3106065721" sldId="470"/>
            <ac:spMk id="13" creationId="{D07268E7-AD25-C45E-BC20-24F23BF97749}"/>
          </ac:spMkLst>
        </pc:spChg>
        <pc:spChg chg="mod">
          <ac:chgData name="Kaitlin Tyler" userId="971d5887-dada-4101-bef7-69a3ed4a7a52" providerId="ADAL" clId="{E19440B1-1ADB-4868-88AC-44DF987AFF97}" dt="2025-09-09T15:27:32.785" v="153" actId="20577"/>
          <ac:spMkLst>
            <pc:docMk/>
            <pc:sldMk cId="3106065721" sldId="470"/>
            <ac:spMk id="149" creationId="{8D823A10-09B1-2794-633A-F440D7E011F7}"/>
          </ac:spMkLst>
        </pc:spChg>
      </pc:sldChg>
      <pc:sldChg chg="modSp mod">
        <pc:chgData name="Kaitlin Tyler" userId="971d5887-dada-4101-bef7-69a3ed4a7a52" providerId="ADAL" clId="{E19440B1-1ADB-4868-88AC-44DF987AFF97}" dt="2025-09-09T15:27:59.217" v="169" actId="2711"/>
        <pc:sldMkLst>
          <pc:docMk/>
          <pc:sldMk cId="1176224954" sldId="471"/>
        </pc:sldMkLst>
        <pc:spChg chg="mod">
          <ac:chgData name="Kaitlin Tyler" userId="971d5887-dada-4101-bef7-69a3ed4a7a52" providerId="ADAL" clId="{E19440B1-1ADB-4868-88AC-44DF987AFF97}" dt="2025-09-09T15:27:59.217" v="169" actId="2711"/>
          <ac:spMkLst>
            <pc:docMk/>
            <pc:sldMk cId="1176224954" sldId="471"/>
            <ac:spMk id="2" creationId="{BE08CB38-190A-BBA4-322A-F5CD6C7C1E6B}"/>
          </ac:spMkLst>
        </pc:spChg>
        <pc:spChg chg="mod">
          <ac:chgData name="Kaitlin Tyler" userId="971d5887-dada-4101-bef7-69a3ed4a7a52" providerId="ADAL" clId="{E19440B1-1ADB-4868-88AC-44DF987AFF97}" dt="2025-09-09T15:27:53.417" v="167" actId="20577"/>
          <ac:spMkLst>
            <pc:docMk/>
            <pc:sldMk cId="1176224954" sldId="471"/>
            <ac:spMk id="149" creationId="{B3B982E6-58B9-EE7E-0AC7-2CC06A136C44}"/>
          </ac:spMkLst>
        </pc:spChg>
      </pc:sldChg>
      <pc:sldChg chg="modSp mod">
        <pc:chgData name="Kaitlin Tyler" userId="971d5887-dada-4101-bef7-69a3ed4a7a52" providerId="ADAL" clId="{E19440B1-1ADB-4868-88AC-44DF987AFF97}" dt="2025-09-09T15:28:07.039" v="171" actId="2711"/>
        <pc:sldMkLst>
          <pc:docMk/>
          <pc:sldMk cId="29865691" sldId="472"/>
        </pc:sldMkLst>
        <pc:spChg chg="mod">
          <ac:chgData name="Kaitlin Tyler" userId="971d5887-dada-4101-bef7-69a3ed4a7a52" providerId="ADAL" clId="{E19440B1-1ADB-4868-88AC-44DF987AFF97}" dt="2025-09-09T15:28:07.039" v="171" actId="2711"/>
          <ac:spMkLst>
            <pc:docMk/>
            <pc:sldMk cId="29865691" sldId="472"/>
            <ac:spMk id="2" creationId="{E50F8959-BE8F-5FBC-705A-072C70E91A6E}"/>
          </ac:spMkLst>
        </pc:spChg>
        <pc:spChg chg="mod">
          <ac:chgData name="Kaitlin Tyler" userId="971d5887-dada-4101-bef7-69a3ed4a7a52" providerId="ADAL" clId="{E19440B1-1ADB-4868-88AC-44DF987AFF97}" dt="2025-09-09T15:28:07.039" v="171" actId="2711"/>
          <ac:spMkLst>
            <pc:docMk/>
            <pc:sldMk cId="29865691" sldId="472"/>
            <ac:spMk id="3" creationId="{BDC304C1-0EE4-505C-639B-AB2607F00146}"/>
          </ac:spMkLst>
        </pc:spChg>
        <pc:spChg chg="mod">
          <ac:chgData name="Kaitlin Tyler" userId="971d5887-dada-4101-bef7-69a3ed4a7a52" providerId="ADAL" clId="{E19440B1-1ADB-4868-88AC-44DF987AFF97}" dt="2025-09-09T15:28:07.039" v="171" actId="2711"/>
          <ac:spMkLst>
            <pc:docMk/>
            <pc:sldMk cId="29865691" sldId="472"/>
            <ac:spMk id="7" creationId="{C432F1BA-2961-760D-30D3-4A035E41A113}"/>
          </ac:spMkLst>
        </pc:spChg>
      </pc:sldChg>
      <pc:sldMasterChg chg="modSldLayout">
        <pc:chgData name="Kaitlin Tyler" userId="971d5887-dada-4101-bef7-69a3ed4a7a52" providerId="ADAL" clId="{E19440B1-1ADB-4868-88AC-44DF987AFF97}" dt="2025-09-09T15:20:40.372" v="0"/>
        <pc:sldMasterMkLst>
          <pc:docMk/>
          <pc:sldMasterMk cId="1291537134" sldId="2147483660"/>
        </pc:sldMasterMkLst>
        <pc:sldLayoutChg chg="modSp">
          <pc:chgData name="Kaitlin Tyler" userId="971d5887-dada-4101-bef7-69a3ed4a7a52" providerId="ADAL" clId="{E19440B1-1ADB-4868-88AC-44DF987AFF97}" dt="2025-09-09T15:20:40.372" v="0"/>
          <pc:sldLayoutMkLst>
            <pc:docMk/>
            <pc:sldMasterMk cId="1291537134" sldId="2147483660"/>
            <pc:sldLayoutMk cId="2844354149" sldId="2147483736"/>
          </pc:sldLayoutMkLst>
          <pc:spChg chg="mod">
            <ac:chgData name="Kaitlin Tyler" userId="971d5887-dada-4101-bef7-69a3ed4a7a52" providerId="ADAL" clId="{E19440B1-1ADB-4868-88AC-44DF987AFF97}" dt="2025-09-09T15:20:40.372" v="0"/>
            <ac:spMkLst>
              <pc:docMk/>
              <pc:sldMasterMk cId="1291537134" sldId="2147483660"/>
              <pc:sldLayoutMk cId="2844354149" sldId="2147483736"/>
              <ac:spMk id="4" creationId="{E6AEF1B2-1440-4FE5-8C1B-C291F424F993}"/>
            </ac:spMkLst>
          </pc:spChg>
        </pc:sldLayoutChg>
      </pc:sldMasterChg>
    </pc:docChg>
  </pc:docChgLst>
  <pc:docChgLst>
    <pc:chgData name="Angelos Fragkos" userId="f5dfd546-65e5-4a9a-9692-492f288fd948" providerId="ADAL" clId="{A51D401B-ACDF-4EF1-A9D8-F0768F364EF1}"/>
    <pc:docChg chg="custSel modSld">
      <pc:chgData name="Angelos Fragkos" userId="f5dfd546-65e5-4a9a-9692-492f288fd948" providerId="ADAL" clId="{A51D401B-ACDF-4EF1-A9D8-F0768F364EF1}" dt="2025-08-25T12:47:21.299" v="11" actId="20577"/>
      <pc:docMkLst>
        <pc:docMk/>
      </pc:docMkLst>
      <pc:sldChg chg="addSp delSp modSp mod">
        <pc:chgData name="Angelos Fragkos" userId="f5dfd546-65e5-4a9a-9692-492f288fd948" providerId="ADAL" clId="{A51D401B-ACDF-4EF1-A9D8-F0768F364EF1}" dt="2025-08-25T12:47:21.299" v="11" actId="20577"/>
        <pc:sldMkLst>
          <pc:docMk/>
          <pc:sldMk cId="1270759594" sldId="468"/>
        </pc:sldMkLst>
        <pc:spChg chg="add mod">
          <ac:chgData name="Angelos Fragkos" userId="f5dfd546-65e5-4a9a-9692-492f288fd948" providerId="ADAL" clId="{A51D401B-ACDF-4EF1-A9D8-F0768F364EF1}" dt="2025-08-25T12:44:35.368" v="4"/>
          <ac:spMkLst>
            <pc:docMk/>
            <pc:sldMk cId="1270759594" sldId="468"/>
            <ac:spMk id="12" creationId="{F764F524-BE2E-8760-5059-5F6A7CDD699F}"/>
          </ac:spMkLst>
        </pc:spChg>
        <pc:spChg chg="add mod">
          <ac:chgData name="Angelos Fragkos" userId="f5dfd546-65e5-4a9a-9692-492f288fd948" providerId="ADAL" clId="{A51D401B-ACDF-4EF1-A9D8-F0768F364EF1}" dt="2025-08-25T12:44:35.368" v="4"/>
          <ac:spMkLst>
            <pc:docMk/>
            <pc:sldMk cId="1270759594" sldId="468"/>
            <ac:spMk id="13" creationId="{527ABCBB-CFFB-B79B-4379-5A21B12D5431}"/>
          </ac:spMkLst>
        </pc:spChg>
        <pc:spChg chg="add mod">
          <ac:chgData name="Angelos Fragkos" userId="f5dfd546-65e5-4a9a-9692-492f288fd948" providerId="ADAL" clId="{A51D401B-ACDF-4EF1-A9D8-F0768F364EF1}" dt="2025-08-25T12:44:44.024" v="5" actId="1076"/>
          <ac:spMkLst>
            <pc:docMk/>
            <pc:sldMk cId="1270759594" sldId="468"/>
            <ac:spMk id="14" creationId="{2862AD78-F730-4BB9-0137-13C27D38A31A}"/>
          </ac:spMkLst>
        </pc:spChg>
        <pc:spChg chg="add mod">
          <ac:chgData name="Angelos Fragkos" userId="f5dfd546-65e5-4a9a-9692-492f288fd948" providerId="ADAL" clId="{A51D401B-ACDF-4EF1-A9D8-F0768F364EF1}" dt="2025-08-25T12:47:21.299" v="11" actId="20577"/>
          <ac:spMkLst>
            <pc:docMk/>
            <pc:sldMk cId="1270759594" sldId="468"/>
            <ac:spMk id="17" creationId="{1C1DEF19-0D52-831A-57AE-A73A48D532ED}"/>
          </ac:spMkLst>
        </pc:spChg>
        <pc:picChg chg="add mod">
          <ac:chgData name="Angelos Fragkos" userId="f5dfd546-65e5-4a9a-9692-492f288fd948" providerId="ADAL" clId="{A51D401B-ACDF-4EF1-A9D8-F0768F364EF1}" dt="2025-08-25T12:44:35.368" v="4"/>
          <ac:picMkLst>
            <pc:docMk/>
            <pc:sldMk cId="1270759594" sldId="468"/>
            <ac:picMk id="15" creationId="{82FFE4F2-915A-106B-E47D-22663B945D3E}"/>
          </ac:picMkLst>
        </pc:picChg>
      </pc:sldChg>
    </pc:docChg>
  </pc:docChgLst>
  <pc:docChgLst>
    <pc:chgData name="Dimitris Tzagkas" userId="8ec74151-5606-46d1-9fd8-2e66dc9641bc" providerId="ADAL" clId="{4BA10F92-5043-4675-B6E3-C72927AAD598}"/>
    <pc:docChg chg="custSel modSld">
      <pc:chgData name="Dimitris Tzagkas" userId="8ec74151-5606-46d1-9fd8-2e66dc9641bc" providerId="ADAL" clId="{4BA10F92-5043-4675-B6E3-C72927AAD598}" dt="2025-08-21T07:52:44.159" v="65" actId="1038"/>
      <pc:docMkLst>
        <pc:docMk/>
      </pc:docMkLst>
      <pc:sldChg chg="modSp mod">
        <pc:chgData name="Dimitris Tzagkas" userId="8ec74151-5606-46d1-9fd8-2e66dc9641bc" providerId="ADAL" clId="{4BA10F92-5043-4675-B6E3-C72927AAD598}" dt="2025-08-21T07:49:45.117" v="16" actId="14100"/>
        <pc:sldMkLst>
          <pc:docMk/>
          <pc:sldMk cId="3349319949" sldId="445"/>
        </pc:sldMkLst>
        <pc:grpChg chg="mod">
          <ac:chgData name="Dimitris Tzagkas" userId="8ec74151-5606-46d1-9fd8-2e66dc9641bc" providerId="ADAL" clId="{4BA10F92-5043-4675-B6E3-C72927AAD598}" dt="2025-08-21T07:49:45.117" v="16" actId="14100"/>
          <ac:grpSpMkLst>
            <pc:docMk/>
            <pc:sldMk cId="3349319949" sldId="445"/>
            <ac:grpSpMk id="2" creationId="{0A2C59F2-6CF2-F5F5-D848-CECEFBC95405}"/>
          </ac:grpSpMkLst>
        </pc:grpChg>
        <pc:cxnChg chg="mod">
          <ac:chgData name="Dimitris Tzagkas" userId="8ec74151-5606-46d1-9fd8-2e66dc9641bc" providerId="ADAL" clId="{4BA10F92-5043-4675-B6E3-C72927AAD598}" dt="2025-08-21T07:49:45.117" v="16" actId="14100"/>
          <ac:cxnSpMkLst>
            <pc:docMk/>
            <pc:sldMk cId="3349319949" sldId="445"/>
            <ac:cxnSpMk id="15" creationId="{897EAD3A-22F1-A53C-CC4C-D04861F4891B}"/>
          </ac:cxnSpMkLst>
        </pc:cxnChg>
      </pc:sldChg>
      <pc:sldChg chg="modSp mod">
        <pc:chgData name="Dimitris Tzagkas" userId="8ec74151-5606-46d1-9fd8-2e66dc9641bc" providerId="ADAL" clId="{4BA10F92-5043-4675-B6E3-C72927AAD598}" dt="2025-08-21T07:52:44.159" v="65" actId="1038"/>
        <pc:sldMkLst>
          <pc:docMk/>
          <pc:sldMk cId="1357972046" sldId="457"/>
        </pc:sldMkLst>
        <pc:spChg chg="mod">
          <ac:chgData name="Dimitris Tzagkas" userId="8ec74151-5606-46d1-9fd8-2e66dc9641bc" providerId="ADAL" clId="{4BA10F92-5043-4675-B6E3-C72927AAD598}" dt="2025-08-21T07:52:44.159" v="65" actId="1038"/>
          <ac:spMkLst>
            <pc:docMk/>
            <pc:sldMk cId="1357972046" sldId="457"/>
            <ac:spMk id="14" creationId="{BF210DE6-DC35-288A-9276-952BFAAB3EE8}"/>
          </ac:spMkLst>
        </pc:spChg>
        <pc:picChg chg="mod">
          <ac:chgData name="Dimitris Tzagkas" userId="8ec74151-5606-46d1-9fd8-2e66dc9641bc" providerId="ADAL" clId="{4BA10F92-5043-4675-B6E3-C72927AAD598}" dt="2025-08-21T07:52:27.247" v="60" actId="1076"/>
          <ac:picMkLst>
            <pc:docMk/>
            <pc:sldMk cId="1357972046" sldId="457"/>
            <ac:picMk id="5" creationId="{8FA0246C-10D5-72D5-E3AD-DFA47F8B8A6E}"/>
          </ac:picMkLst>
        </pc:picChg>
      </pc:sldChg>
      <pc:sldChg chg="addSp modSp mod">
        <pc:chgData name="Dimitris Tzagkas" userId="8ec74151-5606-46d1-9fd8-2e66dc9641bc" providerId="ADAL" clId="{4BA10F92-5043-4675-B6E3-C72927AAD598}" dt="2025-08-21T07:52:15.799" v="58" actId="14100"/>
        <pc:sldMkLst>
          <pc:docMk/>
          <pc:sldMk cId="1176224954" sldId="471"/>
        </pc:sldMkLst>
        <pc:spChg chg="add mod">
          <ac:chgData name="Dimitris Tzagkas" userId="8ec74151-5606-46d1-9fd8-2e66dc9641bc" providerId="ADAL" clId="{4BA10F92-5043-4675-B6E3-C72927AAD598}" dt="2025-08-21T07:52:15.799" v="58" actId="14100"/>
          <ac:spMkLst>
            <pc:docMk/>
            <pc:sldMk cId="1176224954" sldId="471"/>
            <ac:spMk id="2" creationId="{BE08CB38-190A-BBA4-322A-F5CD6C7C1E6B}"/>
          </ac:spMkLst>
        </pc:spChg>
        <pc:picChg chg="mod">
          <ac:chgData name="Dimitris Tzagkas" userId="8ec74151-5606-46d1-9fd8-2e66dc9641bc" providerId="ADAL" clId="{4BA10F92-5043-4675-B6E3-C72927AAD598}" dt="2025-08-21T07:51:59.007" v="55" actId="1076"/>
          <ac:picMkLst>
            <pc:docMk/>
            <pc:sldMk cId="1176224954" sldId="471"/>
            <ac:picMk id="7" creationId="{02B522CE-408A-8DEF-D696-26C4D518C05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9/9/2025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dirty="0"/>
          </a:p>
        </p:txBody>
      </p:sp>
    </p:spTree>
    <p:extLst>
      <p:ext uri="{BB962C8B-B14F-4D97-AF65-F5344CB8AC3E}">
        <p14:creationId xmlns:p14="http://schemas.microsoft.com/office/powerpoint/2010/main" val="147408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B5949912-8C3C-032A-BF5C-9EA3292B6408}"/>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B88FAC3F-B194-7A61-73B8-878DF3311AB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A3A770C1-AD76-E597-78E2-047DFF0A4FB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089487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D29C1D11-37EF-486F-F9AB-2700A8EF0A5C}"/>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9EBA932F-9D55-40B4-3F17-B7F04B60D50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5012104A-4611-A508-1D87-4C2CFC2EDEC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984998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59C4CAD2-C7DE-130A-AF51-A34D3733D6C1}"/>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CA845473-8A56-C7C1-C30B-DE2588EF1E6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38AB060E-F50D-6AEA-D6CA-04D392C18AC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0272536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E0B86FBA-38FF-962C-444D-C05FF387C0D6}"/>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96887B7A-FF89-827D-BF3B-4291B00C0E7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920161D8-F662-FC28-4595-FE9C3D95D27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6207385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8E6A6250-01B9-9881-87B0-A4E927D8FAFC}"/>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B7487580-E1A1-71CC-04F7-E05C49EFBDD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46467A7A-0ADF-251A-FB68-C351E064B2A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757267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94B5D56D-277D-C296-D9F1-A592E00B3055}"/>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7DCAA78B-574E-EE34-94CA-F3ABED95159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BCC3C519-49F7-2833-D029-9F74662B334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635160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6851626F-EB2E-EF9B-2777-C55673CBCE02}"/>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B2AC343C-668F-C474-5E10-70E27AD4AC0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70057B28-237A-BD6B-5CB0-50B9F6D6C09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468197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6782B02B-6134-AD81-8840-5094E95716D2}"/>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0CCB5E47-67BB-A944-2C81-4B20E26221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0D9954F4-F630-92B1-4D6C-CE13A34EBFB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754816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D1BFB0F7-D20B-5BDC-68E6-97DC048D70B9}"/>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D6907873-0281-D708-3CE6-8BA4F34B768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625E3BD1-946A-015D-DAED-9BAAFC319A4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2918189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C4DF16F8-5CFB-6406-C527-A656169977AF}"/>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6F2ACDA4-2A13-0F4A-085C-ABAB88132C6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0FEC2AA3-E598-ECA8-5E6B-38CBFCC552F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193680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775C11CF-AEC2-7BDC-5355-85D66C0C5E3E}"/>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A9526063-EAE4-BEC5-5F34-4217ED4511E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697DFC46-584E-D088-9431-3B6EFFD9D47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817168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A5F7BC8C-F370-733A-07AA-909F7417514B}"/>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2904408B-F396-260E-C9CC-4F6460924B6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1956E268-88B7-2422-4597-CEF551C5EB2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0715583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6C21B593-2E2F-C4A9-2AB6-33B136070C63}"/>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7E5537B1-E64B-F765-AFB0-F3717A0FAC0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103FE185-0439-4596-0DB0-8CDBD945F6C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7908168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416B7801-D5C5-30D5-FAB4-348A519E6FDD}"/>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5C04B2AF-022C-352F-643F-9F34C930BC6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EC784FE1-7494-0AB0-14B0-1AEBF02D958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221820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B64D0B52-4126-CF73-5F1E-504410981E1E}"/>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194031B9-56C2-DEBD-09A4-2AF6B4F1E1C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B63C8872-867F-8A1D-6CA5-D605FB91D77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056832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E4601BF5-763E-50C1-205F-6A631851C9A7}"/>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446690D5-CB7F-FADC-3A09-919AF4E94A1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CD84C34C-6FF0-01D0-AA60-8D0FEDDC0CD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953238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6E840202-B272-E238-993D-816BF26DDA1A}"/>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C7882423-17E1-8181-EF88-C0AA11B6AF9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E3985986-5BDD-19BF-3D22-D25E78BC7DB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274412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95B328E5-D1A4-31AF-EDB8-E4DBF9BA7BBD}"/>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13339723-475E-C6A3-2235-018614EB411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CCC89D68-6BF7-267D-9FA0-5D2B65371FF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149904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2A45410C-F2D4-C587-1AF6-75667A70EA56}"/>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5E5C4318-6614-9648-A3F0-6620F5069FA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647E1011-13EE-33A7-EF6D-9EEDA122C02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783120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A4D46864-0D8B-F68D-E43C-DC336327F1FE}"/>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1AE50B7C-1844-D0FC-2561-350CE12624B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246FD497-9ED3-2224-4CBA-229571E2F80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9640272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7010A949-4045-6581-B1BD-F61D34A0EDE7}"/>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45EC159B-931A-98DA-C912-20EF22BCDEF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60E7D5CB-83A9-776C-64B9-28CED08B879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7840792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A2118107-79C7-50BB-5A44-5F912E2D016A}"/>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BC530EFE-AC6E-C945-8AB5-6F796BF8F84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0BA16987-CB88-2321-D695-B021D536ECD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546668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CE5D20B8-0A39-2B30-DF46-92F1DBFE1127}"/>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F9BF8847-D32B-64B6-92EB-769BBBF566E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8EA9530F-74F4-828D-2D3B-A1C5EC5C0C9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90342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3904F322-BB9F-DED7-27D7-AA85E48B9E6B}"/>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477FE921-3BFD-EF84-341B-12805B94188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58DDA1DB-C9F8-B961-6F39-45CC8643E0F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1700523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D2E49B0B-26CB-8C74-B787-1648AA303C2A}"/>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CDD95EA9-100B-2546-69FD-CCE5F0E89E6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C148E26B-468E-99B5-B055-2DB3661C5F9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951142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C67F97BD-CCE5-8AC6-4BEC-48F187237885}"/>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CE4B04FE-2BDB-AF2E-BA0B-9F5C1FE8300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3E17B4F6-CC06-9E0A-3964-22397B60F1D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7136707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BE3CD0E6-1C30-502E-4B37-228772A5A090}"/>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F9C239D0-D821-A6B4-A297-0A64B7CF23E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C7ED0FFC-8119-D620-EF05-6998CE04DE8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9167391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Feedback Survey link for copy-paste method </a:t>
            </a:r>
            <a:r>
              <a:rPr lang="en-US" dirty="0">
                <a:sym typeface="Wingdings" panose="05000000000000000000" pitchFamily="2" charset="2"/>
              </a:rPr>
              <a:t> </a:t>
            </a:r>
            <a:r>
              <a:rPr lang="en-US" dirty="0"/>
              <a:t>https://ansys.typeform.com/to/jcattJI5</a:t>
            </a:r>
          </a:p>
        </p:txBody>
      </p:sp>
      <p:sp>
        <p:nvSpPr>
          <p:cNvPr id="4" name="Slide Number Placeholder 3"/>
          <p:cNvSpPr>
            <a:spLocks noGrp="1"/>
          </p:cNvSpPr>
          <p:nvPr>
            <p:ph type="sldNum" sz="quarter" idx="5"/>
          </p:nvPr>
        </p:nvSpPr>
        <p:spPr/>
        <p:txBody>
          <a:bodyPr/>
          <a:lstStyle/>
          <a:p>
            <a:fld id="{27FDDAD7-A41A-4414-8211-C5E2AC7F93EC}" type="slidenum">
              <a:rPr lang="en-US" smtClean="0"/>
              <a:pPr/>
              <a:t>36</a:t>
            </a:fld>
            <a:endParaRPr lang="en-US" dirty="0"/>
          </a:p>
        </p:txBody>
      </p:sp>
    </p:spTree>
    <p:extLst>
      <p:ext uri="{BB962C8B-B14F-4D97-AF65-F5344CB8AC3E}">
        <p14:creationId xmlns:p14="http://schemas.microsoft.com/office/powerpoint/2010/main" val="27753805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BC2AFF30-649B-042D-C3DB-150831FFD8C8}"/>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12F6E835-8203-BA9A-B953-DA0F7151270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A781E4D3-C635-74E8-9AA5-B6EE4AF78C1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6458792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AD43B18F-EFDC-E232-0D3C-080CC4C1C9D5}"/>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F78C161C-43D3-7591-4D07-2A53C8A4991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8C4EA61F-CE33-17BC-9B7F-638FC1DEA88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071154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E138CCE5-40DE-0A4A-77EC-4ED72B450859}"/>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B5118FE6-C1A6-567F-9EE4-C79B2625282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7B5C8E0E-6CDD-C6F6-3718-7D9FC56B5F4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868786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5FB1EC5C-3959-EB09-638C-611BA9EF466D}"/>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26D4DF41-7CC2-4BCA-E722-1D2997A0660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935B038B-8E53-C5A2-0B0C-3014D5EACF9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1217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5AE0B71F-F7F6-8D38-C466-D75FD648A67E}"/>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27555D07-AB8B-FE87-6F8F-D9761D4FACA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A52C6F3B-9600-2465-C9B0-D3A90B3613E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177283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E3120CF7-A11C-49BE-AF86-6C5782F8A6FB}"/>
            </a:ext>
          </a:extLst>
        </p:cNvPr>
        <p:cNvGrpSpPr/>
        <p:nvPr/>
      </p:nvGrpSpPr>
      <p:grpSpPr>
        <a:xfrm>
          <a:off x="0" y="0"/>
          <a:ext cx="0" cy="0"/>
          <a:chOff x="0" y="0"/>
          <a:chExt cx="0" cy="0"/>
        </a:xfrm>
      </p:grpSpPr>
      <p:sp>
        <p:nvSpPr>
          <p:cNvPr id="146" name="Google Shape;146;g275a620d15c_0_218:notes">
            <a:extLst>
              <a:ext uri="{FF2B5EF4-FFF2-40B4-BE49-F238E27FC236}">
                <a16:creationId xmlns:a16="http://schemas.microsoft.com/office/drawing/2014/main" id="{D9F9019D-83BA-4E2D-767A-94734BF0BBA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75a620d15c_0_218:notes">
            <a:extLst>
              <a:ext uri="{FF2B5EF4-FFF2-40B4-BE49-F238E27FC236}">
                <a16:creationId xmlns:a16="http://schemas.microsoft.com/office/drawing/2014/main" id="{AB0DE611-376E-E776-2AB3-903A53E2307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6000727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hyperlink" Target="http://www.ansys.com/education-resources" TargetMode="External"/><Relationship Id="rId2" Type="http://schemas.openxmlformats.org/officeDocument/2006/relationships/hyperlink" Target="https://www.ansys.com/academic/terms-and-conditions" TargetMode="External"/><Relationship Id="rId1" Type="http://schemas.openxmlformats.org/officeDocument/2006/relationships/slideMaster" Target="../slideMasters/slideMaster1.xml"/><Relationship Id="rId4" Type="http://schemas.openxmlformats.org/officeDocument/2006/relationships/hyperlink" Target="mailto:education@ansys.com"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ansys.sharepoint.com/sites/AcademicDevelopmentTeam/Lists/Content%20Development%20Pipeline/AllItems.aspx" TargetMode="External"/><Relationship Id="rId2" Type="http://schemas.openxmlformats.org/officeDocument/2006/relationships/hyperlink" Target="https://ansys-my.sharepoint.com/:f:/r/personal/kaitlin_tyler_ansys_com/Documents/Digital%20Learning%20Content/1.%20AERs/00.%20MARKETING%20REVIEW%20SUBMISSION%20FOLDER?csf=1&amp;web=1&amp;e=VCK0Fc"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2240569"/>
      </p:ext>
    </p:extLst>
  </p:cSld>
  <p:clrMapOvr>
    <a:masterClrMapping/>
  </p:clrMapOvr>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44552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12417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userDrawn="1"/>
        </p:nvSpPr>
        <p:spPr>
          <a:xfrm>
            <a:off x="533400" y="609600"/>
            <a:ext cx="10972800" cy="3799053"/>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2025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r>
              <a:rPr lang="en-US" sz="1400" i="0" kern="1200" dirty="0">
                <a:solidFill>
                  <a:srgbClr val="201F1E"/>
                </a:solidFill>
                <a:effectLst/>
                <a:latin typeface="+mn-lt"/>
                <a:ea typeface="Times New Roman" panose="02020603050405020304" pitchFamily="18" charset="0"/>
                <a:cs typeface="Times New Roman" panose="02020603050405020304" pitchFamily="18" charset="0"/>
              </a:rPr>
              <a:t>The full Academic Terms &amp; Conditions can be found using </a:t>
            </a:r>
            <a:r>
              <a:rPr lang="en-US" sz="1400" i="0" kern="1200" dirty="0">
                <a:solidFill>
                  <a:srgbClr val="201F1E"/>
                </a:solidFill>
                <a:effectLst/>
                <a:latin typeface="+mn-lt"/>
                <a:ea typeface="Times New Roman" panose="02020603050405020304" pitchFamily="18" charset="0"/>
                <a:cs typeface="Times New Roman" panose="02020603050405020304" pitchFamily="18" charset="0"/>
                <a:hlinkClick r:id="rId2"/>
              </a:rPr>
              <a:t>this link</a:t>
            </a:r>
            <a:r>
              <a:rPr lang="en-US" sz="1400" i="0" kern="1200" dirty="0">
                <a:solidFill>
                  <a:srgbClr val="201F1E"/>
                </a:solidFill>
                <a:effectLst/>
                <a:latin typeface="+mn-lt"/>
                <a:ea typeface="Times New Roman" panose="02020603050405020304" pitchFamily="18" charset="0"/>
                <a:cs typeface="Times New Roman" panose="02020603050405020304" pitchFamily="18" charset="0"/>
              </a:rPr>
              <a:t>.</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engineering and design concepts via Ansys software.</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3"/>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4"/>
              </a:rPr>
              <a:t>education@ansys.com</a:t>
            </a:r>
            <a:endParaRPr lang="en-US" sz="1400" b="0" i="0" u="none" strike="noStrike" baseline="0" dirty="0">
              <a:solidFill>
                <a:srgbClr val="0000FF"/>
              </a:solidFill>
              <a:latin typeface="Calibri" panose="020F0502020204030204" pitchFamily="34" charset="0"/>
            </a:endParaRPr>
          </a:p>
          <a:p>
            <a:endParaRPr lang="en-US" sz="1600" dirty="0">
              <a:latin typeface="+mj-lt"/>
            </a:endParaRPr>
          </a:p>
        </p:txBody>
      </p:sp>
    </p:spTree>
    <p:extLst>
      <p:ext uri="{BB962C8B-B14F-4D97-AF65-F5344CB8AC3E}">
        <p14:creationId xmlns:p14="http://schemas.microsoft.com/office/powerpoint/2010/main" val="2844354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23957048"/>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863081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ecklis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9EF18AD-72D0-A088-8C9C-E0ED35491A8D}"/>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50" name="TextBox 49">
            <a:extLst>
              <a:ext uri="{FF2B5EF4-FFF2-40B4-BE49-F238E27FC236}">
                <a16:creationId xmlns:a16="http://schemas.microsoft.com/office/drawing/2014/main" id="{0FF5CC29-E70A-42E0-E10D-676414208801}"/>
              </a:ext>
            </a:extLst>
          </p:cNvPr>
          <p:cNvSpPr txBox="1"/>
          <p:nvPr userDrawn="1"/>
        </p:nvSpPr>
        <p:spPr>
          <a:xfrm>
            <a:off x="533400" y="207005"/>
            <a:ext cx="9144000" cy="584775"/>
          </a:xfrm>
          <a:prstGeom prst="rect">
            <a:avLst/>
          </a:prstGeom>
          <a:noFill/>
        </p:spPr>
        <p:txBody>
          <a:bodyPr wrap="square">
            <a:spAutoFit/>
          </a:bodyPr>
          <a:lstStyle/>
          <a:p>
            <a:r>
              <a:rPr lang="en-US" sz="3200" dirty="0"/>
              <a:t>Resource Submission Checklist &amp; Process</a:t>
            </a:r>
          </a:p>
        </p:txBody>
      </p:sp>
      <p:grpSp>
        <p:nvGrpSpPr>
          <p:cNvPr id="46" name="Group 45">
            <a:extLst>
              <a:ext uri="{FF2B5EF4-FFF2-40B4-BE49-F238E27FC236}">
                <a16:creationId xmlns:a16="http://schemas.microsoft.com/office/drawing/2014/main" id="{D38A8E9C-12A4-7ED4-C180-3666143E5674}"/>
              </a:ext>
            </a:extLst>
          </p:cNvPr>
          <p:cNvGrpSpPr/>
          <p:nvPr userDrawn="1"/>
        </p:nvGrpSpPr>
        <p:grpSpPr>
          <a:xfrm>
            <a:off x="468573" y="2008728"/>
            <a:ext cx="3505200" cy="369332"/>
            <a:chOff x="533400" y="1115298"/>
            <a:chExt cx="3505200" cy="369332"/>
          </a:xfrm>
        </p:grpSpPr>
        <p:sp>
          <p:nvSpPr>
            <p:cNvPr id="47" name="Rectangle 46">
              <a:extLst>
                <a:ext uri="{FF2B5EF4-FFF2-40B4-BE49-F238E27FC236}">
                  <a16:creationId xmlns:a16="http://schemas.microsoft.com/office/drawing/2014/main" id="{B17A6E40-190B-2212-058B-0C1AA1829582}"/>
                </a:ext>
              </a:extLst>
            </p:cNvPr>
            <p:cNvSpPr/>
            <p:nvPr/>
          </p:nvSpPr>
          <p:spPr>
            <a:xfrm>
              <a:off x="533400" y="1143000"/>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48" name="TextBox 47">
              <a:extLst>
                <a:ext uri="{FF2B5EF4-FFF2-40B4-BE49-F238E27FC236}">
                  <a16:creationId xmlns:a16="http://schemas.microsoft.com/office/drawing/2014/main" id="{FC66C7B7-CC7B-3EB2-A5A4-38F2B646F8DC}"/>
                </a:ext>
              </a:extLst>
            </p:cNvPr>
            <p:cNvSpPr txBox="1"/>
            <p:nvPr/>
          </p:nvSpPr>
          <p:spPr>
            <a:xfrm>
              <a:off x="1078900" y="1115298"/>
              <a:ext cx="2959700" cy="369332"/>
            </a:xfrm>
            <a:prstGeom prst="rect">
              <a:avLst/>
            </a:prstGeom>
            <a:noFill/>
          </p:spPr>
          <p:txBody>
            <a:bodyPr wrap="square" rtlCol="0">
              <a:spAutoFit/>
            </a:bodyPr>
            <a:lstStyle/>
            <a:p>
              <a:r>
                <a:rPr lang="en-US" dirty="0"/>
                <a:t>Resource final draft</a:t>
              </a:r>
            </a:p>
          </p:txBody>
        </p:sp>
      </p:grpSp>
      <p:grpSp>
        <p:nvGrpSpPr>
          <p:cNvPr id="49" name="Group 48">
            <a:extLst>
              <a:ext uri="{FF2B5EF4-FFF2-40B4-BE49-F238E27FC236}">
                <a16:creationId xmlns:a16="http://schemas.microsoft.com/office/drawing/2014/main" id="{50E7B9E5-9A29-516E-0BC4-AF3DDB21EA8E}"/>
              </a:ext>
            </a:extLst>
          </p:cNvPr>
          <p:cNvGrpSpPr/>
          <p:nvPr userDrawn="1"/>
        </p:nvGrpSpPr>
        <p:grpSpPr>
          <a:xfrm>
            <a:off x="468573" y="2966086"/>
            <a:ext cx="5480554" cy="584775"/>
            <a:chOff x="533400" y="2981374"/>
            <a:chExt cx="5480554" cy="584775"/>
          </a:xfrm>
        </p:grpSpPr>
        <p:sp>
          <p:nvSpPr>
            <p:cNvPr id="51" name="Rectangle 50">
              <a:extLst>
                <a:ext uri="{FF2B5EF4-FFF2-40B4-BE49-F238E27FC236}">
                  <a16:creationId xmlns:a16="http://schemas.microsoft.com/office/drawing/2014/main" id="{304D57DD-30EB-6AF5-051D-31705F3C7A97}"/>
                </a:ext>
              </a:extLst>
            </p:cNvPr>
            <p:cNvSpPr/>
            <p:nvPr/>
          </p:nvSpPr>
          <p:spPr>
            <a:xfrm>
              <a:off x="533400" y="312136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52" name="TextBox 51">
              <a:extLst>
                <a:ext uri="{FF2B5EF4-FFF2-40B4-BE49-F238E27FC236}">
                  <a16:creationId xmlns:a16="http://schemas.microsoft.com/office/drawing/2014/main" id="{30702621-5FDF-11A0-51A1-C4B919B7F21F}"/>
                </a:ext>
              </a:extLst>
            </p:cNvPr>
            <p:cNvSpPr txBox="1"/>
            <p:nvPr/>
          </p:nvSpPr>
          <p:spPr>
            <a:xfrm>
              <a:off x="1073054" y="2981374"/>
              <a:ext cx="4940900" cy="584775"/>
            </a:xfrm>
            <a:prstGeom prst="rect">
              <a:avLst/>
            </a:prstGeom>
            <a:noFill/>
          </p:spPr>
          <p:txBody>
            <a:bodyPr wrap="square" rtlCol="0">
              <a:spAutoFit/>
            </a:bodyPr>
            <a:lstStyle/>
            <a:p>
              <a:r>
                <a:rPr lang="en-US" dirty="0"/>
                <a:t>Resource development software files </a:t>
              </a:r>
              <a:br>
                <a:rPr lang="en-US" dirty="0"/>
              </a:br>
              <a:r>
                <a:rPr lang="en-US" sz="1400" dirty="0">
                  <a:solidFill>
                    <a:schemeClr val="bg1">
                      <a:lumMod val="50000"/>
                    </a:schemeClr>
                  </a:solidFill>
                </a:rPr>
                <a:t>(make clear if any should be uploaded with resource document)</a:t>
              </a:r>
              <a:r>
                <a:rPr lang="en-US" sz="1400" dirty="0"/>
                <a:t> </a:t>
              </a:r>
              <a:endParaRPr lang="en-US" dirty="0">
                <a:solidFill>
                  <a:schemeClr val="bg1">
                    <a:lumMod val="50000"/>
                  </a:schemeClr>
                </a:solidFill>
              </a:endParaRPr>
            </a:p>
          </p:txBody>
        </p:sp>
      </p:grpSp>
      <p:grpSp>
        <p:nvGrpSpPr>
          <p:cNvPr id="53" name="Group 52">
            <a:extLst>
              <a:ext uri="{FF2B5EF4-FFF2-40B4-BE49-F238E27FC236}">
                <a16:creationId xmlns:a16="http://schemas.microsoft.com/office/drawing/2014/main" id="{11A9581D-1B18-28F4-ED06-4F450E17480A}"/>
              </a:ext>
            </a:extLst>
          </p:cNvPr>
          <p:cNvGrpSpPr/>
          <p:nvPr userDrawn="1"/>
        </p:nvGrpSpPr>
        <p:grpSpPr>
          <a:xfrm>
            <a:off x="468573" y="3613194"/>
            <a:ext cx="2286000" cy="369332"/>
            <a:chOff x="533400" y="3627060"/>
            <a:chExt cx="2286000" cy="369332"/>
          </a:xfrm>
        </p:grpSpPr>
        <p:sp>
          <p:nvSpPr>
            <p:cNvPr id="54" name="Rectangle 53">
              <a:extLst>
                <a:ext uri="{FF2B5EF4-FFF2-40B4-BE49-F238E27FC236}">
                  <a16:creationId xmlns:a16="http://schemas.microsoft.com/office/drawing/2014/main" id="{049168FB-0DF7-11B7-D7A1-F606575ED0BB}"/>
                </a:ext>
              </a:extLst>
            </p:cNvPr>
            <p:cNvSpPr/>
            <p:nvPr/>
          </p:nvSpPr>
          <p:spPr>
            <a:xfrm>
              <a:off x="533400" y="3657034"/>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55" name="TextBox 54">
              <a:extLst>
                <a:ext uri="{FF2B5EF4-FFF2-40B4-BE49-F238E27FC236}">
                  <a16:creationId xmlns:a16="http://schemas.microsoft.com/office/drawing/2014/main" id="{460B5F0D-BE7C-331B-A066-7D63F511BA7E}"/>
                </a:ext>
              </a:extLst>
            </p:cNvPr>
            <p:cNvSpPr txBox="1"/>
            <p:nvPr/>
          </p:nvSpPr>
          <p:spPr>
            <a:xfrm>
              <a:off x="1078900" y="3627060"/>
              <a:ext cx="1740500" cy="369332"/>
            </a:xfrm>
            <a:prstGeom prst="rect">
              <a:avLst/>
            </a:prstGeom>
            <a:noFill/>
          </p:spPr>
          <p:txBody>
            <a:bodyPr wrap="square" rtlCol="0">
              <a:spAutoFit/>
            </a:bodyPr>
            <a:lstStyle/>
            <a:p>
              <a:r>
                <a:rPr lang="en-US" dirty="0"/>
                <a:t>Webpage image</a:t>
              </a:r>
              <a:endParaRPr lang="en-US" dirty="0">
                <a:solidFill>
                  <a:schemeClr val="bg1">
                    <a:lumMod val="50000"/>
                  </a:schemeClr>
                </a:solidFill>
              </a:endParaRPr>
            </a:p>
          </p:txBody>
        </p:sp>
      </p:grpSp>
      <p:grpSp>
        <p:nvGrpSpPr>
          <p:cNvPr id="56" name="Group 55">
            <a:extLst>
              <a:ext uri="{FF2B5EF4-FFF2-40B4-BE49-F238E27FC236}">
                <a16:creationId xmlns:a16="http://schemas.microsoft.com/office/drawing/2014/main" id="{E207857D-BAEF-8CEC-9A64-0BF09E4C47A9}"/>
              </a:ext>
            </a:extLst>
          </p:cNvPr>
          <p:cNvGrpSpPr/>
          <p:nvPr userDrawn="1"/>
        </p:nvGrpSpPr>
        <p:grpSpPr>
          <a:xfrm>
            <a:off x="468573" y="4682836"/>
            <a:ext cx="4876800" cy="369332"/>
            <a:chOff x="533400" y="4659868"/>
            <a:chExt cx="4876800" cy="369332"/>
          </a:xfrm>
        </p:grpSpPr>
        <p:sp>
          <p:nvSpPr>
            <p:cNvPr id="57" name="Rectangle 56">
              <a:extLst>
                <a:ext uri="{FF2B5EF4-FFF2-40B4-BE49-F238E27FC236}">
                  <a16:creationId xmlns:a16="http://schemas.microsoft.com/office/drawing/2014/main" id="{C477D265-6D03-A75F-F36A-D9D3AD81D1EC}"/>
                </a:ext>
              </a:extLst>
            </p:cNvPr>
            <p:cNvSpPr/>
            <p:nvPr/>
          </p:nvSpPr>
          <p:spPr>
            <a:xfrm>
              <a:off x="533400" y="4687570"/>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58" name="TextBox 57">
              <a:extLst>
                <a:ext uri="{FF2B5EF4-FFF2-40B4-BE49-F238E27FC236}">
                  <a16:creationId xmlns:a16="http://schemas.microsoft.com/office/drawing/2014/main" id="{DDBD2DE5-7ADC-9B87-F7E9-7816CC4CD2FC}"/>
                </a:ext>
              </a:extLst>
            </p:cNvPr>
            <p:cNvSpPr txBox="1"/>
            <p:nvPr/>
          </p:nvSpPr>
          <p:spPr>
            <a:xfrm>
              <a:off x="1078900" y="4659868"/>
              <a:ext cx="4331300" cy="369332"/>
            </a:xfrm>
            <a:prstGeom prst="rect">
              <a:avLst/>
            </a:prstGeom>
            <a:noFill/>
          </p:spPr>
          <p:txBody>
            <a:bodyPr wrap="square" rtlCol="0">
              <a:spAutoFit/>
            </a:bodyPr>
            <a:lstStyle/>
            <a:p>
              <a:r>
                <a:rPr lang="en-US" dirty="0"/>
                <a:t>Completed Marketing content document</a:t>
              </a:r>
            </a:p>
          </p:txBody>
        </p:sp>
      </p:grpSp>
      <p:grpSp>
        <p:nvGrpSpPr>
          <p:cNvPr id="59" name="Group 58">
            <a:extLst>
              <a:ext uri="{FF2B5EF4-FFF2-40B4-BE49-F238E27FC236}">
                <a16:creationId xmlns:a16="http://schemas.microsoft.com/office/drawing/2014/main" id="{6A2DF809-2E23-6342-6A4F-49B1267C68AF}"/>
              </a:ext>
            </a:extLst>
          </p:cNvPr>
          <p:cNvGrpSpPr/>
          <p:nvPr userDrawn="1"/>
        </p:nvGrpSpPr>
        <p:grpSpPr>
          <a:xfrm>
            <a:off x="462727" y="4148016"/>
            <a:ext cx="3053846" cy="369332"/>
            <a:chOff x="527554" y="4126468"/>
            <a:chExt cx="3053846" cy="369332"/>
          </a:xfrm>
        </p:grpSpPr>
        <p:sp>
          <p:nvSpPr>
            <p:cNvPr id="60" name="Rectangle 59">
              <a:extLst>
                <a:ext uri="{FF2B5EF4-FFF2-40B4-BE49-F238E27FC236}">
                  <a16:creationId xmlns:a16="http://schemas.microsoft.com/office/drawing/2014/main" id="{ACBE5440-0725-4562-AE15-F4B63E227F13}"/>
                </a:ext>
              </a:extLst>
            </p:cNvPr>
            <p:cNvSpPr/>
            <p:nvPr/>
          </p:nvSpPr>
          <p:spPr>
            <a:xfrm>
              <a:off x="527554" y="415644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61" name="TextBox 60">
              <a:extLst>
                <a:ext uri="{FF2B5EF4-FFF2-40B4-BE49-F238E27FC236}">
                  <a16:creationId xmlns:a16="http://schemas.microsoft.com/office/drawing/2014/main" id="{80357AA4-7044-478C-0D71-7B9C2C6E6198}"/>
                </a:ext>
              </a:extLst>
            </p:cNvPr>
            <p:cNvSpPr txBox="1"/>
            <p:nvPr/>
          </p:nvSpPr>
          <p:spPr>
            <a:xfrm>
              <a:off x="1073054" y="4126468"/>
              <a:ext cx="2508346" cy="369332"/>
            </a:xfrm>
            <a:prstGeom prst="rect">
              <a:avLst/>
            </a:prstGeom>
            <a:noFill/>
          </p:spPr>
          <p:txBody>
            <a:bodyPr wrap="square" rtlCol="0">
              <a:spAutoFit/>
            </a:bodyPr>
            <a:lstStyle/>
            <a:p>
              <a:r>
                <a:rPr lang="en-US" dirty="0"/>
                <a:t>Webpage thumbnail</a:t>
              </a:r>
              <a:endParaRPr lang="en-US" dirty="0">
                <a:solidFill>
                  <a:schemeClr val="bg1">
                    <a:lumMod val="50000"/>
                  </a:schemeClr>
                </a:solidFill>
              </a:endParaRPr>
            </a:p>
          </p:txBody>
        </p:sp>
      </p:grpSp>
      <p:grpSp>
        <p:nvGrpSpPr>
          <p:cNvPr id="62" name="Group 61">
            <a:extLst>
              <a:ext uri="{FF2B5EF4-FFF2-40B4-BE49-F238E27FC236}">
                <a16:creationId xmlns:a16="http://schemas.microsoft.com/office/drawing/2014/main" id="{2B5C0236-FDCE-B566-20A0-E963B5BE3C57}"/>
              </a:ext>
            </a:extLst>
          </p:cNvPr>
          <p:cNvGrpSpPr/>
          <p:nvPr userDrawn="1"/>
        </p:nvGrpSpPr>
        <p:grpSpPr>
          <a:xfrm>
            <a:off x="462727" y="2543550"/>
            <a:ext cx="5181600" cy="369332"/>
            <a:chOff x="527554" y="1613590"/>
            <a:chExt cx="5181600" cy="369332"/>
          </a:xfrm>
        </p:grpSpPr>
        <p:sp>
          <p:nvSpPr>
            <p:cNvPr id="63" name="Rectangle 62">
              <a:extLst>
                <a:ext uri="{FF2B5EF4-FFF2-40B4-BE49-F238E27FC236}">
                  <a16:creationId xmlns:a16="http://schemas.microsoft.com/office/drawing/2014/main" id="{512B41CD-F9C9-BEC8-A055-9A8341B426FB}"/>
                </a:ext>
              </a:extLst>
            </p:cNvPr>
            <p:cNvSpPr/>
            <p:nvPr/>
          </p:nvSpPr>
          <p:spPr>
            <a:xfrm>
              <a:off x="527554" y="164129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64" name="TextBox 63">
              <a:extLst>
                <a:ext uri="{FF2B5EF4-FFF2-40B4-BE49-F238E27FC236}">
                  <a16:creationId xmlns:a16="http://schemas.microsoft.com/office/drawing/2014/main" id="{DE124438-81B7-C3DD-5DD6-D85DB2B5C82E}"/>
                </a:ext>
              </a:extLst>
            </p:cNvPr>
            <p:cNvSpPr txBox="1"/>
            <p:nvPr/>
          </p:nvSpPr>
          <p:spPr>
            <a:xfrm>
              <a:off x="1073054" y="1613590"/>
              <a:ext cx="4636100" cy="369332"/>
            </a:xfrm>
            <a:prstGeom prst="rect">
              <a:avLst/>
            </a:prstGeom>
            <a:noFill/>
          </p:spPr>
          <p:txBody>
            <a:bodyPr wrap="square" rtlCol="0">
              <a:spAutoFit/>
            </a:bodyPr>
            <a:lstStyle/>
            <a:p>
              <a:r>
                <a:rPr lang="en-US" dirty="0"/>
                <a:t>Resource image files </a:t>
              </a:r>
              <a:r>
                <a:rPr lang="en-US" sz="1400" dirty="0">
                  <a:solidFill>
                    <a:schemeClr val="bg1">
                      <a:lumMod val="50000"/>
                    </a:schemeClr>
                  </a:solidFill>
                </a:rPr>
                <a:t>(saved as individual image files)</a:t>
              </a:r>
              <a:endParaRPr lang="en-US" dirty="0">
                <a:solidFill>
                  <a:schemeClr val="bg1">
                    <a:lumMod val="50000"/>
                  </a:schemeClr>
                </a:solidFill>
              </a:endParaRPr>
            </a:p>
          </p:txBody>
        </p:sp>
      </p:grpSp>
      <p:sp>
        <p:nvSpPr>
          <p:cNvPr id="65" name="TextBox 64">
            <a:extLst>
              <a:ext uri="{FF2B5EF4-FFF2-40B4-BE49-F238E27FC236}">
                <a16:creationId xmlns:a16="http://schemas.microsoft.com/office/drawing/2014/main" id="{BFBB3727-3036-A630-B788-3ACAD34DCCF2}"/>
              </a:ext>
            </a:extLst>
          </p:cNvPr>
          <p:cNvSpPr txBox="1"/>
          <p:nvPr userDrawn="1"/>
        </p:nvSpPr>
        <p:spPr>
          <a:xfrm>
            <a:off x="316172" y="1336294"/>
            <a:ext cx="4800600" cy="461665"/>
          </a:xfrm>
          <a:prstGeom prst="rect">
            <a:avLst/>
          </a:prstGeom>
          <a:noFill/>
        </p:spPr>
        <p:txBody>
          <a:bodyPr wrap="square" rtlCol="0">
            <a:spAutoFit/>
          </a:bodyPr>
          <a:lstStyle/>
          <a:p>
            <a:r>
              <a:rPr lang="en-US" sz="2400" b="1" dirty="0"/>
              <a:t>Submission Checklist</a:t>
            </a:r>
          </a:p>
        </p:txBody>
      </p:sp>
      <p:sp>
        <p:nvSpPr>
          <p:cNvPr id="66" name="TextBox 65">
            <a:extLst>
              <a:ext uri="{FF2B5EF4-FFF2-40B4-BE49-F238E27FC236}">
                <a16:creationId xmlns:a16="http://schemas.microsoft.com/office/drawing/2014/main" id="{7311843B-6C86-FA4E-224E-5636CD47B497}"/>
              </a:ext>
            </a:extLst>
          </p:cNvPr>
          <p:cNvSpPr txBox="1"/>
          <p:nvPr userDrawn="1"/>
        </p:nvSpPr>
        <p:spPr>
          <a:xfrm>
            <a:off x="6564572" y="1336294"/>
            <a:ext cx="5398827" cy="461665"/>
          </a:xfrm>
          <a:prstGeom prst="rect">
            <a:avLst/>
          </a:prstGeom>
          <a:noFill/>
        </p:spPr>
        <p:txBody>
          <a:bodyPr wrap="square" rtlCol="0">
            <a:spAutoFit/>
          </a:bodyPr>
          <a:lstStyle/>
          <a:p>
            <a:r>
              <a:rPr lang="en-US" sz="2400" b="1" dirty="0"/>
              <a:t>Submission Process </a:t>
            </a:r>
          </a:p>
        </p:txBody>
      </p:sp>
      <p:sp>
        <p:nvSpPr>
          <p:cNvPr id="67" name="TextBox 66">
            <a:extLst>
              <a:ext uri="{FF2B5EF4-FFF2-40B4-BE49-F238E27FC236}">
                <a16:creationId xmlns:a16="http://schemas.microsoft.com/office/drawing/2014/main" id="{9C253D1A-C7DC-E4EE-81E9-EB3D351E2048}"/>
              </a:ext>
            </a:extLst>
          </p:cNvPr>
          <p:cNvSpPr txBox="1"/>
          <p:nvPr userDrawn="1"/>
        </p:nvSpPr>
        <p:spPr>
          <a:xfrm>
            <a:off x="6640773" y="1981200"/>
            <a:ext cx="5181600" cy="3139321"/>
          </a:xfrm>
          <a:prstGeom prst="rect">
            <a:avLst/>
          </a:prstGeom>
          <a:noFill/>
        </p:spPr>
        <p:txBody>
          <a:bodyPr wrap="square" rtlCol="0">
            <a:spAutoFit/>
          </a:bodyPr>
          <a:lstStyle/>
          <a:p>
            <a:pPr marL="342900" indent="-342900">
              <a:buAutoNum type="arabicPeriod"/>
            </a:pPr>
            <a:r>
              <a:rPr lang="en-US" dirty="0"/>
              <a:t>Upload contents of checklist to </a:t>
            </a:r>
            <a:br>
              <a:rPr lang="en-US" dirty="0"/>
            </a:br>
            <a:r>
              <a:rPr lang="en-US" dirty="0">
                <a:hlinkClick r:id="rId2"/>
              </a:rPr>
              <a:t>Marketing Review Submission Folder</a:t>
            </a:r>
            <a:endParaRPr lang="en-US" dirty="0"/>
          </a:p>
          <a:p>
            <a:pPr marL="800100" lvl="1" indent="-342900">
              <a:buFont typeface="Arial" panose="020B0604020202020204" pitchFamily="34" charset="0"/>
              <a:buChar char="•"/>
            </a:pPr>
            <a:endParaRPr lang="en-US" dirty="0"/>
          </a:p>
          <a:p>
            <a:pPr marL="800100" lvl="1" indent="-342900">
              <a:buFont typeface="Arial" panose="020B0604020202020204" pitchFamily="34" charset="0"/>
              <a:buChar char="•"/>
            </a:pPr>
            <a:r>
              <a:rPr lang="en-US" dirty="0"/>
              <a:t>Create a subfolder for your resource</a:t>
            </a:r>
            <a:r>
              <a:rPr lang="en-US" dirty="0">
                <a:sym typeface="Wingdings" panose="05000000000000000000" pitchFamily="2" charset="2"/>
              </a:rPr>
              <a:t> unique name identifier</a:t>
            </a:r>
          </a:p>
          <a:p>
            <a:pPr marL="342900" indent="-342900">
              <a:buAutoNum type="arabicPeriod"/>
            </a:pPr>
            <a:endParaRPr lang="en-US" dirty="0">
              <a:sym typeface="Wingdings" panose="05000000000000000000" pitchFamily="2" charset="2"/>
            </a:endParaRPr>
          </a:p>
          <a:p>
            <a:pPr marL="342900" indent="-342900">
              <a:buAutoNum type="arabicPeriod"/>
            </a:pPr>
            <a:r>
              <a:rPr lang="en-US" dirty="0">
                <a:sym typeface="Wingdings" panose="05000000000000000000" pitchFamily="2" charset="2"/>
              </a:rPr>
              <a:t>Change </a:t>
            </a:r>
            <a:r>
              <a:rPr lang="en-US" dirty="0">
                <a:sym typeface="Wingdings" panose="05000000000000000000" pitchFamily="2" charset="2"/>
                <a:hlinkClick r:id="rId3"/>
              </a:rPr>
              <a:t>Resource Pipeline Status </a:t>
            </a:r>
            <a:r>
              <a:rPr lang="en-US" dirty="0">
                <a:sym typeface="Wingdings" panose="05000000000000000000" pitchFamily="2" charset="2"/>
              </a:rPr>
              <a:t>from </a:t>
            </a:r>
            <a:br>
              <a:rPr lang="en-US" dirty="0">
                <a:sym typeface="Wingdings" panose="05000000000000000000" pitchFamily="2" charset="2"/>
              </a:rPr>
            </a:br>
            <a:r>
              <a:rPr lang="en-US" dirty="0">
                <a:sym typeface="Wingdings" panose="05000000000000000000" pitchFamily="2" charset="2"/>
              </a:rPr>
              <a:t>3. Technical Review to 2. Marketing Review</a:t>
            </a:r>
          </a:p>
          <a:p>
            <a:pPr marL="800100" lvl="1" indent="-342900">
              <a:buFont typeface="Arial" panose="020B0604020202020204" pitchFamily="34" charset="0"/>
              <a:buChar char="•"/>
            </a:pPr>
            <a:endParaRPr lang="en-US" dirty="0">
              <a:sym typeface="Wingdings" panose="05000000000000000000" pitchFamily="2" charset="2"/>
            </a:endParaRPr>
          </a:p>
          <a:p>
            <a:pPr marL="800100" lvl="1" indent="-342900">
              <a:buFont typeface="Arial" panose="020B0604020202020204" pitchFamily="34" charset="0"/>
              <a:buChar char="•"/>
            </a:pPr>
            <a:r>
              <a:rPr lang="en-US" dirty="0">
                <a:sym typeface="Wingdings" panose="05000000000000000000" pitchFamily="2" charset="2"/>
              </a:rPr>
              <a:t>Sends automated email to Kaitlin &amp; Kylie that content is ready for review</a:t>
            </a:r>
            <a:endParaRPr lang="en-US" dirty="0"/>
          </a:p>
        </p:txBody>
      </p:sp>
    </p:spTree>
    <p:extLst>
      <p:ext uri="{BB962C8B-B14F-4D97-AF65-F5344CB8AC3E}">
        <p14:creationId xmlns:p14="http://schemas.microsoft.com/office/powerpoint/2010/main" val="1754017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3747402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650609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71063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889185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09DDD0D-54CB-CEA3-0BD7-DB5F45703C63}"/>
              </a:ext>
              <a:ext uri="{C183D7F6-B498-43B3-948B-1728B52AA6E4}">
                <adec:decorative xmlns:adec="http://schemas.microsoft.com/office/drawing/2017/decorative" val="1"/>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11658600" y="6324600"/>
            <a:ext cx="368300" cy="238960"/>
          </a:xfrm>
          <a:prstGeom prst="rect">
            <a:avLst/>
          </a:prstGeom>
        </p:spPr>
        <p:txBody>
          <a:bodyPr vert="horz" lIns="91440" tIns="45720" rIns="91440" bIns="45720" rtlCol="0" anchor="ctr"/>
          <a:lstStyle>
            <a:lvl1pPr algn="l">
              <a:defRPr sz="700" b="0" i="0">
                <a:solidFill>
                  <a:schemeClr val="bg1"/>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Box 2">
            <a:extLst>
              <a:ext uri="{FF2B5EF4-FFF2-40B4-BE49-F238E27FC236}">
                <a16:creationId xmlns:a16="http://schemas.microsoft.com/office/drawing/2014/main" id="{7C66E622-A13F-4675-A281-8D8CC6175629}"/>
              </a:ext>
            </a:extLst>
          </p:cNvPr>
          <p:cNvSpPr txBox="1"/>
          <p:nvPr userDrawn="1"/>
        </p:nvSpPr>
        <p:spPr>
          <a:xfrm>
            <a:off x="5410200" y="6611779"/>
            <a:ext cx="1371600" cy="246221"/>
          </a:xfrm>
          <a:prstGeom prst="rect">
            <a:avLst/>
          </a:prstGeom>
          <a:noFill/>
        </p:spPr>
        <p:txBody>
          <a:bodyPr wrap="square" rtlCol="0">
            <a:spAutoFit/>
          </a:bodyPr>
          <a:lstStyle/>
          <a:p>
            <a:r>
              <a:rPr lang="en-US" sz="1000" dirty="0">
                <a:solidFill>
                  <a:schemeClr val="tx2"/>
                </a:solidFill>
              </a:rPr>
              <a:t>©2025 ANSYS, Inc.</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37" r:id="rId3"/>
    <p:sldLayoutId id="2147483738" r:id="rId4"/>
    <p:sldLayoutId id="2147483724" r:id="rId5"/>
    <p:sldLayoutId id="2147483735" r:id="rId6"/>
    <p:sldLayoutId id="2147483734" r:id="rId7"/>
    <p:sldLayoutId id="2147483663" r:id="rId8"/>
    <p:sldLayoutId id="2147483729" r:id="rId9"/>
    <p:sldLayoutId id="2147483730" r:id="rId10"/>
    <p:sldLayoutId id="2147483731" r:id="rId11"/>
    <p:sldLayoutId id="2147483727" r:id="rId12"/>
    <p:sldLayoutId id="2147483726" r:id="rId13"/>
    <p:sldLayoutId id="2147483736" r:id="rId14"/>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mailto:education@ansys.com?subject=Dipole%20Theory%20and%20Simulation%20Resource"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sv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14.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5.gi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ansys.typeform.com/to/jcattJI5"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2C3BA5-6E5F-4798-87B7-B8DFFB97930D}"/>
              </a:ext>
            </a:extLst>
          </p:cNvPr>
          <p:cNvSpPr>
            <a:spLocks noGrp="1"/>
          </p:cNvSpPr>
          <p:nvPr>
            <p:ph type="body" sz="quarter" idx="10"/>
          </p:nvPr>
        </p:nvSpPr>
        <p:spPr>
          <a:xfrm>
            <a:off x="601663" y="914400"/>
            <a:ext cx="6561137" cy="1449388"/>
          </a:xfrm>
        </p:spPr>
        <p:txBody>
          <a:bodyPr>
            <a:normAutofit/>
          </a:bodyPr>
          <a:lstStyle/>
          <a:p>
            <a:r>
              <a:rPr lang="en-GB" dirty="0"/>
              <a:t>Electrical Machines Fundamentals: Electromotive Force Analysis in Depth</a:t>
            </a:r>
          </a:p>
          <a:p>
            <a:endParaRPr lang="en-US" dirty="0"/>
          </a:p>
        </p:txBody>
      </p:sp>
      <p:sp>
        <p:nvSpPr>
          <p:cNvPr id="4" name="Text Placeholder 2">
            <a:extLst>
              <a:ext uri="{FF2B5EF4-FFF2-40B4-BE49-F238E27FC236}">
                <a16:creationId xmlns:a16="http://schemas.microsoft.com/office/drawing/2014/main" id="{9F611659-6201-0BA9-299C-D946D86240DB}"/>
              </a:ext>
            </a:extLst>
          </p:cNvPr>
          <p:cNvSpPr>
            <a:spLocks noGrp="1"/>
          </p:cNvSpPr>
          <p:nvPr>
            <p:ph type="body" sz="quarter" idx="12"/>
          </p:nvPr>
        </p:nvSpPr>
        <p:spPr/>
        <p:txBody>
          <a:bodyPr>
            <a:noAutofit/>
          </a:bodyPr>
          <a:lstStyle/>
          <a:p>
            <a:pPr>
              <a:lnSpc>
                <a:spcPct val="110000"/>
              </a:lnSpc>
            </a:pPr>
            <a:r>
              <a:rPr lang="en-US" sz="1400" b="1" dirty="0">
                <a:solidFill>
                  <a:schemeClr val="tx1"/>
                </a:solidFill>
                <a:latin typeface="Calibri"/>
                <a:cs typeface="Calibri"/>
              </a:rPr>
              <a:t>Developed and curated by the Ansys Education Team</a:t>
            </a:r>
            <a:endParaRPr lang="en-US" sz="1400" b="1" u="sng" dirty="0">
              <a:solidFill>
                <a:schemeClr val="tx1"/>
              </a:solidFill>
            </a:endParaRPr>
          </a:p>
          <a:p>
            <a:pPr>
              <a:lnSpc>
                <a:spcPct val="110000"/>
              </a:lnSpc>
            </a:pPr>
            <a:endParaRPr lang="el-GR" sz="1400">
              <a:solidFill>
                <a:schemeClr val="tx1"/>
              </a:solidFill>
            </a:endParaRPr>
          </a:p>
          <a:p>
            <a:pPr>
              <a:lnSpc>
                <a:spcPct val="110000"/>
              </a:lnSpc>
            </a:pPr>
            <a:r>
              <a:rPr lang="en-US" sz="1400" dirty="0">
                <a:solidFill>
                  <a:schemeClr val="tx1"/>
                </a:solidFill>
              </a:rPr>
              <a:t>Angelos Fragkos , Dimitris Tzagkas</a:t>
            </a:r>
          </a:p>
          <a:p>
            <a:pPr>
              <a:lnSpc>
                <a:spcPct val="110000"/>
              </a:lnSpc>
            </a:pPr>
            <a:r>
              <a:rPr lang="en-US" sz="1400" dirty="0">
                <a:latin typeface="Calibri"/>
                <a:cs typeface="Calibri"/>
                <a:hlinkClick r:id="rId3"/>
              </a:rPr>
              <a:t>education@ansys.com</a:t>
            </a:r>
            <a:endParaRPr lang="en-US" sz="1400" dirty="0">
              <a:solidFill>
                <a:schemeClr val="accent3"/>
              </a:solidFill>
            </a:endParaRPr>
          </a:p>
        </p:txBody>
      </p:sp>
    </p:spTree>
    <p:extLst>
      <p:ext uri="{BB962C8B-B14F-4D97-AF65-F5344CB8AC3E}">
        <p14:creationId xmlns:p14="http://schemas.microsoft.com/office/powerpoint/2010/main" val="40668298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DC2A6F9F-BCB1-AB35-6C98-93BAD3404958}"/>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0F1F4036-DCDF-34DB-8129-40773BC17498}"/>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Coil Terminal (5)</a:t>
            </a:r>
            <a:endParaRPr dirty="0">
              <a:latin typeface="+mn-lt"/>
            </a:endParaRPr>
          </a:p>
        </p:txBody>
      </p:sp>
      <p:sp>
        <p:nvSpPr>
          <p:cNvPr id="17" name="Google Shape;153;p22">
            <a:extLst>
              <a:ext uri="{FF2B5EF4-FFF2-40B4-BE49-F238E27FC236}">
                <a16:creationId xmlns:a16="http://schemas.microsoft.com/office/drawing/2014/main" id="{D5456493-B155-745B-E0D9-00FA060CD022}"/>
              </a:ext>
            </a:extLst>
          </p:cNvPr>
          <p:cNvSpPr txBox="1"/>
          <p:nvPr/>
        </p:nvSpPr>
        <p:spPr>
          <a:xfrm>
            <a:off x="82960" y="1321815"/>
            <a:ext cx="2568800" cy="407068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Make sure that your viewport looks like the adjoining one. </a:t>
            </a:r>
          </a:p>
        </p:txBody>
      </p:sp>
      <p:pic>
        <p:nvPicPr>
          <p:cNvPr id="3" name="Picture 2">
            <a:extLst>
              <a:ext uri="{FF2B5EF4-FFF2-40B4-BE49-F238E27FC236}">
                <a16:creationId xmlns:a16="http://schemas.microsoft.com/office/drawing/2014/main" id="{5208B442-E81C-2CD3-53CC-F9362E41CFCE}"/>
              </a:ext>
            </a:extLst>
          </p:cNvPr>
          <p:cNvPicPr>
            <a:picLocks noChangeAspect="1"/>
          </p:cNvPicPr>
          <p:nvPr/>
        </p:nvPicPr>
        <p:blipFill>
          <a:blip r:embed="rId3"/>
          <a:stretch>
            <a:fillRect/>
          </a:stretch>
        </p:blipFill>
        <p:spPr>
          <a:xfrm>
            <a:off x="2739600" y="831600"/>
            <a:ext cx="9083883" cy="5394960"/>
          </a:xfrm>
          <a:prstGeom prst="rect">
            <a:avLst/>
          </a:prstGeom>
        </p:spPr>
      </p:pic>
    </p:spTree>
    <p:extLst>
      <p:ext uri="{BB962C8B-B14F-4D97-AF65-F5344CB8AC3E}">
        <p14:creationId xmlns:p14="http://schemas.microsoft.com/office/powerpoint/2010/main" val="32263119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716AD98C-F78B-9F62-B2FE-A97F97B54525}"/>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407F4550-F97D-4CDE-15FC-FB834F822035}"/>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Coil Terminal (6)</a:t>
            </a:r>
            <a:endParaRPr dirty="0">
              <a:latin typeface="+mn-lt"/>
            </a:endParaRPr>
          </a:p>
        </p:txBody>
      </p:sp>
      <p:sp>
        <p:nvSpPr>
          <p:cNvPr id="17" name="Google Shape;153;p22">
            <a:extLst>
              <a:ext uri="{FF2B5EF4-FFF2-40B4-BE49-F238E27FC236}">
                <a16:creationId xmlns:a16="http://schemas.microsoft.com/office/drawing/2014/main" id="{940578C6-8B3A-652C-2E48-1A30694B6EAB}"/>
              </a:ext>
            </a:extLst>
          </p:cNvPr>
          <p:cNvSpPr txBox="1"/>
          <p:nvPr/>
        </p:nvSpPr>
        <p:spPr>
          <a:xfrm>
            <a:off x="77991" y="1393656"/>
            <a:ext cx="2568800" cy="407068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Select Both objects (make sure to choose the Wire_Loop1) and Intersect. </a:t>
            </a:r>
          </a:p>
        </p:txBody>
      </p:sp>
      <p:grpSp>
        <p:nvGrpSpPr>
          <p:cNvPr id="2" name="Group 1">
            <a:extLst>
              <a:ext uri="{FF2B5EF4-FFF2-40B4-BE49-F238E27FC236}">
                <a16:creationId xmlns:a16="http://schemas.microsoft.com/office/drawing/2014/main" id="{78101574-CDC7-F2AD-6566-B808AEE93C81}"/>
              </a:ext>
            </a:extLst>
          </p:cNvPr>
          <p:cNvGrpSpPr/>
          <p:nvPr/>
        </p:nvGrpSpPr>
        <p:grpSpPr>
          <a:xfrm>
            <a:off x="2739600" y="831600"/>
            <a:ext cx="9266157" cy="5394960"/>
            <a:chOff x="2739600" y="831600"/>
            <a:chExt cx="9266157" cy="5500800"/>
          </a:xfrm>
        </p:grpSpPr>
        <p:pic>
          <p:nvPicPr>
            <p:cNvPr id="4" name="Picture 3">
              <a:extLst>
                <a:ext uri="{FF2B5EF4-FFF2-40B4-BE49-F238E27FC236}">
                  <a16:creationId xmlns:a16="http://schemas.microsoft.com/office/drawing/2014/main" id="{B02D2898-DF4E-FC51-673C-3242B841BE07}"/>
                </a:ext>
              </a:extLst>
            </p:cNvPr>
            <p:cNvPicPr>
              <a:picLocks noChangeAspect="1"/>
            </p:cNvPicPr>
            <p:nvPr/>
          </p:nvPicPr>
          <p:blipFill>
            <a:blip r:embed="rId3"/>
            <a:stretch>
              <a:fillRect/>
            </a:stretch>
          </p:blipFill>
          <p:spPr>
            <a:xfrm>
              <a:off x="2739600" y="831600"/>
              <a:ext cx="9266157" cy="5500800"/>
            </a:xfrm>
            <a:prstGeom prst="rect">
              <a:avLst/>
            </a:prstGeom>
          </p:spPr>
        </p:pic>
        <p:sp>
          <p:nvSpPr>
            <p:cNvPr id="5" name="Google Shape;154;p22">
              <a:extLst>
                <a:ext uri="{FF2B5EF4-FFF2-40B4-BE49-F238E27FC236}">
                  <a16:creationId xmlns:a16="http://schemas.microsoft.com/office/drawing/2014/main" id="{BD67462A-CDA8-365C-4DE5-1647EBD6DB52}"/>
                </a:ext>
              </a:extLst>
            </p:cNvPr>
            <p:cNvSpPr>
              <a:spLocks noChangeAspect="1"/>
            </p:cNvSpPr>
            <p:nvPr/>
          </p:nvSpPr>
          <p:spPr>
            <a:xfrm>
              <a:off x="4874370" y="2241273"/>
              <a:ext cx="834390" cy="139149"/>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7" name="TextBox 6">
              <a:extLst>
                <a:ext uri="{FF2B5EF4-FFF2-40B4-BE49-F238E27FC236}">
                  <a16:creationId xmlns:a16="http://schemas.microsoft.com/office/drawing/2014/main" id="{E0957154-097E-9A6A-91E4-9FB9D833DAB3}"/>
                </a:ext>
              </a:extLst>
            </p:cNvPr>
            <p:cNvSpPr txBox="1">
              <a:spLocks/>
            </p:cNvSpPr>
            <p:nvPr/>
          </p:nvSpPr>
          <p:spPr>
            <a:xfrm>
              <a:off x="5845274" y="2151029"/>
              <a:ext cx="1275936" cy="941444"/>
            </a:xfrm>
            <a:prstGeom prst="rect">
              <a:avLst/>
            </a:prstGeom>
            <a:noFill/>
          </p:spPr>
          <p:txBody>
            <a:bodyPr wrap="square">
              <a:spAutoFit/>
            </a:bodyPr>
            <a:lstStyle/>
            <a:p>
              <a:r>
                <a:rPr lang="en-GB" dirty="0">
                  <a:ea typeface="Open Sans"/>
                  <a:cs typeface="Open Sans"/>
                  <a:sym typeface="Open Sans"/>
                </a:rPr>
                <a:t>Left Click +ctrl</a:t>
              </a:r>
              <a:br>
                <a:rPr lang="en-GB" dirty="0">
                  <a:ea typeface="Open Sans"/>
                  <a:cs typeface="Open Sans"/>
                  <a:sym typeface="Open Sans"/>
                </a:rPr>
              </a:br>
              <a:r>
                <a:rPr lang="en-GB" dirty="0">
                  <a:ea typeface="Open Sans"/>
                  <a:cs typeface="Open Sans"/>
                  <a:sym typeface="Open Sans"/>
                </a:rPr>
                <a:t>+Left Click</a:t>
              </a:r>
              <a:endParaRPr lang="en-GB" dirty="0"/>
            </a:p>
          </p:txBody>
        </p:sp>
        <p:sp>
          <p:nvSpPr>
            <p:cNvPr id="8" name="Google Shape;154;p22">
              <a:extLst>
                <a:ext uri="{FF2B5EF4-FFF2-40B4-BE49-F238E27FC236}">
                  <a16:creationId xmlns:a16="http://schemas.microsoft.com/office/drawing/2014/main" id="{85BF9B6B-1154-FDD1-FB46-D209495DED59}"/>
                </a:ext>
              </a:extLst>
            </p:cNvPr>
            <p:cNvSpPr>
              <a:spLocks noChangeAspect="1"/>
            </p:cNvSpPr>
            <p:nvPr/>
          </p:nvSpPr>
          <p:spPr>
            <a:xfrm>
              <a:off x="4846861" y="2749754"/>
              <a:ext cx="834390" cy="139149"/>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0" name="TextBox 9">
              <a:extLst>
                <a:ext uri="{FF2B5EF4-FFF2-40B4-BE49-F238E27FC236}">
                  <a16:creationId xmlns:a16="http://schemas.microsoft.com/office/drawing/2014/main" id="{F5B89D8E-04E9-2C7E-CFE1-B2C2EBCBF195}"/>
                </a:ext>
              </a:extLst>
            </p:cNvPr>
            <p:cNvSpPr txBox="1">
              <a:spLocks/>
            </p:cNvSpPr>
            <p:nvPr/>
          </p:nvSpPr>
          <p:spPr>
            <a:xfrm>
              <a:off x="5468830" y="2380422"/>
              <a:ext cx="376444" cy="376578"/>
            </a:xfrm>
            <a:prstGeom prst="rect">
              <a:avLst/>
            </a:prstGeom>
            <a:noFill/>
          </p:spPr>
          <p:txBody>
            <a:bodyPr wrap="square">
              <a:spAutoFit/>
            </a:bodyPr>
            <a:lstStyle/>
            <a:p>
              <a:r>
                <a:rPr lang="en-GB" dirty="0">
                  <a:ea typeface="Open Sans"/>
                  <a:cs typeface="Open Sans"/>
                  <a:sym typeface="Open Sans"/>
                </a:rPr>
                <a:t>1</a:t>
              </a:r>
              <a:endParaRPr lang="en-GB" dirty="0"/>
            </a:p>
          </p:txBody>
        </p:sp>
        <p:sp>
          <p:nvSpPr>
            <p:cNvPr id="11" name="TextBox 10">
              <a:extLst>
                <a:ext uri="{FF2B5EF4-FFF2-40B4-BE49-F238E27FC236}">
                  <a16:creationId xmlns:a16="http://schemas.microsoft.com/office/drawing/2014/main" id="{4D64FE64-5B5F-903A-1A67-B87F3486784A}"/>
                </a:ext>
              </a:extLst>
            </p:cNvPr>
            <p:cNvSpPr txBox="1">
              <a:spLocks/>
            </p:cNvSpPr>
            <p:nvPr/>
          </p:nvSpPr>
          <p:spPr>
            <a:xfrm>
              <a:off x="8573151" y="1308105"/>
              <a:ext cx="376444" cy="376578"/>
            </a:xfrm>
            <a:prstGeom prst="rect">
              <a:avLst/>
            </a:prstGeom>
            <a:noFill/>
          </p:spPr>
          <p:txBody>
            <a:bodyPr wrap="square">
              <a:spAutoFit/>
            </a:bodyPr>
            <a:lstStyle/>
            <a:p>
              <a:r>
                <a:rPr lang="en-GB" dirty="0">
                  <a:ea typeface="Open Sans"/>
                  <a:cs typeface="Open Sans"/>
                  <a:sym typeface="Open Sans"/>
                </a:rPr>
                <a:t>2</a:t>
              </a:r>
              <a:endParaRPr lang="en-GB" dirty="0"/>
            </a:p>
          </p:txBody>
        </p:sp>
        <p:sp>
          <p:nvSpPr>
            <p:cNvPr id="12" name="Google Shape;154;p22">
              <a:extLst>
                <a:ext uri="{FF2B5EF4-FFF2-40B4-BE49-F238E27FC236}">
                  <a16:creationId xmlns:a16="http://schemas.microsoft.com/office/drawing/2014/main" id="{A77E76EC-E021-5A7E-F543-8FB21768E325}"/>
                </a:ext>
              </a:extLst>
            </p:cNvPr>
            <p:cNvSpPr>
              <a:spLocks noChangeAspect="1"/>
            </p:cNvSpPr>
            <p:nvPr/>
          </p:nvSpPr>
          <p:spPr>
            <a:xfrm>
              <a:off x="8125778" y="1367665"/>
              <a:ext cx="487642" cy="166787"/>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grpSp>
    </p:spTree>
    <p:extLst>
      <p:ext uri="{BB962C8B-B14F-4D97-AF65-F5344CB8AC3E}">
        <p14:creationId xmlns:p14="http://schemas.microsoft.com/office/powerpoint/2010/main" val="37135358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392040FE-CE54-BA74-281D-48A2F75D4A6E}"/>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F83C1C14-D1E2-A78A-40D8-A7A87B69ADC2}"/>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Coil Terminal (7)</a:t>
            </a:r>
            <a:endParaRPr dirty="0">
              <a:latin typeface="+mn-lt"/>
            </a:endParaRPr>
          </a:p>
        </p:txBody>
      </p:sp>
      <p:sp>
        <p:nvSpPr>
          <p:cNvPr id="17" name="Google Shape;153;p22">
            <a:extLst>
              <a:ext uri="{FF2B5EF4-FFF2-40B4-BE49-F238E27FC236}">
                <a16:creationId xmlns:a16="http://schemas.microsoft.com/office/drawing/2014/main" id="{1981702D-B64A-47ED-F50D-222A7741FF04}"/>
              </a:ext>
            </a:extLst>
          </p:cNvPr>
          <p:cNvSpPr txBox="1"/>
          <p:nvPr/>
        </p:nvSpPr>
        <p:spPr>
          <a:xfrm>
            <a:off x="90304" y="4365308"/>
            <a:ext cx="2635308" cy="1944216"/>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Click at the surface that you just created and rename it </a:t>
            </a:r>
            <a:endParaRPr dirty="0">
              <a:ea typeface="Open Sans"/>
              <a:cs typeface="Open Sans"/>
              <a:sym typeface="Open Sans"/>
            </a:endParaRPr>
          </a:p>
        </p:txBody>
      </p:sp>
      <p:pic>
        <p:nvPicPr>
          <p:cNvPr id="4" name="Graphic 3" descr="Information outline">
            <a:extLst>
              <a:ext uri="{FF2B5EF4-FFF2-40B4-BE49-F238E27FC236}">
                <a16:creationId xmlns:a16="http://schemas.microsoft.com/office/drawing/2014/main" id="{40900919-B66B-FE93-8E77-397F410A66B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0304" y="922889"/>
            <a:ext cx="337150" cy="337150"/>
          </a:xfrm>
          <a:prstGeom prst="rect">
            <a:avLst/>
          </a:prstGeom>
        </p:spPr>
      </p:pic>
      <p:sp>
        <p:nvSpPr>
          <p:cNvPr id="5" name="Google Shape;153;p22">
            <a:extLst>
              <a:ext uri="{FF2B5EF4-FFF2-40B4-BE49-F238E27FC236}">
                <a16:creationId xmlns:a16="http://schemas.microsoft.com/office/drawing/2014/main" id="{037875B8-97AE-6AC2-C859-56EAF9D40080}"/>
              </a:ext>
            </a:extLst>
          </p:cNvPr>
          <p:cNvSpPr txBox="1"/>
          <p:nvPr/>
        </p:nvSpPr>
        <p:spPr>
          <a:xfrm>
            <a:off x="292605" y="851407"/>
            <a:ext cx="2395930" cy="3226556"/>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Creating a surface on the coil volume is required to assign a coil terminal. The coil terminal is where you excite the coil or observe its response -  It lets you apply current or voltage or detect an induced EMF. </a:t>
            </a:r>
            <a:endParaRPr dirty="0">
              <a:ea typeface="Open Sans"/>
              <a:cs typeface="Open Sans"/>
              <a:sym typeface="Open Sans"/>
            </a:endParaRPr>
          </a:p>
        </p:txBody>
      </p:sp>
      <p:grpSp>
        <p:nvGrpSpPr>
          <p:cNvPr id="2" name="Group 1">
            <a:extLst>
              <a:ext uri="{FF2B5EF4-FFF2-40B4-BE49-F238E27FC236}">
                <a16:creationId xmlns:a16="http://schemas.microsoft.com/office/drawing/2014/main" id="{11544B44-7975-24AD-E6A8-10E5753C66C9}"/>
              </a:ext>
            </a:extLst>
          </p:cNvPr>
          <p:cNvGrpSpPr/>
          <p:nvPr/>
        </p:nvGrpSpPr>
        <p:grpSpPr>
          <a:xfrm>
            <a:off x="2739599" y="831600"/>
            <a:ext cx="9266158" cy="5394960"/>
            <a:chOff x="2739599" y="831600"/>
            <a:chExt cx="9266158" cy="5500800"/>
          </a:xfrm>
        </p:grpSpPr>
        <p:pic>
          <p:nvPicPr>
            <p:cNvPr id="6" name="Picture 5">
              <a:extLst>
                <a:ext uri="{FF2B5EF4-FFF2-40B4-BE49-F238E27FC236}">
                  <a16:creationId xmlns:a16="http://schemas.microsoft.com/office/drawing/2014/main" id="{8FD0B089-69A3-D7A2-6688-5A6200E7B38B}"/>
                </a:ext>
              </a:extLst>
            </p:cNvPr>
            <p:cNvPicPr>
              <a:picLocks noChangeAspect="1"/>
            </p:cNvPicPr>
            <p:nvPr/>
          </p:nvPicPr>
          <p:blipFill>
            <a:blip r:embed="rId5"/>
            <a:stretch>
              <a:fillRect/>
            </a:stretch>
          </p:blipFill>
          <p:spPr>
            <a:xfrm>
              <a:off x="2739600" y="831600"/>
              <a:ext cx="9266157" cy="5500800"/>
            </a:xfrm>
            <a:prstGeom prst="rect">
              <a:avLst/>
            </a:prstGeom>
          </p:spPr>
        </p:pic>
        <p:sp>
          <p:nvSpPr>
            <p:cNvPr id="7" name="Google Shape;154;p22">
              <a:extLst>
                <a:ext uri="{FF2B5EF4-FFF2-40B4-BE49-F238E27FC236}">
                  <a16:creationId xmlns:a16="http://schemas.microsoft.com/office/drawing/2014/main" id="{BABD1330-62D6-0464-370A-7169BB7F8E7C}"/>
                </a:ext>
              </a:extLst>
            </p:cNvPr>
            <p:cNvSpPr>
              <a:spLocks noChangeAspect="1"/>
            </p:cNvSpPr>
            <p:nvPr/>
          </p:nvSpPr>
          <p:spPr>
            <a:xfrm>
              <a:off x="2739599" y="4365308"/>
              <a:ext cx="1429493" cy="97418"/>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8" name="Google Shape;154;p22">
              <a:extLst>
                <a:ext uri="{FF2B5EF4-FFF2-40B4-BE49-F238E27FC236}">
                  <a16:creationId xmlns:a16="http://schemas.microsoft.com/office/drawing/2014/main" id="{EDDB24ED-7866-39D8-CCD0-A0B8BF656E9C}"/>
                </a:ext>
              </a:extLst>
            </p:cNvPr>
            <p:cNvSpPr>
              <a:spLocks noChangeAspect="1"/>
            </p:cNvSpPr>
            <p:nvPr/>
          </p:nvSpPr>
          <p:spPr>
            <a:xfrm>
              <a:off x="4902200" y="2683790"/>
              <a:ext cx="607292" cy="97418"/>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grpSp>
    </p:spTree>
    <p:extLst>
      <p:ext uri="{BB962C8B-B14F-4D97-AF65-F5344CB8AC3E}">
        <p14:creationId xmlns:p14="http://schemas.microsoft.com/office/powerpoint/2010/main" val="21290524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7A5EEBFC-B1E7-B0CF-62E3-BBB62F1CE61E}"/>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F94EA72D-5DA2-98A8-B8E1-2A9ED1C7C9A5}"/>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Coil Terminal (8)</a:t>
            </a:r>
            <a:endParaRPr dirty="0">
              <a:latin typeface="+mn-lt"/>
            </a:endParaRPr>
          </a:p>
        </p:txBody>
      </p:sp>
      <p:sp>
        <p:nvSpPr>
          <p:cNvPr id="17" name="Google Shape;153;p22">
            <a:extLst>
              <a:ext uri="{FF2B5EF4-FFF2-40B4-BE49-F238E27FC236}">
                <a16:creationId xmlns:a16="http://schemas.microsoft.com/office/drawing/2014/main" id="{9C1E08C1-96C1-01EF-7EC5-3FE2EE514808}"/>
              </a:ext>
            </a:extLst>
          </p:cNvPr>
          <p:cNvSpPr txBox="1"/>
          <p:nvPr/>
        </p:nvSpPr>
        <p:spPr>
          <a:xfrm>
            <a:off x="-19250" y="4094198"/>
            <a:ext cx="2623832" cy="1288546"/>
          </a:xfrm>
          <a:prstGeom prst="rect">
            <a:avLst/>
          </a:prstGeom>
          <a:noFill/>
          <a:ln>
            <a:noFill/>
          </a:ln>
        </p:spPr>
        <p:txBody>
          <a:bodyPr spcFirstLastPara="1" wrap="square" lIns="121900" tIns="121900" rIns="121900" bIns="121900" anchor="ctr" anchorCtr="0">
            <a:noAutofit/>
          </a:bodyPr>
          <a:lstStyle/>
          <a:p>
            <a:r>
              <a:rPr lang="en-GB" sz="1400" dirty="0">
                <a:ea typeface="Open Sans"/>
                <a:cs typeface="Open Sans"/>
                <a:sym typeface="Open Sans"/>
              </a:rPr>
              <a:t>Right click on the Excitation and Add Winding. Then you can change the Name of the winding and click OK.</a:t>
            </a:r>
            <a:endParaRPr sz="1400" dirty="0">
              <a:ea typeface="Open Sans"/>
              <a:cs typeface="Open Sans"/>
              <a:sym typeface="Open Sans"/>
            </a:endParaRPr>
          </a:p>
        </p:txBody>
      </p:sp>
      <p:cxnSp>
        <p:nvCxnSpPr>
          <p:cNvPr id="15" name="Google Shape;101;p16">
            <a:extLst>
              <a:ext uri="{FF2B5EF4-FFF2-40B4-BE49-F238E27FC236}">
                <a16:creationId xmlns:a16="http://schemas.microsoft.com/office/drawing/2014/main" id="{49AA9BC5-91A4-B7BA-7211-7738513C5360}"/>
              </a:ext>
            </a:extLst>
          </p:cNvPr>
          <p:cNvCxnSpPr>
            <a:cxnSpLocks/>
            <a:stCxn id="5" idx="1"/>
            <a:endCxn id="17" idx="0"/>
          </p:cNvCxnSpPr>
          <p:nvPr/>
        </p:nvCxnSpPr>
        <p:spPr>
          <a:xfrm rot="10800000" flipV="1">
            <a:off x="1292666" y="2384422"/>
            <a:ext cx="1311914" cy="1709776"/>
          </a:xfrm>
          <a:prstGeom prst="bentConnector2">
            <a:avLst/>
          </a:prstGeom>
          <a:noFill/>
          <a:ln w="19050" cap="flat" cmpd="sng">
            <a:solidFill>
              <a:schemeClr val="accent1"/>
            </a:solidFill>
            <a:prstDash val="solid"/>
            <a:round/>
            <a:headEnd type="none" w="med" len="med"/>
            <a:tailEnd type="stealth" w="med" len="med"/>
          </a:ln>
        </p:spPr>
      </p:cxnSp>
      <p:grpSp>
        <p:nvGrpSpPr>
          <p:cNvPr id="2" name="Group 1">
            <a:extLst>
              <a:ext uri="{FF2B5EF4-FFF2-40B4-BE49-F238E27FC236}">
                <a16:creationId xmlns:a16="http://schemas.microsoft.com/office/drawing/2014/main" id="{2F5D22A4-A713-8237-FF93-A828447763B9}"/>
              </a:ext>
            </a:extLst>
          </p:cNvPr>
          <p:cNvGrpSpPr/>
          <p:nvPr/>
        </p:nvGrpSpPr>
        <p:grpSpPr>
          <a:xfrm>
            <a:off x="2604580" y="831600"/>
            <a:ext cx="9393052" cy="5394960"/>
            <a:chOff x="2604580" y="831600"/>
            <a:chExt cx="9393052" cy="5500800"/>
          </a:xfrm>
        </p:grpSpPr>
        <p:pic>
          <p:nvPicPr>
            <p:cNvPr id="3" name="Picture 2">
              <a:extLst>
                <a:ext uri="{FF2B5EF4-FFF2-40B4-BE49-F238E27FC236}">
                  <a16:creationId xmlns:a16="http://schemas.microsoft.com/office/drawing/2014/main" id="{6D7E65BB-AEA5-2E91-CF9E-97103E28C594}"/>
                </a:ext>
              </a:extLst>
            </p:cNvPr>
            <p:cNvPicPr>
              <a:picLocks noChangeAspect="1"/>
            </p:cNvPicPr>
            <p:nvPr/>
          </p:nvPicPr>
          <p:blipFill>
            <a:blip r:embed="rId3"/>
            <a:stretch>
              <a:fillRect/>
            </a:stretch>
          </p:blipFill>
          <p:spPr>
            <a:xfrm>
              <a:off x="2739600" y="831600"/>
              <a:ext cx="9258032" cy="5500800"/>
            </a:xfrm>
            <a:prstGeom prst="rect">
              <a:avLst/>
            </a:prstGeom>
          </p:spPr>
        </p:pic>
        <p:sp>
          <p:nvSpPr>
            <p:cNvPr id="11" name="Google Shape;154;p22">
              <a:extLst>
                <a:ext uri="{FF2B5EF4-FFF2-40B4-BE49-F238E27FC236}">
                  <a16:creationId xmlns:a16="http://schemas.microsoft.com/office/drawing/2014/main" id="{883A174C-78C0-5D80-97F9-5AFE5EB6CF2E}"/>
                </a:ext>
              </a:extLst>
            </p:cNvPr>
            <p:cNvSpPr>
              <a:spLocks noChangeAspect="1"/>
            </p:cNvSpPr>
            <p:nvPr/>
          </p:nvSpPr>
          <p:spPr>
            <a:xfrm>
              <a:off x="2906907" y="2365147"/>
              <a:ext cx="489074" cy="118973"/>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5" name="Google Shape;153;p22">
              <a:extLst>
                <a:ext uri="{FF2B5EF4-FFF2-40B4-BE49-F238E27FC236}">
                  <a16:creationId xmlns:a16="http://schemas.microsoft.com/office/drawing/2014/main" id="{EEDF3037-DF6B-C9DB-11C1-CF28E5363E73}"/>
                </a:ext>
              </a:extLst>
            </p:cNvPr>
            <p:cNvSpPr txBox="1"/>
            <p:nvPr/>
          </p:nvSpPr>
          <p:spPr>
            <a:xfrm>
              <a:off x="2604580" y="2290186"/>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1</a:t>
              </a:r>
              <a:endParaRPr dirty="0">
                <a:ea typeface="Open Sans"/>
                <a:cs typeface="Open Sans"/>
                <a:sym typeface="Open Sans"/>
              </a:endParaRPr>
            </a:p>
          </p:txBody>
        </p:sp>
        <p:sp>
          <p:nvSpPr>
            <p:cNvPr id="6" name="Google Shape;153;p22">
              <a:extLst>
                <a:ext uri="{FF2B5EF4-FFF2-40B4-BE49-F238E27FC236}">
                  <a16:creationId xmlns:a16="http://schemas.microsoft.com/office/drawing/2014/main" id="{132F8CD3-0E00-DE9A-783A-B85EBD3FEBD9}"/>
                </a:ext>
              </a:extLst>
            </p:cNvPr>
            <p:cNvSpPr txBox="1"/>
            <p:nvPr/>
          </p:nvSpPr>
          <p:spPr>
            <a:xfrm>
              <a:off x="2926772" y="3502624"/>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2</a:t>
              </a:r>
              <a:endParaRPr dirty="0">
                <a:ea typeface="Open Sans"/>
                <a:cs typeface="Open Sans"/>
                <a:sym typeface="Open Sans"/>
              </a:endParaRPr>
            </a:p>
          </p:txBody>
        </p:sp>
        <p:pic>
          <p:nvPicPr>
            <p:cNvPr id="9" name="Picture 8" descr="A screenshot of a computer&#10;&#10;AI-generated content may be incorrect.">
              <a:extLst>
                <a:ext uri="{FF2B5EF4-FFF2-40B4-BE49-F238E27FC236}">
                  <a16:creationId xmlns:a16="http://schemas.microsoft.com/office/drawing/2014/main" id="{38014E47-AA9D-1C1F-A201-DD3B8721940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03648" y="2064068"/>
              <a:ext cx="3493519" cy="3566175"/>
            </a:xfrm>
            <a:prstGeom prst="rect">
              <a:avLst/>
            </a:prstGeom>
          </p:spPr>
        </p:pic>
        <p:sp>
          <p:nvSpPr>
            <p:cNvPr id="10" name="Google Shape;154;p22">
              <a:extLst>
                <a:ext uri="{FF2B5EF4-FFF2-40B4-BE49-F238E27FC236}">
                  <a16:creationId xmlns:a16="http://schemas.microsoft.com/office/drawing/2014/main" id="{24AA0B74-4E2A-3835-D9A1-CAE22A70BEFD}"/>
                </a:ext>
              </a:extLst>
            </p:cNvPr>
            <p:cNvSpPr>
              <a:spLocks noChangeAspect="1"/>
            </p:cNvSpPr>
            <p:nvPr/>
          </p:nvSpPr>
          <p:spPr>
            <a:xfrm>
              <a:off x="5971803" y="2539584"/>
              <a:ext cx="2212429" cy="14401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2" name="Google Shape;154;p22">
              <a:extLst>
                <a:ext uri="{FF2B5EF4-FFF2-40B4-BE49-F238E27FC236}">
                  <a16:creationId xmlns:a16="http://schemas.microsoft.com/office/drawing/2014/main" id="{23987D55-34B5-563C-1627-FD9B882585F9}"/>
                </a:ext>
              </a:extLst>
            </p:cNvPr>
            <p:cNvSpPr>
              <a:spLocks noChangeAspect="1"/>
            </p:cNvSpPr>
            <p:nvPr/>
          </p:nvSpPr>
          <p:spPr>
            <a:xfrm>
              <a:off x="8040216" y="5445224"/>
              <a:ext cx="716405" cy="14401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3" name="Google Shape;153;p22">
              <a:extLst>
                <a:ext uri="{FF2B5EF4-FFF2-40B4-BE49-F238E27FC236}">
                  <a16:creationId xmlns:a16="http://schemas.microsoft.com/office/drawing/2014/main" id="{BBFB7F45-E4C9-E9CE-7D57-517D4B5EFF4C}"/>
                </a:ext>
              </a:extLst>
            </p:cNvPr>
            <p:cNvSpPr txBox="1"/>
            <p:nvPr/>
          </p:nvSpPr>
          <p:spPr>
            <a:xfrm>
              <a:off x="8112224" y="2406601"/>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3</a:t>
              </a:r>
              <a:endParaRPr dirty="0">
                <a:ea typeface="Open Sans"/>
                <a:cs typeface="Open Sans"/>
                <a:sym typeface="Open Sans"/>
              </a:endParaRPr>
            </a:p>
          </p:txBody>
        </p:sp>
        <p:sp>
          <p:nvSpPr>
            <p:cNvPr id="14" name="Google Shape;153;p22">
              <a:extLst>
                <a:ext uri="{FF2B5EF4-FFF2-40B4-BE49-F238E27FC236}">
                  <a16:creationId xmlns:a16="http://schemas.microsoft.com/office/drawing/2014/main" id="{B1C0459F-CF4D-38B2-46EC-651A20C192B6}"/>
                </a:ext>
              </a:extLst>
            </p:cNvPr>
            <p:cNvSpPr txBox="1"/>
            <p:nvPr/>
          </p:nvSpPr>
          <p:spPr>
            <a:xfrm>
              <a:off x="7757022" y="5154823"/>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4</a:t>
              </a:r>
              <a:endParaRPr dirty="0">
                <a:ea typeface="Open Sans"/>
                <a:cs typeface="Open Sans"/>
                <a:sym typeface="Open Sans"/>
              </a:endParaRPr>
            </a:p>
          </p:txBody>
        </p:sp>
        <p:sp>
          <p:nvSpPr>
            <p:cNvPr id="8" name="Google Shape;154;p22">
              <a:extLst>
                <a:ext uri="{FF2B5EF4-FFF2-40B4-BE49-F238E27FC236}">
                  <a16:creationId xmlns:a16="http://schemas.microsoft.com/office/drawing/2014/main" id="{5DEDDACD-4289-C70E-222D-D1DBA33792D6}"/>
                </a:ext>
              </a:extLst>
            </p:cNvPr>
            <p:cNvSpPr>
              <a:spLocks noChangeAspect="1"/>
            </p:cNvSpPr>
            <p:nvPr/>
          </p:nvSpPr>
          <p:spPr>
            <a:xfrm>
              <a:off x="3220596" y="3567837"/>
              <a:ext cx="1583814" cy="118973"/>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grpSp>
    </p:spTree>
    <p:extLst>
      <p:ext uri="{BB962C8B-B14F-4D97-AF65-F5344CB8AC3E}">
        <p14:creationId xmlns:p14="http://schemas.microsoft.com/office/powerpoint/2010/main" val="20782168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C629ADAB-96AE-1FB6-96A3-5A55BD3D5D4A}"/>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C9FEFCCC-2457-080B-E4F3-F3ACB48B268B}"/>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Coil Terminal (9)</a:t>
            </a:r>
            <a:endParaRPr dirty="0">
              <a:latin typeface="+mn-lt"/>
            </a:endParaRPr>
          </a:p>
        </p:txBody>
      </p:sp>
      <p:sp>
        <p:nvSpPr>
          <p:cNvPr id="17" name="Google Shape;153;p22">
            <a:extLst>
              <a:ext uri="{FF2B5EF4-FFF2-40B4-BE49-F238E27FC236}">
                <a16:creationId xmlns:a16="http://schemas.microsoft.com/office/drawing/2014/main" id="{6BAB6929-E87B-95D9-D0F0-898A0BFD6D1D}"/>
              </a:ext>
            </a:extLst>
          </p:cNvPr>
          <p:cNvSpPr txBox="1"/>
          <p:nvPr/>
        </p:nvSpPr>
        <p:spPr>
          <a:xfrm>
            <a:off x="104874" y="4202817"/>
            <a:ext cx="2631091" cy="1755692"/>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First select (left click) the newly created rectangle and right click on the PhaseA. Select Assign Coil Terminal and click OK.</a:t>
            </a:r>
            <a:endParaRPr dirty="0">
              <a:ea typeface="Open Sans"/>
              <a:cs typeface="Open Sans"/>
              <a:sym typeface="Open Sans"/>
            </a:endParaRPr>
          </a:p>
        </p:txBody>
      </p:sp>
      <p:cxnSp>
        <p:nvCxnSpPr>
          <p:cNvPr id="15" name="Google Shape;101;p16">
            <a:extLst>
              <a:ext uri="{FF2B5EF4-FFF2-40B4-BE49-F238E27FC236}">
                <a16:creationId xmlns:a16="http://schemas.microsoft.com/office/drawing/2014/main" id="{720A8253-0EF5-5D68-4518-F150B9C9FCFA}"/>
              </a:ext>
            </a:extLst>
          </p:cNvPr>
          <p:cNvCxnSpPr>
            <a:cxnSpLocks/>
            <a:stCxn id="6" idx="1"/>
            <a:endCxn id="17" idx="0"/>
          </p:cNvCxnSpPr>
          <p:nvPr/>
        </p:nvCxnSpPr>
        <p:spPr>
          <a:xfrm rot="10800000" flipV="1">
            <a:off x="1420421" y="2497797"/>
            <a:ext cx="1183721" cy="1705020"/>
          </a:xfrm>
          <a:prstGeom prst="bentConnector2">
            <a:avLst/>
          </a:prstGeom>
          <a:noFill/>
          <a:ln w="19050" cap="flat" cmpd="sng">
            <a:solidFill>
              <a:schemeClr val="accent1"/>
            </a:solidFill>
            <a:prstDash val="solid"/>
            <a:round/>
            <a:headEnd type="none" w="med" len="med"/>
            <a:tailEnd type="stealth" w="med" len="med"/>
          </a:ln>
        </p:spPr>
      </p:cxnSp>
      <p:grpSp>
        <p:nvGrpSpPr>
          <p:cNvPr id="2" name="Group 1">
            <a:extLst>
              <a:ext uri="{FF2B5EF4-FFF2-40B4-BE49-F238E27FC236}">
                <a16:creationId xmlns:a16="http://schemas.microsoft.com/office/drawing/2014/main" id="{DB9E79A0-A204-5308-D7A6-0913C3284473}"/>
              </a:ext>
            </a:extLst>
          </p:cNvPr>
          <p:cNvGrpSpPr/>
          <p:nvPr/>
        </p:nvGrpSpPr>
        <p:grpSpPr>
          <a:xfrm>
            <a:off x="2604141" y="831600"/>
            <a:ext cx="9389434" cy="5394960"/>
            <a:chOff x="2604141" y="831600"/>
            <a:chExt cx="9389434" cy="5500800"/>
          </a:xfrm>
        </p:grpSpPr>
        <p:pic>
          <p:nvPicPr>
            <p:cNvPr id="4" name="Picture 3">
              <a:extLst>
                <a:ext uri="{FF2B5EF4-FFF2-40B4-BE49-F238E27FC236}">
                  <a16:creationId xmlns:a16="http://schemas.microsoft.com/office/drawing/2014/main" id="{F569F931-1379-ABD4-CABF-F6C6A8DC3C2C}"/>
                </a:ext>
              </a:extLst>
            </p:cNvPr>
            <p:cNvPicPr>
              <a:picLocks noChangeAspect="1"/>
            </p:cNvPicPr>
            <p:nvPr/>
          </p:nvPicPr>
          <p:blipFill>
            <a:blip r:embed="rId3"/>
            <a:stretch>
              <a:fillRect/>
            </a:stretch>
          </p:blipFill>
          <p:spPr>
            <a:xfrm>
              <a:off x="2739600" y="831600"/>
              <a:ext cx="9253975" cy="5500800"/>
            </a:xfrm>
            <a:prstGeom prst="rect">
              <a:avLst/>
            </a:prstGeom>
          </p:spPr>
        </p:pic>
        <p:sp>
          <p:nvSpPr>
            <p:cNvPr id="11" name="Google Shape;154;p22">
              <a:extLst>
                <a:ext uri="{FF2B5EF4-FFF2-40B4-BE49-F238E27FC236}">
                  <a16:creationId xmlns:a16="http://schemas.microsoft.com/office/drawing/2014/main" id="{0AF18685-3ABF-0697-91B0-931CD1F86D08}"/>
                </a:ext>
              </a:extLst>
            </p:cNvPr>
            <p:cNvSpPr>
              <a:spLocks noChangeAspect="1"/>
            </p:cNvSpPr>
            <p:nvPr/>
          </p:nvSpPr>
          <p:spPr>
            <a:xfrm>
              <a:off x="2964180" y="2456422"/>
              <a:ext cx="421640" cy="106438"/>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5" name="Google Shape;153;p22">
              <a:extLst>
                <a:ext uri="{FF2B5EF4-FFF2-40B4-BE49-F238E27FC236}">
                  <a16:creationId xmlns:a16="http://schemas.microsoft.com/office/drawing/2014/main" id="{FB89EDAE-3328-E990-D7E2-56A43DCFA2D7}"/>
                </a:ext>
              </a:extLst>
            </p:cNvPr>
            <p:cNvSpPr txBox="1">
              <a:spLocks/>
            </p:cNvSpPr>
            <p:nvPr/>
          </p:nvSpPr>
          <p:spPr>
            <a:xfrm>
              <a:off x="5541083" y="3044514"/>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1</a:t>
              </a:r>
              <a:endParaRPr dirty="0">
                <a:ea typeface="Open Sans"/>
                <a:cs typeface="Open Sans"/>
                <a:sym typeface="Open Sans"/>
              </a:endParaRPr>
            </a:p>
          </p:txBody>
        </p:sp>
        <p:sp>
          <p:nvSpPr>
            <p:cNvPr id="6" name="Google Shape;153;p22">
              <a:extLst>
                <a:ext uri="{FF2B5EF4-FFF2-40B4-BE49-F238E27FC236}">
                  <a16:creationId xmlns:a16="http://schemas.microsoft.com/office/drawing/2014/main" id="{AD1C4AE6-FA4F-6CB3-15B2-80BC2649DCA6}"/>
                </a:ext>
              </a:extLst>
            </p:cNvPr>
            <p:cNvSpPr txBox="1">
              <a:spLocks/>
            </p:cNvSpPr>
            <p:nvPr/>
          </p:nvSpPr>
          <p:spPr>
            <a:xfrm>
              <a:off x="2604141" y="2405786"/>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2</a:t>
              </a:r>
              <a:endParaRPr dirty="0">
                <a:ea typeface="Open Sans"/>
                <a:cs typeface="Open Sans"/>
                <a:sym typeface="Open Sans"/>
              </a:endParaRPr>
            </a:p>
          </p:txBody>
        </p:sp>
        <p:sp>
          <p:nvSpPr>
            <p:cNvPr id="12" name="Google Shape;154;p22">
              <a:extLst>
                <a:ext uri="{FF2B5EF4-FFF2-40B4-BE49-F238E27FC236}">
                  <a16:creationId xmlns:a16="http://schemas.microsoft.com/office/drawing/2014/main" id="{446EC88C-4669-5A0D-0C83-B484D01A31BE}"/>
                </a:ext>
              </a:extLst>
            </p:cNvPr>
            <p:cNvSpPr>
              <a:spLocks noChangeAspect="1"/>
            </p:cNvSpPr>
            <p:nvPr/>
          </p:nvSpPr>
          <p:spPr>
            <a:xfrm>
              <a:off x="5022131" y="3284984"/>
              <a:ext cx="716405" cy="14401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3" name="Google Shape;153;p22">
              <a:extLst>
                <a:ext uri="{FF2B5EF4-FFF2-40B4-BE49-F238E27FC236}">
                  <a16:creationId xmlns:a16="http://schemas.microsoft.com/office/drawing/2014/main" id="{5E17A5C9-FA76-BF7E-8B1F-75FCACF16FE1}"/>
                </a:ext>
              </a:extLst>
            </p:cNvPr>
            <p:cNvSpPr txBox="1">
              <a:spLocks/>
            </p:cNvSpPr>
            <p:nvPr/>
          </p:nvSpPr>
          <p:spPr>
            <a:xfrm>
              <a:off x="4261853" y="2910862"/>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3</a:t>
              </a:r>
              <a:endParaRPr dirty="0">
                <a:ea typeface="Open Sans"/>
                <a:cs typeface="Open Sans"/>
                <a:sym typeface="Open Sans"/>
              </a:endParaRPr>
            </a:p>
          </p:txBody>
        </p:sp>
        <p:sp>
          <p:nvSpPr>
            <p:cNvPr id="9" name="Google Shape;154;p22">
              <a:extLst>
                <a:ext uri="{FF2B5EF4-FFF2-40B4-BE49-F238E27FC236}">
                  <a16:creationId xmlns:a16="http://schemas.microsoft.com/office/drawing/2014/main" id="{2CD374E1-DD3F-B45C-A7B4-A87C2B84A47D}"/>
                </a:ext>
              </a:extLst>
            </p:cNvPr>
            <p:cNvSpPr>
              <a:spLocks noChangeAspect="1"/>
            </p:cNvSpPr>
            <p:nvPr/>
          </p:nvSpPr>
          <p:spPr>
            <a:xfrm>
              <a:off x="3285972" y="3016244"/>
              <a:ext cx="1052348" cy="14401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pic>
          <p:nvPicPr>
            <p:cNvPr id="31" name="Picture 30">
              <a:extLst>
                <a:ext uri="{FF2B5EF4-FFF2-40B4-BE49-F238E27FC236}">
                  <a16:creationId xmlns:a16="http://schemas.microsoft.com/office/drawing/2014/main" id="{A209A437-ED5C-DDBD-FDF9-44B995F191AD}"/>
                </a:ext>
              </a:extLst>
            </p:cNvPr>
            <p:cNvPicPr>
              <a:picLocks noChangeAspect="1"/>
            </p:cNvPicPr>
            <p:nvPr/>
          </p:nvPicPr>
          <p:blipFill>
            <a:blip r:embed="rId4"/>
            <a:stretch>
              <a:fillRect/>
            </a:stretch>
          </p:blipFill>
          <p:spPr>
            <a:xfrm>
              <a:off x="8577468" y="2694987"/>
              <a:ext cx="2771361" cy="1936844"/>
            </a:xfrm>
            <a:prstGeom prst="rect">
              <a:avLst/>
            </a:prstGeom>
          </p:spPr>
        </p:pic>
        <p:sp>
          <p:nvSpPr>
            <p:cNvPr id="10" name="Google Shape;154;p22">
              <a:extLst>
                <a:ext uri="{FF2B5EF4-FFF2-40B4-BE49-F238E27FC236}">
                  <a16:creationId xmlns:a16="http://schemas.microsoft.com/office/drawing/2014/main" id="{DADB6946-BB9F-32EC-A5ED-D41568084D6B}"/>
                </a:ext>
              </a:extLst>
            </p:cNvPr>
            <p:cNvSpPr>
              <a:spLocks noChangeAspect="1"/>
            </p:cNvSpPr>
            <p:nvPr/>
          </p:nvSpPr>
          <p:spPr>
            <a:xfrm>
              <a:off x="10286048" y="4458187"/>
              <a:ext cx="546735" cy="14401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20" name="Google Shape;153;p22">
              <a:extLst>
                <a:ext uri="{FF2B5EF4-FFF2-40B4-BE49-F238E27FC236}">
                  <a16:creationId xmlns:a16="http://schemas.microsoft.com/office/drawing/2014/main" id="{C153580F-7C2E-BD8B-AF4E-644BFCB49340}"/>
                </a:ext>
              </a:extLst>
            </p:cNvPr>
            <p:cNvSpPr txBox="1">
              <a:spLocks/>
            </p:cNvSpPr>
            <p:nvPr/>
          </p:nvSpPr>
          <p:spPr>
            <a:xfrm>
              <a:off x="10270808" y="4202817"/>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4</a:t>
              </a:r>
              <a:endParaRPr dirty="0">
                <a:ea typeface="Open Sans"/>
                <a:cs typeface="Open Sans"/>
                <a:sym typeface="Open Sans"/>
              </a:endParaRPr>
            </a:p>
          </p:txBody>
        </p:sp>
      </p:grpSp>
    </p:spTree>
    <p:extLst>
      <p:ext uri="{BB962C8B-B14F-4D97-AF65-F5344CB8AC3E}">
        <p14:creationId xmlns:p14="http://schemas.microsoft.com/office/powerpoint/2010/main" val="21632989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B6197667-CE56-6003-5FDD-E8C06074DAE3}"/>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AD2A60EC-F58B-E7BC-9FC9-3928D42D2CD3}"/>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Motion Band (1)</a:t>
            </a:r>
            <a:endParaRPr dirty="0">
              <a:latin typeface="+mn-lt"/>
            </a:endParaRPr>
          </a:p>
        </p:txBody>
      </p:sp>
      <p:sp>
        <p:nvSpPr>
          <p:cNvPr id="17" name="Google Shape;153;p22">
            <a:extLst>
              <a:ext uri="{FF2B5EF4-FFF2-40B4-BE49-F238E27FC236}">
                <a16:creationId xmlns:a16="http://schemas.microsoft.com/office/drawing/2014/main" id="{22E0C6D1-EA3F-D0E8-60C8-FB07DF278184}"/>
              </a:ext>
            </a:extLst>
          </p:cNvPr>
          <p:cNvSpPr txBox="1"/>
          <p:nvPr/>
        </p:nvSpPr>
        <p:spPr>
          <a:xfrm>
            <a:off x="104292" y="2775443"/>
            <a:ext cx="2635308" cy="1944216"/>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Set the Grid Plane to XY and draw a cylinder.</a:t>
            </a:r>
            <a:endParaRPr dirty="0">
              <a:ea typeface="Open Sans"/>
              <a:cs typeface="Open Sans"/>
              <a:sym typeface="Open Sans"/>
            </a:endParaRPr>
          </a:p>
        </p:txBody>
      </p:sp>
      <p:cxnSp>
        <p:nvCxnSpPr>
          <p:cNvPr id="7" name="Google Shape;101;p16">
            <a:extLst>
              <a:ext uri="{FF2B5EF4-FFF2-40B4-BE49-F238E27FC236}">
                <a16:creationId xmlns:a16="http://schemas.microsoft.com/office/drawing/2014/main" id="{0DAC8CD1-3818-5F2E-775B-CA9109BD1CD1}"/>
              </a:ext>
            </a:extLst>
          </p:cNvPr>
          <p:cNvCxnSpPr>
            <a:cxnSpLocks/>
            <a:stCxn id="11" idx="1"/>
          </p:cNvCxnSpPr>
          <p:nvPr/>
        </p:nvCxnSpPr>
        <p:spPr>
          <a:xfrm rot="10800000" flipV="1">
            <a:off x="2465413" y="1242233"/>
            <a:ext cx="3566771" cy="2376647"/>
          </a:xfrm>
          <a:prstGeom prst="bentConnector3">
            <a:avLst>
              <a:gd name="adj1" fmla="val 50000"/>
            </a:avLst>
          </a:prstGeom>
          <a:noFill/>
          <a:ln w="19050" cap="flat" cmpd="sng">
            <a:solidFill>
              <a:schemeClr val="accent1"/>
            </a:solidFill>
            <a:prstDash val="solid"/>
            <a:round/>
            <a:headEnd type="none" w="med" len="med"/>
            <a:tailEnd type="stealth" w="med" len="med"/>
          </a:ln>
        </p:spPr>
      </p:cxnSp>
      <p:grpSp>
        <p:nvGrpSpPr>
          <p:cNvPr id="2" name="Group 1">
            <a:extLst>
              <a:ext uri="{FF2B5EF4-FFF2-40B4-BE49-F238E27FC236}">
                <a16:creationId xmlns:a16="http://schemas.microsoft.com/office/drawing/2014/main" id="{D900D916-2ED3-1900-E324-37EB18E4A321}"/>
              </a:ext>
            </a:extLst>
          </p:cNvPr>
          <p:cNvGrpSpPr/>
          <p:nvPr/>
        </p:nvGrpSpPr>
        <p:grpSpPr>
          <a:xfrm>
            <a:off x="2739600" y="831600"/>
            <a:ext cx="9312177" cy="5394960"/>
            <a:chOff x="2739600" y="831600"/>
            <a:chExt cx="9312177" cy="5500800"/>
          </a:xfrm>
        </p:grpSpPr>
        <p:pic>
          <p:nvPicPr>
            <p:cNvPr id="3" name="Picture 2">
              <a:extLst>
                <a:ext uri="{FF2B5EF4-FFF2-40B4-BE49-F238E27FC236}">
                  <a16:creationId xmlns:a16="http://schemas.microsoft.com/office/drawing/2014/main" id="{42E2126E-92D4-CDF4-83DB-D7E0D411B992}"/>
                </a:ext>
              </a:extLst>
            </p:cNvPr>
            <p:cNvPicPr>
              <a:picLocks noChangeAspect="1"/>
            </p:cNvPicPr>
            <p:nvPr/>
          </p:nvPicPr>
          <p:blipFill>
            <a:blip r:embed="rId3"/>
            <a:stretch>
              <a:fillRect/>
            </a:stretch>
          </p:blipFill>
          <p:spPr>
            <a:xfrm>
              <a:off x="2739600" y="831600"/>
              <a:ext cx="9262093" cy="5500800"/>
            </a:xfrm>
            <a:prstGeom prst="rect">
              <a:avLst/>
            </a:prstGeom>
          </p:spPr>
        </p:pic>
        <p:pic>
          <p:nvPicPr>
            <p:cNvPr id="8" name="Picture 7">
              <a:extLst>
                <a:ext uri="{FF2B5EF4-FFF2-40B4-BE49-F238E27FC236}">
                  <a16:creationId xmlns:a16="http://schemas.microsoft.com/office/drawing/2014/main" id="{F76DC27F-FCDE-701A-C164-9505AD63D8FA}"/>
                </a:ext>
              </a:extLst>
            </p:cNvPr>
            <p:cNvPicPr>
              <a:picLocks noChangeAspect="1"/>
            </p:cNvPicPr>
            <p:nvPr/>
          </p:nvPicPr>
          <p:blipFill>
            <a:blip r:embed="rId4"/>
            <a:stretch>
              <a:fillRect/>
            </a:stretch>
          </p:blipFill>
          <p:spPr>
            <a:xfrm>
              <a:off x="6051727" y="1028044"/>
              <a:ext cx="772935" cy="1120194"/>
            </a:xfrm>
            <a:prstGeom prst="rect">
              <a:avLst/>
            </a:prstGeom>
          </p:spPr>
        </p:pic>
        <p:sp>
          <p:nvSpPr>
            <p:cNvPr id="11" name="Google Shape;154;p22">
              <a:extLst>
                <a:ext uri="{FF2B5EF4-FFF2-40B4-BE49-F238E27FC236}">
                  <a16:creationId xmlns:a16="http://schemas.microsoft.com/office/drawing/2014/main" id="{656639D0-6B44-C3E8-572E-69276A167426}"/>
                </a:ext>
              </a:extLst>
            </p:cNvPr>
            <p:cNvSpPr>
              <a:spLocks/>
            </p:cNvSpPr>
            <p:nvPr/>
          </p:nvSpPr>
          <p:spPr>
            <a:xfrm>
              <a:off x="6032183" y="1180818"/>
              <a:ext cx="216024" cy="138942"/>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5" name="Google Shape;153;p22">
              <a:extLst>
                <a:ext uri="{FF2B5EF4-FFF2-40B4-BE49-F238E27FC236}">
                  <a16:creationId xmlns:a16="http://schemas.microsoft.com/office/drawing/2014/main" id="{7ED63B14-7447-A39E-6BF9-F4505261D8D9}"/>
                </a:ext>
              </a:extLst>
            </p:cNvPr>
            <p:cNvSpPr txBox="1">
              <a:spLocks/>
            </p:cNvSpPr>
            <p:nvPr/>
          </p:nvSpPr>
          <p:spPr>
            <a:xfrm>
              <a:off x="7638213" y="3958734"/>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1</a:t>
              </a:r>
              <a:endParaRPr dirty="0">
                <a:ea typeface="Open Sans"/>
                <a:cs typeface="Open Sans"/>
                <a:sym typeface="Open Sans"/>
              </a:endParaRPr>
            </a:p>
          </p:txBody>
        </p:sp>
        <p:sp>
          <p:nvSpPr>
            <p:cNvPr id="18" name="Google Shape;153;p22">
              <a:extLst>
                <a:ext uri="{FF2B5EF4-FFF2-40B4-BE49-F238E27FC236}">
                  <a16:creationId xmlns:a16="http://schemas.microsoft.com/office/drawing/2014/main" id="{8F12A331-5A81-8EA1-560D-09CCE86DDC2A}"/>
                </a:ext>
              </a:extLst>
            </p:cNvPr>
            <p:cNvSpPr txBox="1">
              <a:spLocks/>
            </p:cNvSpPr>
            <p:nvPr/>
          </p:nvSpPr>
          <p:spPr>
            <a:xfrm>
              <a:off x="8700382" y="4081999"/>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2</a:t>
              </a:r>
              <a:endParaRPr dirty="0">
                <a:ea typeface="Open Sans"/>
                <a:cs typeface="Open Sans"/>
                <a:sym typeface="Open Sans"/>
              </a:endParaRPr>
            </a:p>
          </p:txBody>
        </p:sp>
        <p:sp>
          <p:nvSpPr>
            <p:cNvPr id="19" name="Google Shape;154;p22">
              <a:extLst>
                <a:ext uri="{FF2B5EF4-FFF2-40B4-BE49-F238E27FC236}">
                  <a16:creationId xmlns:a16="http://schemas.microsoft.com/office/drawing/2014/main" id="{CA4790C4-508B-67BB-BB1C-2088BD8F64E1}"/>
                </a:ext>
              </a:extLst>
            </p:cNvPr>
            <p:cNvSpPr>
              <a:spLocks noChangeAspect="1"/>
            </p:cNvSpPr>
            <p:nvPr/>
          </p:nvSpPr>
          <p:spPr>
            <a:xfrm>
              <a:off x="7961947" y="4119189"/>
              <a:ext cx="72611" cy="7531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20" name="Google Shape;153;p22">
              <a:extLst>
                <a:ext uri="{FF2B5EF4-FFF2-40B4-BE49-F238E27FC236}">
                  <a16:creationId xmlns:a16="http://schemas.microsoft.com/office/drawing/2014/main" id="{A7DAE333-6C7F-B9D3-6906-5D42C2E584CC}"/>
                </a:ext>
              </a:extLst>
            </p:cNvPr>
            <p:cNvSpPr txBox="1">
              <a:spLocks/>
            </p:cNvSpPr>
            <p:nvPr/>
          </p:nvSpPr>
          <p:spPr>
            <a:xfrm>
              <a:off x="8340804" y="3279067"/>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3</a:t>
              </a:r>
              <a:endParaRPr dirty="0">
                <a:ea typeface="Open Sans"/>
                <a:cs typeface="Open Sans"/>
                <a:sym typeface="Open Sans"/>
              </a:endParaRPr>
            </a:p>
          </p:txBody>
        </p:sp>
        <p:sp>
          <p:nvSpPr>
            <p:cNvPr id="22" name="Google Shape;153;p22">
              <a:extLst>
                <a:ext uri="{FF2B5EF4-FFF2-40B4-BE49-F238E27FC236}">
                  <a16:creationId xmlns:a16="http://schemas.microsoft.com/office/drawing/2014/main" id="{BA49DB9E-054E-931D-26AE-DE4FA6745C41}"/>
                </a:ext>
              </a:extLst>
            </p:cNvPr>
            <p:cNvSpPr txBox="1">
              <a:spLocks/>
            </p:cNvSpPr>
            <p:nvPr/>
          </p:nvSpPr>
          <p:spPr>
            <a:xfrm>
              <a:off x="6556894" y="3958734"/>
              <a:ext cx="1690384" cy="1031486"/>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Left-Click at any point </a:t>
              </a:r>
              <a:endParaRPr dirty="0">
                <a:ea typeface="Open Sans"/>
                <a:cs typeface="Open Sans"/>
                <a:sym typeface="Open Sans"/>
              </a:endParaRPr>
            </a:p>
          </p:txBody>
        </p:sp>
        <p:sp>
          <p:nvSpPr>
            <p:cNvPr id="23" name="Google Shape;154;p22">
              <a:extLst>
                <a:ext uri="{FF2B5EF4-FFF2-40B4-BE49-F238E27FC236}">
                  <a16:creationId xmlns:a16="http://schemas.microsoft.com/office/drawing/2014/main" id="{9548A3C2-B3BE-0D3A-71DD-3588E589BB9E}"/>
                </a:ext>
              </a:extLst>
            </p:cNvPr>
            <p:cNvSpPr>
              <a:spLocks/>
            </p:cNvSpPr>
            <p:nvPr/>
          </p:nvSpPr>
          <p:spPr>
            <a:xfrm>
              <a:off x="8625422" y="4062687"/>
              <a:ext cx="84743" cy="92710"/>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cxnSp>
          <p:nvCxnSpPr>
            <p:cNvPr id="25" name="Straight Arrow Connector 24">
              <a:extLst>
                <a:ext uri="{FF2B5EF4-FFF2-40B4-BE49-F238E27FC236}">
                  <a16:creationId xmlns:a16="http://schemas.microsoft.com/office/drawing/2014/main" id="{43DA0DA9-BF7D-5AAC-FBAE-67F22FF20563}"/>
                </a:ext>
              </a:extLst>
            </p:cNvPr>
            <p:cNvCxnSpPr>
              <a:cxnSpLocks/>
            </p:cNvCxnSpPr>
            <p:nvPr/>
          </p:nvCxnSpPr>
          <p:spPr>
            <a:xfrm flipV="1">
              <a:off x="8062993" y="4119189"/>
              <a:ext cx="508019" cy="36208"/>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26" name="Google Shape;154;p22">
              <a:extLst>
                <a:ext uri="{FF2B5EF4-FFF2-40B4-BE49-F238E27FC236}">
                  <a16:creationId xmlns:a16="http://schemas.microsoft.com/office/drawing/2014/main" id="{F40422E3-AA0F-BD1C-8D35-A603B701587D}"/>
                </a:ext>
              </a:extLst>
            </p:cNvPr>
            <p:cNvSpPr>
              <a:spLocks/>
            </p:cNvSpPr>
            <p:nvPr/>
          </p:nvSpPr>
          <p:spPr>
            <a:xfrm>
              <a:off x="8653240" y="3374849"/>
              <a:ext cx="111865" cy="9924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28" name="Google Shape;153;p22">
              <a:extLst>
                <a:ext uri="{FF2B5EF4-FFF2-40B4-BE49-F238E27FC236}">
                  <a16:creationId xmlns:a16="http://schemas.microsoft.com/office/drawing/2014/main" id="{BB49F7DC-1812-BE2A-4831-89703F70C416}"/>
                </a:ext>
              </a:extLst>
            </p:cNvPr>
            <p:cNvSpPr txBox="1">
              <a:spLocks/>
            </p:cNvSpPr>
            <p:nvPr/>
          </p:nvSpPr>
          <p:spPr>
            <a:xfrm>
              <a:off x="8660081" y="3920351"/>
              <a:ext cx="3391696" cy="906925"/>
            </a:xfrm>
            <a:prstGeom prst="rect">
              <a:avLst/>
            </a:prstGeom>
            <a:noFill/>
            <a:ln>
              <a:noFill/>
            </a:ln>
          </p:spPr>
          <p:txBody>
            <a:bodyPr spcFirstLastPara="1" wrap="square" lIns="121900" tIns="121900" rIns="121900" bIns="121900" anchor="ctr" anchorCtr="0">
              <a:noAutofit/>
            </a:bodyPr>
            <a:lstStyle/>
            <a:p>
              <a:pPr marL="186262">
                <a:buSzPts val="1400"/>
              </a:pPr>
              <a:r>
                <a:rPr lang="en-GB" dirty="0">
                  <a:ea typeface="Open Sans"/>
                  <a:cs typeface="Open Sans"/>
                  <a:sym typeface="Open Sans"/>
                </a:rPr>
                <a:t>Move the mouse at any direction and left click again to define the rectangle.</a:t>
              </a:r>
            </a:p>
          </p:txBody>
        </p:sp>
        <p:cxnSp>
          <p:nvCxnSpPr>
            <p:cNvPr id="31" name="Straight Arrow Connector 30">
              <a:extLst>
                <a:ext uri="{FF2B5EF4-FFF2-40B4-BE49-F238E27FC236}">
                  <a16:creationId xmlns:a16="http://schemas.microsoft.com/office/drawing/2014/main" id="{C35A2E3B-98F6-BB86-0F89-05ED77BB2180}"/>
                </a:ext>
              </a:extLst>
            </p:cNvPr>
            <p:cNvCxnSpPr>
              <a:cxnSpLocks/>
            </p:cNvCxnSpPr>
            <p:nvPr/>
          </p:nvCxnSpPr>
          <p:spPr>
            <a:xfrm flipV="1">
              <a:off x="8693996" y="3519405"/>
              <a:ext cx="12771" cy="514433"/>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35" name="Google Shape;153;p22">
              <a:extLst>
                <a:ext uri="{FF2B5EF4-FFF2-40B4-BE49-F238E27FC236}">
                  <a16:creationId xmlns:a16="http://schemas.microsoft.com/office/drawing/2014/main" id="{38CC0976-8D54-0AB9-12D0-63537EBE5A31}"/>
                </a:ext>
              </a:extLst>
            </p:cNvPr>
            <p:cNvSpPr txBox="1">
              <a:spLocks/>
            </p:cNvSpPr>
            <p:nvPr/>
          </p:nvSpPr>
          <p:spPr>
            <a:xfrm>
              <a:off x="8468142" y="2711956"/>
              <a:ext cx="3391696" cy="906925"/>
            </a:xfrm>
            <a:prstGeom prst="rect">
              <a:avLst/>
            </a:prstGeom>
            <a:noFill/>
            <a:ln>
              <a:noFill/>
            </a:ln>
          </p:spPr>
          <p:txBody>
            <a:bodyPr spcFirstLastPara="1" wrap="square" lIns="121900" tIns="121900" rIns="121900" bIns="121900" anchor="ctr" anchorCtr="0">
              <a:noAutofit/>
            </a:bodyPr>
            <a:lstStyle/>
            <a:p>
              <a:pPr marL="186262">
                <a:buSzPts val="1400"/>
              </a:pPr>
              <a:r>
                <a:rPr lang="en-GB" dirty="0">
                  <a:ea typeface="Open Sans"/>
                  <a:cs typeface="Open Sans"/>
                  <a:sym typeface="Open Sans"/>
                </a:rPr>
                <a:t>Move the mouse and left click again to define the height.</a:t>
              </a:r>
            </a:p>
          </p:txBody>
        </p:sp>
      </p:grpSp>
    </p:spTree>
    <p:extLst>
      <p:ext uri="{BB962C8B-B14F-4D97-AF65-F5344CB8AC3E}">
        <p14:creationId xmlns:p14="http://schemas.microsoft.com/office/powerpoint/2010/main" val="9346155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33E726FB-A7E7-8A14-8610-F88FE9C400B2}"/>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C52DC529-E687-FFF3-F44D-CA9A199B2E89}"/>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Motion Band (2)</a:t>
            </a:r>
            <a:endParaRPr dirty="0">
              <a:latin typeface="+mn-lt"/>
            </a:endParaRPr>
          </a:p>
        </p:txBody>
      </p:sp>
      <p:sp>
        <p:nvSpPr>
          <p:cNvPr id="17" name="Google Shape;153;p22">
            <a:extLst>
              <a:ext uri="{FF2B5EF4-FFF2-40B4-BE49-F238E27FC236}">
                <a16:creationId xmlns:a16="http://schemas.microsoft.com/office/drawing/2014/main" id="{4784C4BE-2988-B616-F3C8-6B60E759C1D9}"/>
              </a:ext>
            </a:extLst>
          </p:cNvPr>
          <p:cNvSpPr txBox="1"/>
          <p:nvPr/>
        </p:nvSpPr>
        <p:spPr>
          <a:xfrm>
            <a:off x="108509" y="2960426"/>
            <a:ext cx="2631091" cy="1755692"/>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Double click the </a:t>
            </a:r>
            <a:r>
              <a:rPr lang="en-GB" i="1" dirty="0">
                <a:highlight>
                  <a:srgbClr val="FFB71B"/>
                </a:highlight>
                <a:ea typeface="Open Sans"/>
                <a:cs typeface="Open Sans"/>
                <a:sym typeface="Open Sans"/>
              </a:rPr>
              <a:t>CreateCylinder</a:t>
            </a:r>
            <a:r>
              <a:rPr lang="en-GB" dirty="0">
                <a:ea typeface="Open Sans"/>
                <a:cs typeface="Open Sans"/>
                <a:sym typeface="Open Sans"/>
              </a:rPr>
              <a:t> option to define its parameters.</a:t>
            </a:r>
            <a:endParaRPr dirty="0">
              <a:ea typeface="Open Sans"/>
              <a:cs typeface="Open Sans"/>
              <a:sym typeface="Open Sans"/>
            </a:endParaRPr>
          </a:p>
        </p:txBody>
      </p:sp>
      <p:grpSp>
        <p:nvGrpSpPr>
          <p:cNvPr id="2" name="Group 1">
            <a:extLst>
              <a:ext uri="{FF2B5EF4-FFF2-40B4-BE49-F238E27FC236}">
                <a16:creationId xmlns:a16="http://schemas.microsoft.com/office/drawing/2014/main" id="{AAE24687-8C29-F009-3B29-EAF07BF84EB8}"/>
              </a:ext>
            </a:extLst>
          </p:cNvPr>
          <p:cNvGrpSpPr/>
          <p:nvPr/>
        </p:nvGrpSpPr>
        <p:grpSpPr>
          <a:xfrm>
            <a:off x="2739600" y="831600"/>
            <a:ext cx="9262093" cy="5394960"/>
            <a:chOff x="2739600" y="831600"/>
            <a:chExt cx="9262093" cy="5500800"/>
          </a:xfrm>
        </p:grpSpPr>
        <p:pic>
          <p:nvPicPr>
            <p:cNvPr id="3" name="Picture 2">
              <a:extLst>
                <a:ext uri="{FF2B5EF4-FFF2-40B4-BE49-F238E27FC236}">
                  <a16:creationId xmlns:a16="http://schemas.microsoft.com/office/drawing/2014/main" id="{9C4D460D-EC86-DAF9-127E-99D0DD9086A4}"/>
                </a:ext>
              </a:extLst>
            </p:cNvPr>
            <p:cNvPicPr>
              <a:picLocks noChangeAspect="1"/>
            </p:cNvPicPr>
            <p:nvPr/>
          </p:nvPicPr>
          <p:blipFill>
            <a:blip r:embed="rId3"/>
            <a:stretch>
              <a:fillRect/>
            </a:stretch>
          </p:blipFill>
          <p:spPr>
            <a:xfrm>
              <a:off x="2739600" y="831600"/>
              <a:ext cx="9262093" cy="5500800"/>
            </a:xfrm>
            <a:prstGeom prst="rect">
              <a:avLst/>
            </a:prstGeom>
          </p:spPr>
        </p:pic>
        <p:sp>
          <p:nvSpPr>
            <p:cNvPr id="11" name="Google Shape;154;p22">
              <a:extLst>
                <a:ext uri="{FF2B5EF4-FFF2-40B4-BE49-F238E27FC236}">
                  <a16:creationId xmlns:a16="http://schemas.microsoft.com/office/drawing/2014/main" id="{607A02C6-B6AF-7F3B-D8E0-AACA9C7A8F1E}"/>
                </a:ext>
              </a:extLst>
            </p:cNvPr>
            <p:cNvSpPr>
              <a:spLocks noChangeAspect="1"/>
            </p:cNvSpPr>
            <p:nvPr/>
          </p:nvSpPr>
          <p:spPr>
            <a:xfrm>
              <a:off x="5022131" y="2664709"/>
              <a:ext cx="629052" cy="106438"/>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5" name="Google Shape;153;p22">
              <a:extLst>
                <a:ext uri="{FF2B5EF4-FFF2-40B4-BE49-F238E27FC236}">
                  <a16:creationId xmlns:a16="http://schemas.microsoft.com/office/drawing/2014/main" id="{9CB77E1C-F17F-03ED-0588-FDEBDB98BBC7}"/>
                </a:ext>
              </a:extLst>
            </p:cNvPr>
            <p:cNvSpPr txBox="1">
              <a:spLocks/>
            </p:cNvSpPr>
            <p:nvPr/>
          </p:nvSpPr>
          <p:spPr>
            <a:xfrm>
              <a:off x="5599377" y="2473918"/>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1</a:t>
              </a:r>
              <a:endParaRPr dirty="0">
                <a:ea typeface="Open Sans"/>
                <a:cs typeface="Open Sans"/>
                <a:sym typeface="Open Sans"/>
              </a:endParaRPr>
            </a:p>
          </p:txBody>
        </p:sp>
        <p:sp>
          <p:nvSpPr>
            <p:cNvPr id="8" name="TextBox 7">
              <a:extLst>
                <a:ext uri="{FF2B5EF4-FFF2-40B4-BE49-F238E27FC236}">
                  <a16:creationId xmlns:a16="http://schemas.microsoft.com/office/drawing/2014/main" id="{98903F53-3B29-E7D4-177D-46BE84011902}"/>
                </a:ext>
              </a:extLst>
            </p:cNvPr>
            <p:cNvSpPr txBox="1">
              <a:spLocks/>
            </p:cNvSpPr>
            <p:nvPr/>
          </p:nvSpPr>
          <p:spPr>
            <a:xfrm>
              <a:off x="5819190" y="2259966"/>
              <a:ext cx="1335571" cy="376578"/>
            </a:xfrm>
            <a:prstGeom prst="rect">
              <a:avLst/>
            </a:prstGeom>
            <a:noFill/>
          </p:spPr>
          <p:txBody>
            <a:bodyPr wrap="square">
              <a:spAutoFit/>
            </a:bodyPr>
            <a:lstStyle/>
            <a:p>
              <a:r>
                <a:rPr lang="en-GB" dirty="0">
                  <a:ea typeface="Open Sans"/>
                  <a:cs typeface="Open Sans"/>
                  <a:sym typeface="Open Sans"/>
                </a:rPr>
                <a:t>Double click </a:t>
              </a:r>
              <a:endParaRPr lang="en-GB" dirty="0"/>
            </a:p>
          </p:txBody>
        </p:sp>
        <p:pic>
          <p:nvPicPr>
            <p:cNvPr id="16" name="Picture 15">
              <a:extLst>
                <a:ext uri="{FF2B5EF4-FFF2-40B4-BE49-F238E27FC236}">
                  <a16:creationId xmlns:a16="http://schemas.microsoft.com/office/drawing/2014/main" id="{3700B1AE-1342-B2D8-7D64-3C96763AF5D1}"/>
                </a:ext>
              </a:extLst>
            </p:cNvPr>
            <p:cNvPicPr>
              <a:picLocks noChangeAspect="1"/>
            </p:cNvPicPr>
            <p:nvPr/>
          </p:nvPicPr>
          <p:blipFill>
            <a:blip r:embed="rId4"/>
            <a:stretch>
              <a:fillRect/>
            </a:stretch>
          </p:blipFill>
          <p:spPr>
            <a:xfrm>
              <a:off x="5408839" y="2906297"/>
              <a:ext cx="5719286" cy="3070279"/>
            </a:xfrm>
            <a:prstGeom prst="rect">
              <a:avLst/>
            </a:prstGeom>
          </p:spPr>
        </p:pic>
        <p:sp>
          <p:nvSpPr>
            <p:cNvPr id="6" name="Google Shape;153;p22">
              <a:extLst>
                <a:ext uri="{FF2B5EF4-FFF2-40B4-BE49-F238E27FC236}">
                  <a16:creationId xmlns:a16="http://schemas.microsoft.com/office/drawing/2014/main" id="{4EB738C0-E94B-5673-2C35-3A261B8789F7}"/>
                </a:ext>
              </a:extLst>
            </p:cNvPr>
            <p:cNvSpPr txBox="1">
              <a:spLocks/>
            </p:cNvSpPr>
            <p:nvPr/>
          </p:nvSpPr>
          <p:spPr>
            <a:xfrm>
              <a:off x="10367529" y="3552627"/>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2</a:t>
              </a:r>
              <a:endParaRPr dirty="0">
                <a:ea typeface="Open Sans"/>
                <a:cs typeface="Open Sans"/>
                <a:sym typeface="Open Sans"/>
              </a:endParaRPr>
            </a:p>
          </p:txBody>
        </p:sp>
        <p:sp>
          <p:nvSpPr>
            <p:cNvPr id="12" name="Google Shape;154;p22">
              <a:extLst>
                <a:ext uri="{FF2B5EF4-FFF2-40B4-BE49-F238E27FC236}">
                  <a16:creationId xmlns:a16="http://schemas.microsoft.com/office/drawing/2014/main" id="{D597C61F-9D31-44A4-FEB1-2B8CCF3CFBEC}"/>
                </a:ext>
              </a:extLst>
            </p:cNvPr>
            <p:cNvSpPr>
              <a:spLocks noChangeAspect="1"/>
            </p:cNvSpPr>
            <p:nvPr/>
          </p:nvSpPr>
          <p:spPr>
            <a:xfrm>
              <a:off x="10610043" y="5821722"/>
              <a:ext cx="488488" cy="124239"/>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9" name="Google Shape;154;p22">
              <a:extLst>
                <a:ext uri="{FF2B5EF4-FFF2-40B4-BE49-F238E27FC236}">
                  <a16:creationId xmlns:a16="http://schemas.microsoft.com/office/drawing/2014/main" id="{33B614D2-ED6C-7C30-57CC-7C9F690C7334}"/>
                </a:ext>
              </a:extLst>
            </p:cNvPr>
            <p:cNvSpPr>
              <a:spLocks noChangeAspect="1"/>
            </p:cNvSpPr>
            <p:nvPr/>
          </p:nvSpPr>
          <p:spPr>
            <a:xfrm>
              <a:off x="5651183" y="3552627"/>
              <a:ext cx="4451109" cy="483919"/>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3" name="Google Shape;153;p22">
              <a:extLst>
                <a:ext uri="{FF2B5EF4-FFF2-40B4-BE49-F238E27FC236}">
                  <a16:creationId xmlns:a16="http://schemas.microsoft.com/office/drawing/2014/main" id="{83D8501B-4E9C-0C32-1375-2651C904408B}"/>
                </a:ext>
              </a:extLst>
            </p:cNvPr>
            <p:cNvSpPr txBox="1">
              <a:spLocks/>
            </p:cNvSpPr>
            <p:nvPr/>
          </p:nvSpPr>
          <p:spPr>
            <a:xfrm>
              <a:off x="10828577" y="5541709"/>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3</a:t>
              </a:r>
              <a:endParaRPr dirty="0">
                <a:ea typeface="Open Sans"/>
                <a:cs typeface="Open Sans"/>
                <a:sym typeface="Open Sans"/>
              </a:endParaRPr>
            </a:p>
          </p:txBody>
        </p:sp>
        <p:sp>
          <p:nvSpPr>
            <p:cNvPr id="18" name="Google Shape;154;p22">
              <a:extLst>
                <a:ext uri="{FF2B5EF4-FFF2-40B4-BE49-F238E27FC236}">
                  <a16:creationId xmlns:a16="http://schemas.microsoft.com/office/drawing/2014/main" id="{47E89F85-5C26-92A8-739A-D159E78B1FDE}"/>
                </a:ext>
              </a:extLst>
            </p:cNvPr>
            <p:cNvSpPr>
              <a:spLocks noChangeAspect="1"/>
            </p:cNvSpPr>
            <p:nvPr/>
          </p:nvSpPr>
          <p:spPr>
            <a:xfrm>
              <a:off x="9588963" y="5821722"/>
              <a:ext cx="488488" cy="124239"/>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9" name="Google Shape;153;p22">
              <a:extLst>
                <a:ext uri="{FF2B5EF4-FFF2-40B4-BE49-F238E27FC236}">
                  <a16:creationId xmlns:a16="http://schemas.microsoft.com/office/drawing/2014/main" id="{9032C68F-3855-49CF-D357-7A16F1644F86}"/>
                </a:ext>
              </a:extLst>
            </p:cNvPr>
            <p:cNvSpPr txBox="1">
              <a:spLocks/>
            </p:cNvSpPr>
            <p:nvPr/>
          </p:nvSpPr>
          <p:spPr>
            <a:xfrm>
              <a:off x="9768982" y="5572324"/>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4</a:t>
              </a:r>
              <a:endParaRPr dirty="0">
                <a:ea typeface="Open Sans"/>
                <a:cs typeface="Open Sans"/>
                <a:sym typeface="Open Sans"/>
              </a:endParaRPr>
            </a:p>
          </p:txBody>
        </p:sp>
      </p:grpSp>
    </p:spTree>
    <p:extLst>
      <p:ext uri="{BB962C8B-B14F-4D97-AF65-F5344CB8AC3E}">
        <p14:creationId xmlns:p14="http://schemas.microsoft.com/office/powerpoint/2010/main" val="29657108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916D1029-F713-6080-4625-B41FC07EA0E9}"/>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F5976F1F-2B37-039D-5EF6-5BE6AFBF719C}"/>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Motion Band (3)</a:t>
            </a:r>
            <a:endParaRPr dirty="0">
              <a:latin typeface="+mn-lt"/>
            </a:endParaRPr>
          </a:p>
        </p:txBody>
      </p:sp>
      <p:sp>
        <p:nvSpPr>
          <p:cNvPr id="17" name="Google Shape;153;p22">
            <a:extLst>
              <a:ext uri="{FF2B5EF4-FFF2-40B4-BE49-F238E27FC236}">
                <a16:creationId xmlns:a16="http://schemas.microsoft.com/office/drawing/2014/main" id="{099C9DEC-EE37-3996-4F61-379DF5ADEFE2}"/>
              </a:ext>
            </a:extLst>
          </p:cNvPr>
          <p:cNvSpPr txBox="1"/>
          <p:nvPr/>
        </p:nvSpPr>
        <p:spPr>
          <a:xfrm>
            <a:off x="119334" y="2690171"/>
            <a:ext cx="2340625" cy="1944216"/>
          </a:xfrm>
          <a:prstGeom prst="rect">
            <a:avLst/>
          </a:prstGeom>
          <a:noFill/>
          <a:ln>
            <a:noFill/>
          </a:ln>
        </p:spPr>
        <p:txBody>
          <a:bodyPr spcFirstLastPara="1" wrap="square" lIns="121900" tIns="121900" rIns="121900" bIns="121900" anchor="ctr" anchorCtr="0">
            <a:noAutofit/>
          </a:bodyPr>
          <a:lstStyle/>
          <a:p>
            <a:r>
              <a:rPr lang="en-GB" sz="1600" dirty="0">
                <a:ea typeface="Open Sans"/>
                <a:cs typeface="Open Sans"/>
                <a:sym typeface="Open Sans"/>
              </a:rPr>
              <a:t>Create a second cylinder and configure again.</a:t>
            </a:r>
            <a:endParaRPr sz="1600" dirty="0">
              <a:ea typeface="Open Sans"/>
              <a:cs typeface="Open Sans"/>
              <a:sym typeface="Open Sans"/>
            </a:endParaRPr>
          </a:p>
        </p:txBody>
      </p:sp>
      <p:cxnSp>
        <p:nvCxnSpPr>
          <p:cNvPr id="7" name="Google Shape;101;p16">
            <a:extLst>
              <a:ext uri="{FF2B5EF4-FFF2-40B4-BE49-F238E27FC236}">
                <a16:creationId xmlns:a16="http://schemas.microsoft.com/office/drawing/2014/main" id="{17FC0147-1B5A-41E4-4137-7E3F979BD284}"/>
              </a:ext>
            </a:extLst>
          </p:cNvPr>
          <p:cNvCxnSpPr>
            <a:cxnSpLocks/>
            <a:stCxn id="11" idx="1"/>
            <a:endCxn id="17" idx="3"/>
          </p:cNvCxnSpPr>
          <p:nvPr/>
        </p:nvCxnSpPr>
        <p:spPr>
          <a:xfrm rot="10800000" flipV="1">
            <a:off x="2459959" y="1298649"/>
            <a:ext cx="3697928" cy="2363630"/>
          </a:xfrm>
          <a:prstGeom prst="bentConnector3">
            <a:avLst>
              <a:gd name="adj1" fmla="val 50000"/>
            </a:avLst>
          </a:prstGeom>
          <a:noFill/>
          <a:ln w="19050" cap="flat" cmpd="sng">
            <a:solidFill>
              <a:schemeClr val="accent1"/>
            </a:solidFill>
            <a:prstDash val="solid"/>
            <a:round/>
            <a:headEnd type="none" w="med" len="med"/>
            <a:tailEnd type="stealth" w="med" len="med"/>
          </a:ln>
        </p:spPr>
      </p:cxnSp>
      <p:grpSp>
        <p:nvGrpSpPr>
          <p:cNvPr id="5" name="Group 4">
            <a:extLst>
              <a:ext uri="{FF2B5EF4-FFF2-40B4-BE49-F238E27FC236}">
                <a16:creationId xmlns:a16="http://schemas.microsoft.com/office/drawing/2014/main" id="{98AC089D-85D9-2569-3045-2C3F1948E7E1}"/>
              </a:ext>
            </a:extLst>
          </p:cNvPr>
          <p:cNvGrpSpPr/>
          <p:nvPr/>
        </p:nvGrpSpPr>
        <p:grpSpPr>
          <a:xfrm>
            <a:off x="2739600" y="831600"/>
            <a:ext cx="9262092" cy="5394960"/>
            <a:chOff x="2739600" y="831600"/>
            <a:chExt cx="9262092" cy="5500800"/>
          </a:xfrm>
        </p:grpSpPr>
        <p:pic>
          <p:nvPicPr>
            <p:cNvPr id="3" name="Picture 2">
              <a:extLst>
                <a:ext uri="{FF2B5EF4-FFF2-40B4-BE49-F238E27FC236}">
                  <a16:creationId xmlns:a16="http://schemas.microsoft.com/office/drawing/2014/main" id="{543A8F21-7259-1D5E-4610-943A8FD97EBB}"/>
                </a:ext>
              </a:extLst>
            </p:cNvPr>
            <p:cNvPicPr>
              <a:picLocks noChangeAspect="1"/>
            </p:cNvPicPr>
            <p:nvPr/>
          </p:nvPicPr>
          <p:blipFill>
            <a:blip r:embed="rId3"/>
            <a:stretch>
              <a:fillRect/>
            </a:stretch>
          </p:blipFill>
          <p:spPr>
            <a:xfrm>
              <a:off x="2739600" y="831600"/>
              <a:ext cx="9262092" cy="5500800"/>
            </a:xfrm>
            <a:prstGeom prst="rect">
              <a:avLst/>
            </a:prstGeom>
          </p:spPr>
        </p:pic>
        <p:sp>
          <p:nvSpPr>
            <p:cNvPr id="11" name="Google Shape;154;p22">
              <a:extLst>
                <a:ext uri="{FF2B5EF4-FFF2-40B4-BE49-F238E27FC236}">
                  <a16:creationId xmlns:a16="http://schemas.microsoft.com/office/drawing/2014/main" id="{ABFE7527-9492-0C92-6A4C-37839A95C98C}"/>
                </a:ext>
              </a:extLst>
            </p:cNvPr>
            <p:cNvSpPr/>
            <p:nvPr/>
          </p:nvSpPr>
          <p:spPr>
            <a:xfrm>
              <a:off x="6157887" y="1235811"/>
              <a:ext cx="148425" cy="144000"/>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6" name="Google Shape;154;p22">
              <a:extLst>
                <a:ext uri="{FF2B5EF4-FFF2-40B4-BE49-F238E27FC236}">
                  <a16:creationId xmlns:a16="http://schemas.microsoft.com/office/drawing/2014/main" id="{72B58A05-FD1A-1CCA-1BE8-263B6B1AF6AE}"/>
                </a:ext>
              </a:extLst>
            </p:cNvPr>
            <p:cNvSpPr/>
            <p:nvPr/>
          </p:nvSpPr>
          <p:spPr>
            <a:xfrm>
              <a:off x="6096000" y="2478959"/>
              <a:ext cx="4533900" cy="469981"/>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8" name="Google Shape;153;p22">
              <a:extLst>
                <a:ext uri="{FF2B5EF4-FFF2-40B4-BE49-F238E27FC236}">
                  <a16:creationId xmlns:a16="http://schemas.microsoft.com/office/drawing/2014/main" id="{61314358-2E52-E1D2-2185-51B7D4A457AA}"/>
                </a:ext>
              </a:extLst>
            </p:cNvPr>
            <p:cNvSpPr txBox="1"/>
            <p:nvPr/>
          </p:nvSpPr>
          <p:spPr>
            <a:xfrm>
              <a:off x="5915980" y="1022413"/>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1</a:t>
              </a:r>
              <a:endParaRPr dirty="0">
                <a:ea typeface="Open Sans"/>
                <a:cs typeface="Open Sans"/>
                <a:sym typeface="Open Sans"/>
              </a:endParaRPr>
            </a:p>
          </p:txBody>
        </p:sp>
        <p:sp>
          <p:nvSpPr>
            <p:cNvPr id="9" name="Google Shape;153;p22">
              <a:extLst>
                <a:ext uri="{FF2B5EF4-FFF2-40B4-BE49-F238E27FC236}">
                  <a16:creationId xmlns:a16="http://schemas.microsoft.com/office/drawing/2014/main" id="{5B242340-8A23-6D30-FE32-8C179A3945C6}"/>
                </a:ext>
              </a:extLst>
            </p:cNvPr>
            <p:cNvSpPr txBox="1"/>
            <p:nvPr/>
          </p:nvSpPr>
          <p:spPr>
            <a:xfrm>
              <a:off x="10549502" y="2415759"/>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2</a:t>
              </a:r>
              <a:endParaRPr dirty="0">
                <a:ea typeface="Open Sans"/>
                <a:cs typeface="Open Sans"/>
                <a:sym typeface="Open Sans"/>
              </a:endParaRPr>
            </a:p>
          </p:txBody>
        </p:sp>
        <p:sp>
          <p:nvSpPr>
            <p:cNvPr id="12" name="Google Shape;153;p22">
              <a:extLst>
                <a:ext uri="{FF2B5EF4-FFF2-40B4-BE49-F238E27FC236}">
                  <a16:creationId xmlns:a16="http://schemas.microsoft.com/office/drawing/2014/main" id="{C3098001-0B6D-D09C-9ED0-27057033F327}"/>
                </a:ext>
              </a:extLst>
            </p:cNvPr>
            <p:cNvSpPr txBox="1"/>
            <p:nvPr/>
          </p:nvSpPr>
          <p:spPr>
            <a:xfrm>
              <a:off x="11244803" y="4509688"/>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3</a:t>
              </a:r>
              <a:endParaRPr dirty="0">
                <a:ea typeface="Open Sans"/>
                <a:cs typeface="Open Sans"/>
                <a:sym typeface="Open Sans"/>
              </a:endParaRPr>
            </a:p>
          </p:txBody>
        </p:sp>
        <p:sp>
          <p:nvSpPr>
            <p:cNvPr id="15" name="Google Shape;154;p22">
              <a:extLst>
                <a:ext uri="{FF2B5EF4-FFF2-40B4-BE49-F238E27FC236}">
                  <a16:creationId xmlns:a16="http://schemas.microsoft.com/office/drawing/2014/main" id="{2FD31F69-B888-EE75-673E-5028D3CE725B}"/>
                </a:ext>
              </a:extLst>
            </p:cNvPr>
            <p:cNvSpPr/>
            <p:nvPr/>
          </p:nvSpPr>
          <p:spPr>
            <a:xfrm>
              <a:off x="11150083" y="4777182"/>
              <a:ext cx="501850" cy="145337"/>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9" name="Google Shape;154;p22">
              <a:extLst>
                <a:ext uri="{FF2B5EF4-FFF2-40B4-BE49-F238E27FC236}">
                  <a16:creationId xmlns:a16="http://schemas.microsoft.com/office/drawing/2014/main" id="{A051522A-1559-1D74-A69A-8F1F947AA8D2}"/>
                </a:ext>
              </a:extLst>
            </p:cNvPr>
            <p:cNvSpPr/>
            <p:nvPr/>
          </p:nvSpPr>
          <p:spPr>
            <a:xfrm>
              <a:off x="10100428" y="4777182"/>
              <a:ext cx="501850" cy="145337"/>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20" name="Google Shape;153;p22">
              <a:extLst>
                <a:ext uri="{FF2B5EF4-FFF2-40B4-BE49-F238E27FC236}">
                  <a16:creationId xmlns:a16="http://schemas.microsoft.com/office/drawing/2014/main" id="{EE990CBC-8967-2115-78B8-6EACC93AA147}"/>
                </a:ext>
              </a:extLst>
            </p:cNvPr>
            <p:cNvSpPr txBox="1"/>
            <p:nvPr/>
          </p:nvSpPr>
          <p:spPr>
            <a:xfrm>
              <a:off x="10163716" y="4527784"/>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4</a:t>
              </a:r>
              <a:endParaRPr dirty="0">
                <a:ea typeface="Open Sans"/>
                <a:cs typeface="Open Sans"/>
                <a:sym typeface="Open Sans"/>
              </a:endParaRPr>
            </a:p>
          </p:txBody>
        </p:sp>
      </p:grpSp>
    </p:spTree>
    <p:extLst>
      <p:ext uri="{BB962C8B-B14F-4D97-AF65-F5344CB8AC3E}">
        <p14:creationId xmlns:p14="http://schemas.microsoft.com/office/powerpoint/2010/main" val="10010165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8C80D331-D6EC-A03C-F4C5-81611DDA21DE}"/>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A46B34FD-04F1-FA3F-98E5-248AD9A1CF1B}"/>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Motion Band (4)</a:t>
            </a:r>
            <a:endParaRPr dirty="0">
              <a:latin typeface="+mn-lt"/>
            </a:endParaRPr>
          </a:p>
        </p:txBody>
      </p:sp>
      <p:sp>
        <p:nvSpPr>
          <p:cNvPr id="17" name="Google Shape;153;p22">
            <a:extLst>
              <a:ext uri="{FF2B5EF4-FFF2-40B4-BE49-F238E27FC236}">
                <a16:creationId xmlns:a16="http://schemas.microsoft.com/office/drawing/2014/main" id="{C7CC8F79-C68F-697E-B024-33528B4018E8}"/>
              </a:ext>
            </a:extLst>
          </p:cNvPr>
          <p:cNvSpPr txBox="1"/>
          <p:nvPr/>
        </p:nvSpPr>
        <p:spPr>
          <a:xfrm>
            <a:off x="229912" y="2590565"/>
            <a:ext cx="2635308" cy="1944216"/>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Firstly, select the bigger Cylinder then the smaller, click subtract and OK.</a:t>
            </a:r>
            <a:endParaRPr dirty="0">
              <a:ea typeface="Open Sans"/>
              <a:cs typeface="Open Sans"/>
              <a:sym typeface="Open Sans"/>
            </a:endParaRPr>
          </a:p>
        </p:txBody>
      </p:sp>
      <p:grpSp>
        <p:nvGrpSpPr>
          <p:cNvPr id="2" name="Group 1">
            <a:extLst>
              <a:ext uri="{FF2B5EF4-FFF2-40B4-BE49-F238E27FC236}">
                <a16:creationId xmlns:a16="http://schemas.microsoft.com/office/drawing/2014/main" id="{E0ACB70B-8716-05E2-419F-21C2F597F6A2}"/>
              </a:ext>
            </a:extLst>
          </p:cNvPr>
          <p:cNvGrpSpPr/>
          <p:nvPr/>
        </p:nvGrpSpPr>
        <p:grpSpPr>
          <a:xfrm>
            <a:off x="2739600" y="831600"/>
            <a:ext cx="9258032" cy="5394960"/>
            <a:chOff x="2739600" y="831600"/>
            <a:chExt cx="9258032" cy="5500800"/>
          </a:xfrm>
        </p:grpSpPr>
        <p:pic>
          <p:nvPicPr>
            <p:cNvPr id="7" name="Picture 6">
              <a:extLst>
                <a:ext uri="{FF2B5EF4-FFF2-40B4-BE49-F238E27FC236}">
                  <a16:creationId xmlns:a16="http://schemas.microsoft.com/office/drawing/2014/main" id="{75271BFA-74BA-5521-2D3B-E27CEC2C2CF6}"/>
                </a:ext>
              </a:extLst>
            </p:cNvPr>
            <p:cNvPicPr>
              <a:picLocks noChangeAspect="1"/>
            </p:cNvPicPr>
            <p:nvPr/>
          </p:nvPicPr>
          <p:blipFill>
            <a:blip r:embed="rId3"/>
            <a:stretch>
              <a:fillRect/>
            </a:stretch>
          </p:blipFill>
          <p:spPr>
            <a:xfrm>
              <a:off x="2739600" y="831600"/>
              <a:ext cx="9258032" cy="5500800"/>
            </a:xfrm>
            <a:prstGeom prst="rect">
              <a:avLst/>
            </a:prstGeom>
          </p:spPr>
        </p:pic>
        <p:sp>
          <p:nvSpPr>
            <p:cNvPr id="16" name="Google Shape;154;p22">
              <a:extLst>
                <a:ext uri="{FF2B5EF4-FFF2-40B4-BE49-F238E27FC236}">
                  <a16:creationId xmlns:a16="http://schemas.microsoft.com/office/drawing/2014/main" id="{BAF23DCF-CEB7-E5C6-545E-7D08BB5FE2F7}"/>
                </a:ext>
              </a:extLst>
            </p:cNvPr>
            <p:cNvSpPr/>
            <p:nvPr/>
          </p:nvSpPr>
          <p:spPr>
            <a:xfrm>
              <a:off x="8138160" y="1239088"/>
              <a:ext cx="439103" cy="135369"/>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4" name="Google Shape;154;p22">
              <a:extLst>
                <a:ext uri="{FF2B5EF4-FFF2-40B4-BE49-F238E27FC236}">
                  <a16:creationId xmlns:a16="http://schemas.microsoft.com/office/drawing/2014/main" id="{94A199CB-4392-2E13-FC77-D9D073D09048}"/>
                </a:ext>
              </a:extLst>
            </p:cNvPr>
            <p:cNvSpPr/>
            <p:nvPr/>
          </p:nvSpPr>
          <p:spPr>
            <a:xfrm>
              <a:off x="4881562" y="2558180"/>
              <a:ext cx="493345" cy="108820"/>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5" name="Google Shape;154;p22">
              <a:extLst>
                <a:ext uri="{FF2B5EF4-FFF2-40B4-BE49-F238E27FC236}">
                  <a16:creationId xmlns:a16="http://schemas.microsoft.com/office/drawing/2014/main" id="{633F08F1-EAAA-0D98-A44E-7F00036A5198}"/>
                </a:ext>
              </a:extLst>
            </p:cNvPr>
            <p:cNvSpPr/>
            <p:nvPr/>
          </p:nvSpPr>
          <p:spPr>
            <a:xfrm>
              <a:off x="4881562" y="2673492"/>
              <a:ext cx="493345" cy="106578"/>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6" name="Google Shape;153;p22">
              <a:extLst>
                <a:ext uri="{FF2B5EF4-FFF2-40B4-BE49-F238E27FC236}">
                  <a16:creationId xmlns:a16="http://schemas.microsoft.com/office/drawing/2014/main" id="{670F8260-3CDE-C142-6A8E-0E671527ADD0}"/>
                </a:ext>
              </a:extLst>
            </p:cNvPr>
            <p:cNvSpPr txBox="1"/>
            <p:nvPr/>
          </p:nvSpPr>
          <p:spPr>
            <a:xfrm>
              <a:off x="5325165" y="2427944"/>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1</a:t>
              </a:r>
              <a:endParaRPr dirty="0">
                <a:ea typeface="Open Sans"/>
                <a:cs typeface="Open Sans"/>
                <a:sym typeface="Open Sans"/>
              </a:endParaRPr>
            </a:p>
          </p:txBody>
        </p:sp>
        <p:sp>
          <p:nvSpPr>
            <p:cNvPr id="8" name="Google Shape;153;p22">
              <a:extLst>
                <a:ext uri="{FF2B5EF4-FFF2-40B4-BE49-F238E27FC236}">
                  <a16:creationId xmlns:a16="http://schemas.microsoft.com/office/drawing/2014/main" id="{A5552211-D416-28AB-F43D-FCA46B935BFC}"/>
                </a:ext>
              </a:extLst>
            </p:cNvPr>
            <p:cNvSpPr txBox="1"/>
            <p:nvPr/>
          </p:nvSpPr>
          <p:spPr>
            <a:xfrm>
              <a:off x="5325164" y="2667000"/>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2</a:t>
              </a:r>
              <a:endParaRPr dirty="0">
                <a:ea typeface="Open Sans"/>
                <a:cs typeface="Open Sans"/>
                <a:sym typeface="Open Sans"/>
              </a:endParaRPr>
            </a:p>
          </p:txBody>
        </p:sp>
        <p:sp>
          <p:nvSpPr>
            <p:cNvPr id="9" name="Google Shape;153;p22">
              <a:extLst>
                <a:ext uri="{FF2B5EF4-FFF2-40B4-BE49-F238E27FC236}">
                  <a16:creationId xmlns:a16="http://schemas.microsoft.com/office/drawing/2014/main" id="{87EA0D99-B301-121A-CFB1-8A5884D2CD45}"/>
                </a:ext>
              </a:extLst>
            </p:cNvPr>
            <p:cNvSpPr txBox="1"/>
            <p:nvPr/>
          </p:nvSpPr>
          <p:spPr>
            <a:xfrm>
              <a:off x="8461559" y="1402202"/>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3</a:t>
              </a:r>
              <a:endParaRPr dirty="0">
                <a:ea typeface="Open Sans"/>
                <a:cs typeface="Open Sans"/>
                <a:sym typeface="Open Sans"/>
              </a:endParaRPr>
            </a:p>
          </p:txBody>
        </p:sp>
        <p:pic>
          <p:nvPicPr>
            <p:cNvPr id="11" name="Picture 10">
              <a:extLst>
                <a:ext uri="{FF2B5EF4-FFF2-40B4-BE49-F238E27FC236}">
                  <a16:creationId xmlns:a16="http://schemas.microsoft.com/office/drawing/2014/main" id="{FBA80676-DFD4-B8AC-3185-18B1B3228EDB}"/>
                </a:ext>
              </a:extLst>
            </p:cNvPr>
            <p:cNvPicPr>
              <a:picLocks noChangeAspect="1"/>
            </p:cNvPicPr>
            <p:nvPr/>
          </p:nvPicPr>
          <p:blipFill>
            <a:blip r:embed="rId4"/>
            <a:stretch>
              <a:fillRect/>
            </a:stretch>
          </p:blipFill>
          <p:spPr>
            <a:xfrm>
              <a:off x="6052696" y="3208856"/>
              <a:ext cx="2635309" cy="2050811"/>
            </a:xfrm>
            <a:prstGeom prst="rect">
              <a:avLst/>
            </a:prstGeom>
          </p:spPr>
        </p:pic>
        <p:sp>
          <p:nvSpPr>
            <p:cNvPr id="12" name="Google Shape;154;p22">
              <a:extLst>
                <a:ext uri="{FF2B5EF4-FFF2-40B4-BE49-F238E27FC236}">
                  <a16:creationId xmlns:a16="http://schemas.microsoft.com/office/drawing/2014/main" id="{7E369DC1-B06D-2D92-F36E-EC8D88407086}"/>
                </a:ext>
              </a:extLst>
            </p:cNvPr>
            <p:cNvSpPr/>
            <p:nvPr/>
          </p:nvSpPr>
          <p:spPr>
            <a:xfrm>
              <a:off x="6522780" y="4978855"/>
              <a:ext cx="681930" cy="196077"/>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4" name="Google Shape;153;p22">
              <a:extLst>
                <a:ext uri="{FF2B5EF4-FFF2-40B4-BE49-F238E27FC236}">
                  <a16:creationId xmlns:a16="http://schemas.microsoft.com/office/drawing/2014/main" id="{455B947D-2B66-99D7-9421-382CF4F7B227}"/>
                </a:ext>
              </a:extLst>
            </p:cNvPr>
            <p:cNvSpPr txBox="1"/>
            <p:nvPr/>
          </p:nvSpPr>
          <p:spPr>
            <a:xfrm>
              <a:off x="7188596" y="4952194"/>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4</a:t>
              </a:r>
              <a:endParaRPr dirty="0">
                <a:ea typeface="Open Sans"/>
                <a:cs typeface="Open Sans"/>
                <a:sym typeface="Open Sans"/>
              </a:endParaRPr>
            </a:p>
          </p:txBody>
        </p:sp>
      </p:grpSp>
    </p:spTree>
    <p:extLst>
      <p:ext uri="{BB962C8B-B14F-4D97-AF65-F5344CB8AC3E}">
        <p14:creationId xmlns:p14="http://schemas.microsoft.com/office/powerpoint/2010/main" val="21227047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FCC61C89-1721-ACB5-FB16-1FC634291B33}"/>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21CAC8CF-847A-A869-E2EF-A6568B4EE10C}"/>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Motion Band (5)</a:t>
            </a:r>
            <a:endParaRPr dirty="0">
              <a:latin typeface="+mn-lt"/>
            </a:endParaRPr>
          </a:p>
        </p:txBody>
      </p:sp>
      <p:sp>
        <p:nvSpPr>
          <p:cNvPr id="17" name="Google Shape;153;p22">
            <a:extLst>
              <a:ext uri="{FF2B5EF4-FFF2-40B4-BE49-F238E27FC236}">
                <a16:creationId xmlns:a16="http://schemas.microsoft.com/office/drawing/2014/main" id="{AAD5F66D-24FC-8161-F7C8-9F65F268CEA0}"/>
              </a:ext>
            </a:extLst>
          </p:cNvPr>
          <p:cNvSpPr txBox="1"/>
          <p:nvPr/>
        </p:nvSpPr>
        <p:spPr>
          <a:xfrm>
            <a:off x="44426" y="4250717"/>
            <a:ext cx="2635308" cy="1944216"/>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Select the new object. Rename it as MotionBand and assign a transparency level of your choice.</a:t>
            </a:r>
            <a:endParaRPr dirty="0">
              <a:ea typeface="Open Sans"/>
              <a:cs typeface="Open Sans"/>
              <a:sym typeface="Open Sans"/>
            </a:endParaRPr>
          </a:p>
        </p:txBody>
      </p:sp>
      <p:pic>
        <p:nvPicPr>
          <p:cNvPr id="10" name="Graphic 9" descr="Information outline">
            <a:extLst>
              <a:ext uri="{FF2B5EF4-FFF2-40B4-BE49-F238E27FC236}">
                <a16:creationId xmlns:a16="http://schemas.microsoft.com/office/drawing/2014/main" id="{C465E65F-7116-3065-66FB-E158BC7CD0A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468" y="1222815"/>
            <a:ext cx="337150" cy="337150"/>
          </a:xfrm>
          <a:prstGeom prst="rect">
            <a:avLst/>
          </a:prstGeom>
        </p:spPr>
      </p:pic>
      <p:sp>
        <p:nvSpPr>
          <p:cNvPr id="11" name="Google Shape;153;p22">
            <a:extLst>
              <a:ext uri="{FF2B5EF4-FFF2-40B4-BE49-F238E27FC236}">
                <a16:creationId xmlns:a16="http://schemas.microsoft.com/office/drawing/2014/main" id="{8360D369-137A-3D65-FB5E-7A90EA52CAF2}"/>
              </a:ext>
            </a:extLst>
          </p:cNvPr>
          <p:cNvSpPr txBox="1"/>
          <p:nvPr/>
        </p:nvSpPr>
        <p:spPr>
          <a:xfrm>
            <a:off x="249592" y="1128936"/>
            <a:ext cx="2635308" cy="1311754"/>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Motion Bands are used to determine moving parts in transient simulations.</a:t>
            </a:r>
            <a:endParaRPr dirty="0">
              <a:ea typeface="Open Sans"/>
              <a:cs typeface="Open Sans"/>
              <a:sym typeface="Open Sans"/>
            </a:endParaRPr>
          </a:p>
        </p:txBody>
      </p:sp>
      <p:grpSp>
        <p:nvGrpSpPr>
          <p:cNvPr id="2" name="Group 1">
            <a:extLst>
              <a:ext uri="{FF2B5EF4-FFF2-40B4-BE49-F238E27FC236}">
                <a16:creationId xmlns:a16="http://schemas.microsoft.com/office/drawing/2014/main" id="{525C1A5D-215D-18BC-00FC-DD48C2F8E86D}"/>
              </a:ext>
            </a:extLst>
          </p:cNvPr>
          <p:cNvGrpSpPr/>
          <p:nvPr/>
        </p:nvGrpSpPr>
        <p:grpSpPr>
          <a:xfrm>
            <a:off x="2739599" y="831600"/>
            <a:ext cx="9258033" cy="5394960"/>
            <a:chOff x="2739599" y="831600"/>
            <a:chExt cx="9258033" cy="5517559"/>
          </a:xfrm>
        </p:grpSpPr>
        <p:pic>
          <p:nvPicPr>
            <p:cNvPr id="3" name="Picture 2">
              <a:extLst>
                <a:ext uri="{FF2B5EF4-FFF2-40B4-BE49-F238E27FC236}">
                  <a16:creationId xmlns:a16="http://schemas.microsoft.com/office/drawing/2014/main" id="{78B84C8E-44E3-F7B5-7C81-5993C909888B}"/>
                </a:ext>
              </a:extLst>
            </p:cNvPr>
            <p:cNvPicPr>
              <a:picLocks noChangeAspect="1"/>
            </p:cNvPicPr>
            <p:nvPr/>
          </p:nvPicPr>
          <p:blipFill>
            <a:blip r:embed="rId5"/>
            <a:stretch>
              <a:fillRect/>
            </a:stretch>
          </p:blipFill>
          <p:spPr>
            <a:xfrm>
              <a:off x="2739600" y="831600"/>
              <a:ext cx="9258032" cy="5500800"/>
            </a:xfrm>
            <a:prstGeom prst="rect">
              <a:avLst/>
            </a:prstGeom>
          </p:spPr>
        </p:pic>
        <p:sp>
          <p:nvSpPr>
            <p:cNvPr id="4" name="Google Shape;154;p22">
              <a:extLst>
                <a:ext uri="{FF2B5EF4-FFF2-40B4-BE49-F238E27FC236}">
                  <a16:creationId xmlns:a16="http://schemas.microsoft.com/office/drawing/2014/main" id="{947038D0-5B03-01EB-FB62-8477C5C05F2E}"/>
                </a:ext>
              </a:extLst>
            </p:cNvPr>
            <p:cNvSpPr>
              <a:spLocks/>
            </p:cNvSpPr>
            <p:nvPr/>
          </p:nvSpPr>
          <p:spPr>
            <a:xfrm>
              <a:off x="4867209" y="2244287"/>
              <a:ext cx="522990" cy="116008"/>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6" name="Google Shape;153;p22">
              <a:extLst>
                <a:ext uri="{FF2B5EF4-FFF2-40B4-BE49-F238E27FC236}">
                  <a16:creationId xmlns:a16="http://schemas.microsoft.com/office/drawing/2014/main" id="{4E979BE3-3D54-8347-FB74-B62551D90214}"/>
                </a:ext>
              </a:extLst>
            </p:cNvPr>
            <p:cNvSpPr txBox="1">
              <a:spLocks/>
            </p:cNvSpPr>
            <p:nvPr/>
          </p:nvSpPr>
          <p:spPr>
            <a:xfrm>
              <a:off x="5321479" y="2110897"/>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1</a:t>
              </a:r>
              <a:endParaRPr dirty="0">
                <a:ea typeface="Open Sans"/>
                <a:cs typeface="Open Sans"/>
                <a:sym typeface="Open Sans"/>
              </a:endParaRPr>
            </a:p>
          </p:txBody>
        </p:sp>
        <p:sp>
          <p:nvSpPr>
            <p:cNvPr id="8" name="Google Shape;153;p22">
              <a:extLst>
                <a:ext uri="{FF2B5EF4-FFF2-40B4-BE49-F238E27FC236}">
                  <a16:creationId xmlns:a16="http://schemas.microsoft.com/office/drawing/2014/main" id="{DF039952-CEF6-D527-4A44-7E849779CD6D}"/>
                </a:ext>
              </a:extLst>
            </p:cNvPr>
            <p:cNvSpPr txBox="1">
              <a:spLocks/>
            </p:cNvSpPr>
            <p:nvPr/>
          </p:nvSpPr>
          <p:spPr>
            <a:xfrm>
              <a:off x="4791487" y="3865221"/>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2</a:t>
              </a:r>
              <a:endParaRPr dirty="0">
                <a:ea typeface="Open Sans"/>
                <a:cs typeface="Open Sans"/>
                <a:sym typeface="Open Sans"/>
              </a:endParaRPr>
            </a:p>
          </p:txBody>
        </p:sp>
        <p:pic>
          <p:nvPicPr>
            <p:cNvPr id="14" name="Picture 13">
              <a:extLst>
                <a:ext uri="{FF2B5EF4-FFF2-40B4-BE49-F238E27FC236}">
                  <a16:creationId xmlns:a16="http://schemas.microsoft.com/office/drawing/2014/main" id="{176466F6-36FD-6476-50B6-99C379C1AF9B}"/>
                </a:ext>
              </a:extLst>
            </p:cNvPr>
            <p:cNvPicPr>
              <a:picLocks noChangeAspect="1"/>
            </p:cNvPicPr>
            <p:nvPr/>
          </p:nvPicPr>
          <p:blipFill>
            <a:blip r:embed="rId6"/>
            <a:stretch>
              <a:fillRect/>
            </a:stretch>
          </p:blipFill>
          <p:spPr>
            <a:xfrm>
              <a:off x="2739600" y="4090625"/>
              <a:ext cx="2190438" cy="2258534"/>
            </a:xfrm>
            <a:prstGeom prst="rect">
              <a:avLst/>
            </a:prstGeom>
          </p:spPr>
        </p:pic>
        <p:sp>
          <p:nvSpPr>
            <p:cNvPr id="5" name="Google Shape;154;p22">
              <a:extLst>
                <a:ext uri="{FF2B5EF4-FFF2-40B4-BE49-F238E27FC236}">
                  <a16:creationId xmlns:a16="http://schemas.microsoft.com/office/drawing/2014/main" id="{110B3245-84F3-FACE-F2FF-005FFF255E4E}"/>
                </a:ext>
              </a:extLst>
            </p:cNvPr>
            <p:cNvSpPr>
              <a:spLocks/>
            </p:cNvSpPr>
            <p:nvPr/>
          </p:nvSpPr>
          <p:spPr>
            <a:xfrm>
              <a:off x="2739599" y="4090624"/>
              <a:ext cx="2190439" cy="2258534"/>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5" name="Google Shape;154;p22">
              <a:extLst>
                <a:ext uri="{FF2B5EF4-FFF2-40B4-BE49-F238E27FC236}">
                  <a16:creationId xmlns:a16="http://schemas.microsoft.com/office/drawing/2014/main" id="{089E6B33-448C-A63C-E096-DE275EA23303}"/>
                </a:ext>
              </a:extLst>
            </p:cNvPr>
            <p:cNvSpPr>
              <a:spLocks/>
            </p:cNvSpPr>
            <p:nvPr/>
          </p:nvSpPr>
          <p:spPr>
            <a:xfrm>
              <a:off x="2739600" y="4390072"/>
              <a:ext cx="2190438" cy="103409"/>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6" name="Google Shape;154;p22">
              <a:extLst>
                <a:ext uri="{FF2B5EF4-FFF2-40B4-BE49-F238E27FC236}">
                  <a16:creationId xmlns:a16="http://schemas.microsoft.com/office/drawing/2014/main" id="{B67301A6-C932-A1E5-83D3-CAEFE5EABEC4}"/>
                </a:ext>
              </a:extLst>
            </p:cNvPr>
            <p:cNvSpPr>
              <a:spLocks/>
            </p:cNvSpPr>
            <p:nvPr/>
          </p:nvSpPr>
          <p:spPr>
            <a:xfrm>
              <a:off x="2739600" y="5350039"/>
              <a:ext cx="2190438" cy="103409"/>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grpSp>
    </p:spTree>
    <p:extLst>
      <p:ext uri="{BB962C8B-B14F-4D97-AF65-F5344CB8AC3E}">
        <p14:creationId xmlns:p14="http://schemas.microsoft.com/office/powerpoint/2010/main" val="21900133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DC4C5951-43F8-BF89-05C9-C600F71C3C74}"/>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61B10CE7-747F-3823-AF5E-4A2B955B3F0C}"/>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GB" dirty="0"/>
              <a:t>Outline</a:t>
            </a:r>
            <a:endParaRPr dirty="0"/>
          </a:p>
        </p:txBody>
      </p:sp>
      <p:sp>
        <p:nvSpPr>
          <p:cNvPr id="2" name="Text Placeholder 1">
            <a:extLst>
              <a:ext uri="{FF2B5EF4-FFF2-40B4-BE49-F238E27FC236}">
                <a16:creationId xmlns:a16="http://schemas.microsoft.com/office/drawing/2014/main" id="{15D539D0-81A4-4E33-CC6B-ADFE3EDC37CF}"/>
              </a:ext>
            </a:extLst>
          </p:cNvPr>
          <p:cNvSpPr>
            <a:spLocks noGrp="1"/>
          </p:cNvSpPr>
          <p:nvPr>
            <p:ph type="body" sz="quarter" idx="13"/>
          </p:nvPr>
        </p:nvSpPr>
        <p:spPr/>
        <p:txBody>
          <a:bodyPr/>
          <a:lstStyle/>
          <a:p>
            <a:r>
              <a:rPr lang="en-US" dirty="0"/>
              <a:t>Duplicate design</a:t>
            </a:r>
          </a:p>
          <a:p>
            <a:r>
              <a:rPr lang="en-US" dirty="0"/>
              <a:t>Change solution type – Transient</a:t>
            </a:r>
          </a:p>
          <a:p>
            <a:r>
              <a:rPr lang="en-US" dirty="0"/>
              <a:t>Create excitation on wire loop/coil</a:t>
            </a:r>
          </a:p>
          <a:p>
            <a:r>
              <a:rPr lang="en-US" dirty="0"/>
              <a:t>Create motion/rotation band</a:t>
            </a:r>
          </a:p>
          <a:p>
            <a:r>
              <a:rPr lang="en-US" dirty="0"/>
              <a:t>Set rotation speed</a:t>
            </a:r>
          </a:p>
          <a:p>
            <a:r>
              <a:rPr lang="en-US" dirty="0"/>
              <a:t>Setup analysis configuration</a:t>
            </a:r>
          </a:p>
          <a:p>
            <a:r>
              <a:rPr lang="en-US" dirty="0"/>
              <a:t>Results plotting</a:t>
            </a:r>
          </a:p>
          <a:p>
            <a:endParaRPr lang="en-US" dirty="0"/>
          </a:p>
          <a:p>
            <a:endParaRPr lang="en-US" dirty="0"/>
          </a:p>
          <a:p>
            <a:endParaRPr lang="en-US" dirty="0"/>
          </a:p>
        </p:txBody>
      </p:sp>
      <p:cxnSp>
        <p:nvCxnSpPr>
          <p:cNvPr id="23" name="Straight Connector 22">
            <a:extLst>
              <a:ext uri="{FF2B5EF4-FFF2-40B4-BE49-F238E27FC236}">
                <a16:creationId xmlns:a16="http://schemas.microsoft.com/office/drawing/2014/main" id="{758159F6-A222-ABED-DE13-24FEC9AFD880}"/>
              </a:ext>
            </a:extLst>
          </p:cNvPr>
          <p:cNvCxnSpPr>
            <a:cxnSpLocks/>
          </p:cNvCxnSpPr>
          <p:nvPr/>
        </p:nvCxnSpPr>
        <p:spPr>
          <a:xfrm>
            <a:off x="682920" y="3479760"/>
            <a:ext cx="12382" cy="26782"/>
          </a:xfrm>
          <a:prstGeom prst="line">
            <a:avLst/>
          </a:prstGeom>
          <a:solidFill>
            <a:srgbClr val="000000">
              <a:alpha val="5000"/>
            </a:srgbClr>
          </a:solidFill>
          <a:ln w="9000">
            <a:solidFill>
              <a:srgbClr val="0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36069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F227F3B9-B4D9-C65C-4C83-0614D70D77D7}"/>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1940BF86-033C-99DF-72B7-D4B3A4395DEB}"/>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Motion Band (6)</a:t>
            </a:r>
            <a:endParaRPr dirty="0">
              <a:latin typeface="+mn-lt"/>
            </a:endParaRPr>
          </a:p>
        </p:txBody>
      </p:sp>
      <p:sp>
        <p:nvSpPr>
          <p:cNvPr id="17" name="Google Shape;153;p22">
            <a:extLst>
              <a:ext uri="{FF2B5EF4-FFF2-40B4-BE49-F238E27FC236}">
                <a16:creationId xmlns:a16="http://schemas.microsoft.com/office/drawing/2014/main" id="{0C818811-5E86-66C5-FC65-4EC607DE2BAE}"/>
              </a:ext>
            </a:extLst>
          </p:cNvPr>
          <p:cNvSpPr txBox="1"/>
          <p:nvPr/>
        </p:nvSpPr>
        <p:spPr>
          <a:xfrm>
            <a:off x="0" y="3418385"/>
            <a:ext cx="2719997" cy="1915616"/>
          </a:xfrm>
          <a:prstGeom prst="rect">
            <a:avLst/>
          </a:prstGeom>
          <a:noFill/>
          <a:ln>
            <a:noFill/>
          </a:ln>
        </p:spPr>
        <p:txBody>
          <a:bodyPr spcFirstLastPara="1" wrap="square" lIns="121900" tIns="121900" rIns="121900" bIns="121900" anchor="ctr" anchorCtr="0">
            <a:noAutofit/>
          </a:bodyPr>
          <a:lstStyle/>
          <a:p>
            <a:r>
              <a:rPr lang="en-GB" sz="1400" dirty="0">
                <a:ea typeface="Open Sans"/>
                <a:cs typeface="Open Sans"/>
                <a:sym typeface="Open Sans"/>
              </a:rPr>
              <a:t>First select the Motion_Band and Right click on Model. Select Motion Setup and  Assign Band. Select Rotation and move to the next slide to complete the steps.</a:t>
            </a:r>
            <a:endParaRPr sz="1400" dirty="0">
              <a:ea typeface="Open Sans"/>
              <a:cs typeface="Open Sans"/>
              <a:sym typeface="Open Sans"/>
            </a:endParaRPr>
          </a:p>
        </p:txBody>
      </p:sp>
      <p:cxnSp>
        <p:nvCxnSpPr>
          <p:cNvPr id="15" name="Google Shape;101;p16">
            <a:extLst>
              <a:ext uri="{FF2B5EF4-FFF2-40B4-BE49-F238E27FC236}">
                <a16:creationId xmlns:a16="http://schemas.microsoft.com/office/drawing/2014/main" id="{89BDE903-3E5A-6394-4F2F-1C9F3D929C57}"/>
              </a:ext>
            </a:extLst>
          </p:cNvPr>
          <p:cNvCxnSpPr>
            <a:cxnSpLocks/>
            <a:stCxn id="6" idx="1"/>
            <a:endCxn id="17" idx="0"/>
          </p:cNvCxnSpPr>
          <p:nvPr/>
        </p:nvCxnSpPr>
        <p:spPr>
          <a:xfrm rot="10800000" flipV="1">
            <a:off x="1359999" y="2125427"/>
            <a:ext cx="1359998" cy="1292958"/>
          </a:xfrm>
          <a:prstGeom prst="bentConnector2">
            <a:avLst/>
          </a:prstGeom>
          <a:noFill/>
          <a:ln w="19050" cap="flat" cmpd="sng">
            <a:solidFill>
              <a:schemeClr val="accent1"/>
            </a:solidFill>
            <a:prstDash val="solid"/>
            <a:round/>
            <a:headEnd type="none" w="med" len="med"/>
            <a:tailEnd type="stealth" w="med" len="med"/>
          </a:ln>
        </p:spPr>
      </p:cxnSp>
      <p:grpSp>
        <p:nvGrpSpPr>
          <p:cNvPr id="2" name="Group 1">
            <a:extLst>
              <a:ext uri="{FF2B5EF4-FFF2-40B4-BE49-F238E27FC236}">
                <a16:creationId xmlns:a16="http://schemas.microsoft.com/office/drawing/2014/main" id="{F6DA705E-6BB2-B7A8-7043-448AC2D20FE6}"/>
              </a:ext>
            </a:extLst>
          </p:cNvPr>
          <p:cNvGrpSpPr/>
          <p:nvPr/>
        </p:nvGrpSpPr>
        <p:grpSpPr>
          <a:xfrm>
            <a:off x="2719997" y="831600"/>
            <a:ext cx="9269525" cy="5394960"/>
            <a:chOff x="2719997" y="831600"/>
            <a:chExt cx="9269525" cy="5500800"/>
          </a:xfrm>
        </p:grpSpPr>
        <p:pic>
          <p:nvPicPr>
            <p:cNvPr id="3" name="Picture 2">
              <a:extLst>
                <a:ext uri="{FF2B5EF4-FFF2-40B4-BE49-F238E27FC236}">
                  <a16:creationId xmlns:a16="http://schemas.microsoft.com/office/drawing/2014/main" id="{810DE502-7CCA-92AD-7AF8-105D4317F92E}"/>
                </a:ext>
              </a:extLst>
            </p:cNvPr>
            <p:cNvPicPr>
              <a:picLocks noChangeAspect="1"/>
            </p:cNvPicPr>
            <p:nvPr/>
          </p:nvPicPr>
          <p:blipFill>
            <a:blip r:embed="rId3"/>
            <a:stretch>
              <a:fillRect/>
            </a:stretch>
          </p:blipFill>
          <p:spPr>
            <a:xfrm>
              <a:off x="2739600" y="831600"/>
              <a:ext cx="9249922" cy="5500800"/>
            </a:xfrm>
            <a:prstGeom prst="rect">
              <a:avLst/>
            </a:prstGeom>
          </p:spPr>
        </p:pic>
        <p:sp>
          <p:nvSpPr>
            <p:cNvPr id="11" name="Google Shape;154;p22">
              <a:extLst>
                <a:ext uri="{FF2B5EF4-FFF2-40B4-BE49-F238E27FC236}">
                  <a16:creationId xmlns:a16="http://schemas.microsoft.com/office/drawing/2014/main" id="{72363CA2-E4CE-72D3-0DEA-E001F3D34C1C}"/>
                </a:ext>
              </a:extLst>
            </p:cNvPr>
            <p:cNvSpPr>
              <a:spLocks noChangeAspect="1"/>
            </p:cNvSpPr>
            <p:nvPr/>
          </p:nvSpPr>
          <p:spPr>
            <a:xfrm>
              <a:off x="3147335" y="2566240"/>
              <a:ext cx="2155797" cy="133831"/>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5" name="Google Shape;153;p22">
              <a:extLst>
                <a:ext uri="{FF2B5EF4-FFF2-40B4-BE49-F238E27FC236}">
                  <a16:creationId xmlns:a16="http://schemas.microsoft.com/office/drawing/2014/main" id="{555FE2D3-1473-68D1-DE31-177DB7E772D7}"/>
                </a:ext>
              </a:extLst>
            </p:cNvPr>
            <p:cNvSpPr txBox="1">
              <a:spLocks/>
            </p:cNvSpPr>
            <p:nvPr/>
          </p:nvSpPr>
          <p:spPr>
            <a:xfrm>
              <a:off x="5449572" y="2100607"/>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1</a:t>
              </a:r>
              <a:endParaRPr dirty="0">
                <a:ea typeface="Open Sans"/>
                <a:cs typeface="Open Sans"/>
                <a:sym typeface="Open Sans"/>
              </a:endParaRPr>
            </a:p>
          </p:txBody>
        </p:sp>
        <p:sp>
          <p:nvSpPr>
            <p:cNvPr id="6" name="Google Shape;153;p22">
              <a:extLst>
                <a:ext uri="{FF2B5EF4-FFF2-40B4-BE49-F238E27FC236}">
                  <a16:creationId xmlns:a16="http://schemas.microsoft.com/office/drawing/2014/main" id="{580AA0E3-E4E8-6C8F-EFB3-192C718E568D}"/>
                </a:ext>
              </a:extLst>
            </p:cNvPr>
            <p:cNvSpPr txBox="1">
              <a:spLocks/>
            </p:cNvSpPr>
            <p:nvPr/>
          </p:nvSpPr>
          <p:spPr>
            <a:xfrm>
              <a:off x="2719997" y="2026110"/>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2</a:t>
              </a:r>
              <a:endParaRPr dirty="0">
                <a:ea typeface="Open Sans"/>
                <a:cs typeface="Open Sans"/>
                <a:sym typeface="Open Sans"/>
              </a:endParaRPr>
            </a:p>
          </p:txBody>
        </p:sp>
        <p:sp>
          <p:nvSpPr>
            <p:cNvPr id="12" name="Google Shape;154;p22">
              <a:extLst>
                <a:ext uri="{FF2B5EF4-FFF2-40B4-BE49-F238E27FC236}">
                  <a16:creationId xmlns:a16="http://schemas.microsoft.com/office/drawing/2014/main" id="{AAFD3E5E-FC69-8D1C-4BF1-F0D7A6F94468}"/>
                </a:ext>
              </a:extLst>
            </p:cNvPr>
            <p:cNvSpPr>
              <a:spLocks noChangeAspect="1"/>
            </p:cNvSpPr>
            <p:nvPr/>
          </p:nvSpPr>
          <p:spPr>
            <a:xfrm>
              <a:off x="4882242" y="2232954"/>
              <a:ext cx="657203" cy="117051"/>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3" name="Google Shape;153;p22">
              <a:extLst>
                <a:ext uri="{FF2B5EF4-FFF2-40B4-BE49-F238E27FC236}">
                  <a16:creationId xmlns:a16="http://schemas.microsoft.com/office/drawing/2014/main" id="{4D953EEC-3D29-5518-2235-8638F6ED14E2}"/>
                </a:ext>
              </a:extLst>
            </p:cNvPr>
            <p:cNvSpPr txBox="1">
              <a:spLocks/>
            </p:cNvSpPr>
            <p:nvPr/>
          </p:nvSpPr>
          <p:spPr>
            <a:xfrm>
              <a:off x="4189905" y="2691864"/>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3</a:t>
              </a:r>
              <a:endParaRPr dirty="0">
                <a:ea typeface="Open Sans"/>
                <a:cs typeface="Open Sans"/>
                <a:sym typeface="Open Sans"/>
              </a:endParaRPr>
            </a:p>
          </p:txBody>
        </p:sp>
        <p:sp>
          <p:nvSpPr>
            <p:cNvPr id="4" name="Google Shape;154;p22">
              <a:extLst>
                <a:ext uri="{FF2B5EF4-FFF2-40B4-BE49-F238E27FC236}">
                  <a16:creationId xmlns:a16="http://schemas.microsoft.com/office/drawing/2014/main" id="{0531D611-A120-A3CE-76A5-93CE26621A66}"/>
                </a:ext>
              </a:extLst>
            </p:cNvPr>
            <p:cNvSpPr>
              <a:spLocks noChangeAspect="1"/>
            </p:cNvSpPr>
            <p:nvPr/>
          </p:nvSpPr>
          <p:spPr>
            <a:xfrm>
              <a:off x="2967615" y="2189498"/>
              <a:ext cx="305175" cy="117051"/>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pic>
          <p:nvPicPr>
            <p:cNvPr id="9" name="Picture 8">
              <a:extLst>
                <a:ext uri="{FF2B5EF4-FFF2-40B4-BE49-F238E27FC236}">
                  <a16:creationId xmlns:a16="http://schemas.microsoft.com/office/drawing/2014/main" id="{AE94C77A-1E56-F2D5-BFDA-5DF9515C535C}"/>
                </a:ext>
              </a:extLst>
            </p:cNvPr>
            <p:cNvPicPr>
              <a:picLocks noChangeAspect="1"/>
            </p:cNvPicPr>
            <p:nvPr/>
          </p:nvPicPr>
          <p:blipFill>
            <a:blip r:embed="rId4"/>
            <a:stretch>
              <a:fillRect/>
            </a:stretch>
          </p:blipFill>
          <p:spPr>
            <a:xfrm>
              <a:off x="5951549" y="2700071"/>
              <a:ext cx="3369842" cy="2567360"/>
            </a:xfrm>
            <a:prstGeom prst="rect">
              <a:avLst/>
            </a:prstGeom>
          </p:spPr>
        </p:pic>
        <p:sp>
          <p:nvSpPr>
            <p:cNvPr id="24" name="Google Shape;154;p22">
              <a:extLst>
                <a:ext uri="{FF2B5EF4-FFF2-40B4-BE49-F238E27FC236}">
                  <a16:creationId xmlns:a16="http://schemas.microsoft.com/office/drawing/2014/main" id="{A57EBE4E-22EB-7912-E1BD-C6ECE22CE5CF}"/>
                </a:ext>
              </a:extLst>
            </p:cNvPr>
            <p:cNvSpPr>
              <a:spLocks noChangeAspect="1"/>
            </p:cNvSpPr>
            <p:nvPr/>
          </p:nvSpPr>
          <p:spPr>
            <a:xfrm>
              <a:off x="6856731" y="3311623"/>
              <a:ext cx="518160" cy="128807"/>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20" name="Google Shape;153;p22">
              <a:extLst>
                <a:ext uri="{FF2B5EF4-FFF2-40B4-BE49-F238E27FC236}">
                  <a16:creationId xmlns:a16="http://schemas.microsoft.com/office/drawing/2014/main" id="{37A0D982-50E3-018A-10E3-722A9E69FF27}"/>
                </a:ext>
              </a:extLst>
            </p:cNvPr>
            <p:cNvSpPr txBox="1">
              <a:spLocks/>
            </p:cNvSpPr>
            <p:nvPr/>
          </p:nvSpPr>
          <p:spPr>
            <a:xfrm>
              <a:off x="6526621" y="3270501"/>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4</a:t>
              </a:r>
              <a:endParaRPr dirty="0">
                <a:ea typeface="Open Sans"/>
                <a:cs typeface="Open Sans"/>
                <a:sym typeface="Open Sans"/>
              </a:endParaRPr>
            </a:p>
          </p:txBody>
        </p:sp>
      </p:grpSp>
    </p:spTree>
    <p:extLst>
      <p:ext uri="{BB962C8B-B14F-4D97-AF65-F5344CB8AC3E}">
        <p14:creationId xmlns:p14="http://schemas.microsoft.com/office/powerpoint/2010/main" val="6719695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FEBB77D3-A127-EEE4-1CBB-4ACF0E35FDFD}"/>
            </a:ext>
          </a:extLst>
        </p:cNvPr>
        <p:cNvGrpSpPr/>
        <p:nvPr/>
      </p:nvGrpSpPr>
      <p:grpSpPr>
        <a:xfrm>
          <a:off x="0" y="0"/>
          <a:ext cx="0" cy="0"/>
          <a:chOff x="0" y="0"/>
          <a:chExt cx="0" cy="0"/>
        </a:xfrm>
      </p:grpSpPr>
      <p:pic>
        <p:nvPicPr>
          <p:cNvPr id="12" name="Picture 11">
            <a:extLst>
              <a:ext uri="{FF2B5EF4-FFF2-40B4-BE49-F238E27FC236}">
                <a16:creationId xmlns:a16="http://schemas.microsoft.com/office/drawing/2014/main" id="{DA4DFF47-CFA2-2129-540D-6045DD33F0D4}"/>
              </a:ext>
            </a:extLst>
          </p:cNvPr>
          <p:cNvPicPr>
            <a:picLocks noChangeAspect="1"/>
          </p:cNvPicPr>
          <p:nvPr/>
        </p:nvPicPr>
        <p:blipFill>
          <a:blip r:embed="rId3"/>
          <a:stretch>
            <a:fillRect/>
          </a:stretch>
        </p:blipFill>
        <p:spPr>
          <a:xfrm>
            <a:off x="8206451" y="2610852"/>
            <a:ext cx="3567414" cy="3004594"/>
          </a:xfrm>
          <a:prstGeom prst="rect">
            <a:avLst/>
          </a:prstGeom>
        </p:spPr>
      </p:pic>
      <p:pic>
        <p:nvPicPr>
          <p:cNvPr id="5" name="Picture 4">
            <a:extLst>
              <a:ext uri="{FF2B5EF4-FFF2-40B4-BE49-F238E27FC236}">
                <a16:creationId xmlns:a16="http://schemas.microsoft.com/office/drawing/2014/main" id="{229FB833-31B1-DB3C-432B-DA348859D5FB}"/>
              </a:ext>
            </a:extLst>
          </p:cNvPr>
          <p:cNvPicPr>
            <a:picLocks noChangeAspect="1"/>
          </p:cNvPicPr>
          <p:nvPr/>
        </p:nvPicPr>
        <p:blipFill>
          <a:blip r:embed="rId4"/>
          <a:stretch>
            <a:fillRect/>
          </a:stretch>
        </p:blipFill>
        <p:spPr>
          <a:xfrm>
            <a:off x="3195320" y="1141918"/>
            <a:ext cx="4365932" cy="3343958"/>
          </a:xfrm>
          <a:prstGeom prst="rect">
            <a:avLst/>
          </a:prstGeom>
        </p:spPr>
      </p:pic>
      <p:sp>
        <p:nvSpPr>
          <p:cNvPr id="7" name="Google Shape;154;p22">
            <a:extLst>
              <a:ext uri="{FF2B5EF4-FFF2-40B4-BE49-F238E27FC236}">
                <a16:creationId xmlns:a16="http://schemas.microsoft.com/office/drawing/2014/main" id="{83E0B294-3E07-8C3C-DC34-7E988C33545D}"/>
              </a:ext>
            </a:extLst>
          </p:cNvPr>
          <p:cNvSpPr>
            <a:spLocks noChangeAspect="1"/>
          </p:cNvSpPr>
          <p:nvPr/>
        </p:nvSpPr>
        <p:spPr>
          <a:xfrm>
            <a:off x="3881439" y="1891116"/>
            <a:ext cx="1633454" cy="243887"/>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8" name="Google Shape;154;p22">
            <a:extLst>
              <a:ext uri="{FF2B5EF4-FFF2-40B4-BE49-F238E27FC236}">
                <a16:creationId xmlns:a16="http://schemas.microsoft.com/office/drawing/2014/main" id="{9E7FA79A-EB6B-562A-C8AD-11D073BB34B2}"/>
              </a:ext>
            </a:extLst>
          </p:cNvPr>
          <p:cNvSpPr>
            <a:spLocks noChangeAspect="1"/>
          </p:cNvSpPr>
          <p:nvPr/>
        </p:nvSpPr>
        <p:spPr>
          <a:xfrm>
            <a:off x="3837954" y="1434585"/>
            <a:ext cx="648072" cy="216024"/>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26" name="Google Shape;154;p22">
            <a:extLst>
              <a:ext uri="{FF2B5EF4-FFF2-40B4-BE49-F238E27FC236}">
                <a16:creationId xmlns:a16="http://schemas.microsoft.com/office/drawing/2014/main" id="{47842DE0-7539-E7D6-5208-AEE131128501}"/>
              </a:ext>
            </a:extLst>
          </p:cNvPr>
          <p:cNvSpPr>
            <a:spLocks noChangeAspect="1"/>
          </p:cNvSpPr>
          <p:nvPr/>
        </p:nvSpPr>
        <p:spPr>
          <a:xfrm>
            <a:off x="5926302" y="4242897"/>
            <a:ext cx="780081" cy="242979"/>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33" name="Google Shape;153;p22">
            <a:extLst>
              <a:ext uri="{FF2B5EF4-FFF2-40B4-BE49-F238E27FC236}">
                <a16:creationId xmlns:a16="http://schemas.microsoft.com/office/drawing/2014/main" id="{A65387B6-37F8-B596-A1EE-5F059EFFEFB4}"/>
              </a:ext>
            </a:extLst>
          </p:cNvPr>
          <p:cNvSpPr txBox="1"/>
          <p:nvPr/>
        </p:nvSpPr>
        <p:spPr>
          <a:xfrm>
            <a:off x="4425998" y="1271329"/>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5</a:t>
            </a:r>
            <a:endParaRPr dirty="0">
              <a:ea typeface="Open Sans"/>
              <a:cs typeface="Open Sans"/>
              <a:sym typeface="Open Sans"/>
            </a:endParaRPr>
          </a:p>
        </p:txBody>
      </p:sp>
      <p:sp>
        <p:nvSpPr>
          <p:cNvPr id="34" name="Google Shape;153;p22">
            <a:extLst>
              <a:ext uri="{FF2B5EF4-FFF2-40B4-BE49-F238E27FC236}">
                <a16:creationId xmlns:a16="http://schemas.microsoft.com/office/drawing/2014/main" id="{C6B91824-ED22-D64A-AE43-06CECE88B45F}"/>
              </a:ext>
            </a:extLst>
          </p:cNvPr>
          <p:cNvSpPr txBox="1"/>
          <p:nvPr/>
        </p:nvSpPr>
        <p:spPr>
          <a:xfrm>
            <a:off x="5252631" y="1640750"/>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6</a:t>
            </a:r>
            <a:endParaRPr dirty="0">
              <a:ea typeface="Open Sans"/>
              <a:cs typeface="Open Sans"/>
              <a:sym typeface="Open Sans"/>
            </a:endParaRPr>
          </a:p>
        </p:txBody>
      </p:sp>
      <p:sp>
        <p:nvSpPr>
          <p:cNvPr id="38" name="Google Shape;153;p22">
            <a:extLst>
              <a:ext uri="{FF2B5EF4-FFF2-40B4-BE49-F238E27FC236}">
                <a16:creationId xmlns:a16="http://schemas.microsoft.com/office/drawing/2014/main" id="{7EE28127-374F-C161-9557-DB983C9C37F0}"/>
              </a:ext>
            </a:extLst>
          </p:cNvPr>
          <p:cNvSpPr txBox="1"/>
          <p:nvPr/>
        </p:nvSpPr>
        <p:spPr>
          <a:xfrm>
            <a:off x="6309198" y="3911871"/>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9</a:t>
            </a:r>
            <a:endParaRPr dirty="0">
              <a:ea typeface="Open Sans"/>
              <a:cs typeface="Open Sans"/>
              <a:sym typeface="Open Sans"/>
            </a:endParaRPr>
          </a:p>
        </p:txBody>
      </p:sp>
      <p:sp>
        <p:nvSpPr>
          <p:cNvPr id="149" name="Google Shape;149;p22">
            <a:extLst>
              <a:ext uri="{FF2B5EF4-FFF2-40B4-BE49-F238E27FC236}">
                <a16:creationId xmlns:a16="http://schemas.microsoft.com/office/drawing/2014/main" id="{D4D59937-6C38-A9B0-F0A3-17319FFCCB1C}"/>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Motion Band (7)</a:t>
            </a:r>
            <a:endParaRPr dirty="0">
              <a:latin typeface="+mn-lt"/>
            </a:endParaRPr>
          </a:p>
        </p:txBody>
      </p:sp>
      <p:sp>
        <p:nvSpPr>
          <p:cNvPr id="17" name="Google Shape;153;p22">
            <a:extLst>
              <a:ext uri="{FF2B5EF4-FFF2-40B4-BE49-F238E27FC236}">
                <a16:creationId xmlns:a16="http://schemas.microsoft.com/office/drawing/2014/main" id="{B5EC3D33-C435-33BC-3875-56901B6021AE}"/>
              </a:ext>
            </a:extLst>
          </p:cNvPr>
          <p:cNvSpPr txBox="1"/>
          <p:nvPr/>
        </p:nvSpPr>
        <p:spPr>
          <a:xfrm>
            <a:off x="87835" y="3418385"/>
            <a:ext cx="3036365" cy="2296616"/>
          </a:xfrm>
          <a:prstGeom prst="rect">
            <a:avLst/>
          </a:prstGeom>
          <a:noFill/>
          <a:ln>
            <a:noFill/>
          </a:ln>
        </p:spPr>
        <p:txBody>
          <a:bodyPr spcFirstLastPara="1" wrap="square" lIns="121900" tIns="121900" rIns="121900" bIns="121900" anchor="ctr" anchorCtr="0">
            <a:noAutofit/>
          </a:bodyPr>
          <a:lstStyle/>
          <a:p>
            <a:r>
              <a:rPr lang="en-GB" sz="1600" dirty="0">
                <a:ea typeface="Open Sans"/>
                <a:cs typeface="Open Sans"/>
                <a:sym typeface="Open Sans"/>
              </a:rPr>
              <a:t>After selecting “Rotation” in the “Type” tab click the “Mechanical” tab and introduce a global variable “$speed_rpm” that will represent the speed. Set the value to 000 rpm and click OK to close both windows.</a:t>
            </a:r>
            <a:endParaRPr sz="1600" dirty="0">
              <a:ea typeface="Open Sans"/>
              <a:cs typeface="Open Sans"/>
              <a:sym typeface="Open Sans"/>
            </a:endParaRPr>
          </a:p>
        </p:txBody>
      </p:sp>
      <p:cxnSp>
        <p:nvCxnSpPr>
          <p:cNvPr id="15" name="Google Shape;101;p16">
            <a:extLst>
              <a:ext uri="{FF2B5EF4-FFF2-40B4-BE49-F238E27FC236}">
                <a16:creationId xmlns:a16="http://schemas.microsoft.com/office/drawing/2014/main" id="{2E3DD794-3575-6EC3-7A5E-DE55DC76E33B}"/>
              </a:ext>
            </a:extLst>
          </p:cNvPr>
          <p:cNvCxnSpPr>
            <a:cxnSpLocks/>
            <a:stCxn id="7" idx="1"/>
            <a:endCxn id="17" idx="0"/>
          </p:cNvCxnSpPr>
          <p:nvPr/>
        </p:nvCxnSpPr>
        <p:spPr>
          <a:xfrm rot="10800000" flipV="1">
            <a:off x="1606019" y="2013059"/>
            <a:ext cx="2275421" cy="1405325"/>
          </a:xfrm>
          <a:prstGeom prst="bentConnector2">
            <a:avLst/>
          </a:prstGeom>
          <a:noFill/>
          <a:ln w="19050" cap="flat" cmpd="sng">
            <a:solidFill>
              <a:schemeClr val="accent1"/>
            </a:solidFill>
            <a:prstDash val="solid"/>
            <a:round/>
            <a:headEnd type="none" w="med" len="med"/>
            <a:tailEnd type="stealth" w="med" len="med"/>
          </a:ln>
        </p:spPr>
      </p:cxnSp>
      <p:sp>
        <p:nvSpPr>
          <p:cNvPr id="18" name="Google Shape;154;p22">
            <a:extLst>
              <a:ext uri="{FF2B5EF4-FFF2-40B4-BE49-F238E27FC236}">
                <a16:creationId xmlns:a16="http://schemas.microsoft.com/office/drawing/2014/main" id="{20B29AFD-00AC-3D05-9107-5B9B402A173D}"/>
              </a:ext>
            </a:extLst>
          </p:cNvPr>
          <p:cNvSpPr>
            <a:spLocks noChangeAspect="1"/>
          </p:cNvSpPr>
          <p:nvPr/>
        </p:nvSpPr>
        <p:spPr>
          <a:xfrm>
            <a:off x="8996099" y="5204177"/>
            <a:ext cx="877770" cy="242979"/>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36" name="Google Shape;153;p22">
            <a:extLst>
              <a:ext uri="{FF2B5EF4-FFF2-40B4-BE49-F238E27FC236}">
                <a16:creationId xmlns:a16="http://schemas.microsoft.com/office/drawing/2014/main" id="{5D151115-3EB8-0E7C-70E5-837A73130DCB}"/>
              </a:ext>
            </a:extLst>
          </p:cNvPr>
          <p:cNvSpPr txBox="1"/>
          <p:nvPr/>
        </p:nvSpPr>
        <p:spPr>
          <a:xfrm>
            <a:off x="8741767" y="5029470"/>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8</a:t>
            </a:r>
            <a:endParaRPr dirty="0">
              <a:ea typeface="Open Sans"/>
              <a:cs typeface="Open Sans"/>
              <a:sym typeface="Open Sans"/>
            </a:endParaRPr>
          </a:p>
        </p:txBody>
      </p:sp>
      <p:sp>
        <p:nvSpPr>
          <p:cNvPr id="39" name="Google Shape;153;p22">
            <a:extLst>
              <a:ext uri="{FF2B5EF4-FFF2-40B4-BE49-F238E27FC236}">
                <a16:creationId xmlns:a16="http://schemas.microsoft.com/office/drawing/2014/main" id="{F8176AFA-8BDB-F6F6-375E-036AF1A87159}"/>
              </a:ext>
            </a:extLst>
          </p:cNvPr>
          <p:cNvSpPr txBox="1"/>
          <p:nvPr/>
        </p:nvSpPr>
        <p:spPr>
          <a:xfrm>
            <a:off x="9493862" y="3988450"/>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7</a:t>
            </a:r>
            <a:endParaRPr dirty="0">
              <a:ea typeface="Open Sans"/>
              <a:cs typeface="Open Sans"/>
              <a:sym typeface="Open Sans"/>
            </a:endParaRPr>
          </a:p>
        </p:txBody>
      </p:sp>
      <p:sp>
        <p:nvSpPr>
          <p:cNvPr id="40" name="Google Shape;154;p22">
            <a:extLst>
              <a:ext uri="{FF2B5EF4-FFF2-40B4-BE49-F238E27FC236}">
                <a16:creationId xmlns:a16="http://schemas.microsoft.com/office/drawing/2014/main" id="{C21E89C1-7A44-621B-06C0-CE27E4772EEB}"/>
              </a:ext>
            </a:extLst>
          </p:cNvPr>
          <p:cNvSpPr>
            <a:spLocks noChangeAspect="1"/>
          </p:cNvSpPr>
          <p:nvPr/>
        </p:nvSpPr>
        <p:spPr>
          <a:xfrm>
            <a:off x="8795031" y="4015895"/>
            <a:ext cx="780081" cy="242979"/>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3" name="Google Shape;151;p22">
            <a:extLst>
              <a:ext uri="{FF2B5EF4-FFF2-40B4-BE49-F238E27FC236}">
                <a16:creationId xmlns:a16="http://schemas.microsoft.com/office/drawing/2014/main" id="{E80D3394-ADAF-2756-4168-FAF2096752DD}"/>
              </a:ext>
            </a:extLst>
          </p:cNvPr>
          <p:cNvSpPr txBox="1"/>
          <p:nvPr/>
        </p:nvSpPr>
        <p:spPr>
          <a:xfrm>
            <a:off x="7844570" y="406917"/>
            <a:ext cx="3981292" cy="1945599"/>
          </a:xfrm>
          <a:prstGeom prst="rect">
            <a:avLst/>
          </a:prstGeom>
          <a:noFill/>
          <a:ln>
            <a:noFill/>
          </a:ln>
        </p:spPr>
        <p:txBody>
          <a:bodyPr spcFirstLastPara="1" wrap="square" lIns="121900" tIns="121900" rIns="121900" bIns="121900" anchor="ctr" anchorCtr="0">
            <a:noAutofit/>
          </a:bodyPr>
          <a:lstStyle/>
          <a:p>
            <a:pPr marL="186262">
              <a:buSzPts val="1400"/>
            </a:pPr>
            <a:r>
              <a:rPr lang="en">
                <a:ea typeface="Open Sans"/>
                <a:cs typeface="Open Sans"/>
                <a:sym typeface="Open Sans"/>
              </a:rPr>
              <a:t>The symbol $ is used to define a Global variable. Global variables </a:t>
            </a:r>
            <a:r>
              <a:rPr lang="en">
                <a:ea typeface="Open Sans"/>
                <a:cs typeface="Open Sans"/>
                <a:sym typeface="Wingdings" panose="05000000000000000000" pitchFamily="2" charset="2"/>
              </a:rPr>
              <a:t> Accesible across all designs within the same project.  </a:t>
            </a:r>
            <a:endParaRPr dirty="0">
              <a:ea typeface="Open Sans"/>
              <a:cs typeface="Open Sans"/>
              <a:sym typeface="Open Sans"/>
            </a:endParaRPr>
          </a:p>
        </p:txBody>
      </p:sp>
      <p:pic>
        <p:nvPicPr>
          <p:cNvPr id="14" name="Graphic 13" descr="Information outline">
            <a:extLst>
              <a:ext uri="{FF2B5EF4-FFF2-40B4-BE49-F238E27FC236}">
                <a16:creationId xmlns:a16="http://schemas.microsoft.com/office/drawing/2014/main" id="{4FB012CD-B632-D7F1-965E-075FFF6A83B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775979" y="825843"/>
            <a:ext cx="337150" cy="337150"/>
          </a:xfrm>
          <a:prstGeom prst="rect">
            <a:avLst/>
          </a:prstGeom>
        </p:spPr>
      </p:pic>
    </p:spTree>
    <p:extLst>
      <p:ext uri="{BB962C8B-B14F-4D97-AF65-F5344CB8AC3E}">
        <p14:creationId xmlns:p14="http://schemas.microsoft.com/office/powerpoint/2010/main" val="38271149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89656D37-A202-0F3A-8BD2-2967603E3314}"/>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302AEC8C-A6AA-FFAD-CA57-FCD26B1E9F57}"/>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Motion Band (8)</a:t>
            </a:r>
            <a:endParaRPr dirty="0">
              <a:latin typeface="+mn-lt"/>
            </a:endParaRPr>
          </a:p>
        </p:txBody>
      </p:sp>
      <p:sp>
        <p:nvSpPr>
          <p:cNvPr id="17" name="Google Shape;153;p22">
            <a:extLst>
              <a:ext uri="{FF2B5EF4-FFF2-40B4-BE49-F238E27FC236}">
                <a16:creationId xmlns:a16="http://schemas.microsoft.com/office/drawing/2014/main" id="{78033AD2-5BF8-B128-87F7-A37DBA247A80}"/>
              </a:ext>
            </a:extLst>
          </p:cNvPr>
          <p:cNvSpPr txBox="1"/>
          <p:nvPr/>
        </p:nvSpPr>
        <p:spPr>
          <a:xfrm>
            <a:off x="0" y="3458818"/>
            <a:ext cx="2864023" cy="231581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Right Click on Analysis and select Add Solution Setup. Configure the Stop time and the Time step as shown and move to the next slide to configure the local variable. </a:t>
            </a:r>
            <a:endParaRPr dirty="0">
              <a:ea typeface="Open Sans"/>
              <a:cs typeface="Open Sans"/>
              <a:sym typeface="Open Sans"/>
            </a:endParaRPr>
          </a:p>
        </p:txBody>
      </p:sp>
      <p:cxnSp>
        <p:nvCxnSpPr>
          <p:cNvPr id="15" name="Google Shape;101;p16">
            <a:extLst>
              <a:ext uri="{FF2B5EF4-FFF2-40B4-BE49-F238E27FC236}">
                <a16:creationId xmlns:a16="http://schemas.microsoft.com/office/drawing/2014/main" id="{2EF3EEF1-3DCF-F2E6-DC5F-C966122E1ECF}"/>
              </a:ext>
            </a:extLst>
          </p:cNvPr>
          <p:cNvCxnSpPr>
            <a:cxnSpLocks/>
            <a:stCxn id="5" idx="1"/>
            <a:endCxn id="17" idx="0"/>
          </p:cNvCxnSpPr>
          <p:nvPr/>
        </p:nvCxnSpPr>
        <p:spPr>
          <a:xfrm rot="10800000" flipV="1">
            <a:off x="1432012" y="2646716"/>
            <a:ext cx="1197354" cy="812102"/>
          </a:xfrm>
          <a:prstGeom prst="bentConnector2">
            <a:avLst/>
          </a:prstGeom>
          <a:noFill/>
          <a:ln w="19050" cap="flat" cmpd="sng">
            <a:solidFill>
              <a:schemeClr val="accent1"/>
            </a:solidFill>
            <a:prstDash val="solid"/>
            <a:round/>
            <a:headEnd type="none" w="med" len="med"/>
            <a:tailEnd type="stealth" w="med" len="med"/>
          </a:ln>
        </p:spPr>
      </p:cxnSp>
      <p:grpSp>
        <p:nvGrpSpPr>
          <p:cNvPr id="3" name="Group 2">
            <a:extLst>
              <a:ext uri="{FF2B5EF4-FFF2-40B4-BE49-F238E27FC236}">
                <a16:creationId xmlns:a16="http://schemas.microsoft.com/office/drawing/2014/main" id="{54A115C9-09F2-7412-7613-C30679C2869D}"/>
              </a:ext>
            </a:extLst>
          </p:cNvPr>
          <p:cNvGrpSpPr/>
          <p:nvPr/>
        </p:nvGrpSpPr>
        <p:grpSpPr>
          <a:xfrm>
            <a:off x="2629366" y="831600"/>
            <a:ext cx="9364209" cy="5394960"/>
            <a:chOff x="2629366" y="831600"/>
            <a:chExt cx="9364209" cy="5500800"/>
          </a:xfrm>
        </p:grpSpPr>
        <p:pic>
          <p:nvPicPr>
            <p:cNvPr id="4" name="Picture 3">
              <a:extLst>
                <a:ext uri="{FF2B5EF4-FFF2-40B4-BE49-F238E27FC236}">
                  <a16:creationId xmlns:a16="http://schemas.microsoft.com/office/drawing/2014/main" id="{13199FB8-7D99-23F3-7844-7AD9871DAE80}"/>
                </a:ext>
              </a:extLst>
            </p:cNvPr>
            <p:cNvPicPr>
              <a:picLocks noChangeAspect="1"/>
            </p:cNvPicPr>
            <p:nvPr/>
          </p:nvPicPr>
          <p:blipFill>
            <a:blip r:embed="rId3"/>
            <a:stretch>
              <a:fillRect/>
            </a:stretch>
          </p:blipFill>
          <p:spPr>
            <a:xfrm>
              <a:off x="2739600" y="831600"/>
              <a:ext cx="9253975" cy="5500800"/>
            </a:xfrm>
            <a:prstGeom prst="rect">
              <a:avLst/>
            </a:prstGeom>
          </p:spPr>
        </p:pic>
        <p:sp>
          <p:nvSpPr>
            <p:cNvPr id="5" name="Google Shape;153;p22">
              <a:extLst>
                <a:ext uri="{FF2B5EF4-FFF2-40B4-BE49-F238E27FC236}">
                  <a16:creationId xmlns:a16="http://schemas.microsoft.com/office/drawing/2014/main" id="{099C75B5-48F0-2855-C704-2004828C63A5}"/>
                </a:ext>
              </a:extLst>
            </p:cNvPr>
            <p:cNvSpPr txBox="1"/>
            <p:nvPr/>
          </p:nvSpPr>
          <p:spPr>
            <a:xfrm>
              <a:off x="2629366" y="2557626"/>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1</a:t>
              </a:r>
              <a:endParaRPr dirty="0">
                <a:ea typeface="Open Sans"/>
                <a:cs typeface="Open Sans"/>
                <a:sym typeface="Open Sans"/>
              </a:endParaRPr>
            </a:p>
          </p:txBody>
        </p:sp>
        <p:sp>
          <p:nvSpPr>
            <p:cNvPr id="6" name="Google Shape;153;p22">
              <a:extLst>
                <a:ext uri="{FF2B5EF4-FFF2-40B4-BE49-F238E27FC236}">
                  <a16:creationId xmlns:a16="http://schemas.microsoft.com/office/drawing/2014/main" id="{52C4DC9B-BF4D-3E77-35DD-83E1764451AA}"/>
                </a:ext>
              </a:extLst>
            </p:cNvPr>
            <p:cNvSpPr txBox="1"/>
            <p:nvPr/>
          </p:nvSpPr>
          <p:spPr>
            <a:xfrm>
              <a:off x="4084584" y="2590427"/>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2</a:t>
              </a:r>
              <a:endParaRPr dirty="0">
                <a:ea typeface="Open Sans"/>
                <a:cs typeface="Open Sans"/>
                <a:sym typeface="Open Sans"/>
              </a:endParaRPr>
            </a:p>
          </p:txBody>
        </p:sp>
        <p:sp>
          <p:nvSpPr>
            <p:cNvPr id="12" name="Google Shape;154;p22">
              <a:extLst>
                <a:ext uri="{FF2B5EF4-FFF2-40B4-BE49-F238E27FC236}">
                  <a16:creationId xmlns:a16="http://schemas.microsoft.com/office/drawing/2014/main" id="{E23E37F4-4A43-36BE-7109-D9E278B72CA0}"/>
                </a:ext>
              </a:extLst>
            </p:cNvPr>
            <p:cNvSpPr>
              <a:spLocks noChangeAspect="1"/>
            </p:cNvSpPr>
            <p:nvPr/>
          </p:nvSpPr>
          <p:spPr>
            <a:xfrm>
              <a:off x="2913054" y="2636184"/>
              <a:ext cx="379740" cy="132283"/>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24" name="Google Shape;154;p22">
              <a:extLst>
                <a:ext uri="{FF2B5EF4-FFF2-40B4-BE49-F238E27FC236}">
                  <a16:creationId xmlns:a16="http://schemas.microsoft.com/office/drawing/2014/main" id="{74DFA525-3AD5-F328-4A41-8F4A9D349624}"/>
                </a:ext>
              </a:extLst>
            </p:cNvPr>
            <p:cNvSpPr>
              <a:spLocks noChangeAspect="1"/>
            </p:cNvSpPr>
            <p:nvPr/>
          </p:nvSpPr>
          <p:spPr>
            <a:xfrm>
              <a:off x="3184756" y="2860166"/>
              <a:ext cx="1511069" cy="156927"/>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31" name="Google Shape;153;p22">
              <a:extLst>
                <a:ext uri="{FF2B5EF4-FFF2-40B4-BE49-F238E27FC236}">
                  <a16:creationId xmlns:a16="http://schemas.microsoft.com/office/drawing/2014/main" id="{B1ECED57-8B5C-9BFE-C9A0-E65FD467FCAA}"/>
                </a:ext>
              </a:extLst>
            </p:cNvPr>
            <p:cNvSpPr txBox="1"/>
            <p:nvPr/>
          </p:nvSpPr>
          <p:spPr>
            <a:xfrm>
              <a:off x="6414784" y="4586591"/>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8</a:t>
              </a:r>
              <a:endParaRPr dirty="0">
                <a:ea typeface="Open Sans"/>
                <a:cs typeface="Open Sans"/>
                <a:sym typeface="Open Sans"/>
              </a:endParaRPr>
            </a:p>
          </p:txBody>
        </p:sp>
        <p:pic>
          <p:nvPicPr>
            <p:cNvPr id="2" name="Picture 1">
              <a:extLst>
                <a:ext uri="{FF2B5EF4-FFF2-40B4-BE49-F238E27FC236}">
                  <a16:creationId xmlns:a16="http://schemas.microsoft.com/office/drawing/2014/main" id="{305F5EED-E8B0-5C86-D1A9-FB82EEFACACC}"/>
                </a:ext>
              </a:extLst>
            </p:cNvPr>
            <p:cNvPicPr>
              <a:picLocks noChangeAspect="1"/>
            </p:cNvPicPr>
            <p:nvPr/>
          </p:nvPicPr>
          <p:blipFill>
            <a:blip r:embed="rId4"/>
            <a:stretch>
              <a:fillRect/>
            </a:stretch>
          </p:blipFill>
          <p:spPr>
            <a:xfrm>
              <a:off x="6537803" y="5394518"/>
              <a:ext cx="1169730" cy="681162"/>
            </a:xfrm>
            <a:prstGeom prst="rect">
              <a:avLst/>
            </a:prstGeom>
          </p:spPr>
        </p:pic>
        <p:pic>
          <p:nvPicPr>
            <p:cNvPr id="10" name="Picture 9">
              <a:extLst>
                <a:ext uri="{FF2B5EF4-FFF2-40B4-BE49-F238E27FC236}">
                  <a16:creationId xmlns:a16="http://schemas.microsoft.com/office/drawing/2014/main" id="{1DC24FD5-3083-867B-38D4-4390AE0A0A9A}"/>
                </a:ext>
              </a:extLst>
            </p:cNvPr>
            <p:cNvPicPr>
              <a:picLocks noChangeAspect="1"/>
            </p:cNvPicPr>
            <p:nvPr/>
          </p:nvPicPr>
          <p:blipFill>
            <a:blip r:embed="rId5"/>
            <a:stretch>
              <a:fillRect/>
            </a:stretch>
          </p:blipFill>
          <p:spPr>
            <a:xfrm>
              <a:off x="7915974" y="1719266"/>
              <a:ext cx="3810842" cy="4546370"/>
            </a:xfrm>
            <a:prstGeom prst="rect">
              <a:avLst/>
            </a:prstGeom>
          </p:spPr>
        </p:pic>
        <p:sp>
          <p:nvSpPr>
            <p:cNvPr id="13" name="Google Shape;153;p22">
              <a:extLst>
                <a:ext uri="{FF2B5EF4-FFF2-40B4-BE49-F238E27FC236}">
                  <a16:creationId xmlns:a16="http://schemas.microsoft.com/office/drawing/2014/main" id="{FC650E08-E388-C89C-40EE-654A465AE1B3}"/>
                </a:ext>
              </a:extLst>
            </p:cNvPr>
            <p:cNvSpPr txBox="1"/>
            <p:nvPr/>
          </p:nvSpPr>
          <p:spPr>
            <a:xfrm>
              <a:off x="7859324" y="2416407"/>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3</a:t>
              </a:r>
              <a:endParaRPr dirty="0">
                <a:ea typeface="Open Sans"/>
                <a:cs typeface="Open Sans"/>
                <a:sym typeface="Open Sans"/>
              </a:endParaRPr>
            </a:p>
          </p:txBody>
        </p:sp>
        <p:sp>
          <p:nvSpPr>
            <p:cNvPr id="30" name="Google Shape;154;p22">
              <a:extLst>
                <a:ext uri="{FF2B5EF4-FFF2-40B4-BE49-F238E27FC236}">
                  <a16:creationId xmlns:a16="http://schemas.microsoft.com/office/drawing/2014/main" id="{B57800EB-31C6-5F12-80A8-99CEF63445F1}"/>
                </a:ext>
              </a:extLst>
            </p:cNvPr>
            <p:cNvSpPr>
              <a:spLocks noChangeAspect="1"/>
            </p:cNvSpPr>
            <p:nvPr/>
          </p:nvSpPr>
          <p:spPr>
            <a:xfrm>
              <a:off x="8093981" y="2636184"/>
              <a:ext cx="3390486" cy="536784"/>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grpSp>
    </p:spTree>
    <p:extLst>
      <p:ext uri="{BB962C8B-B14F-4D97-AF65-F5344CB8AC3E}">
        <p14:creationId xmlns:p14="http://schemas.microsoft.com/office/powerpoint/2010/main" val="11725545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891586BD-33B8-7E7D-216B-CCF8F0A7B1C8}"/>
            </a:ext>
          </a:extLst>
        </p:cNvPr>
        <p:cNvGrpSpPr/>
        <p:nvPr/>
      </p:nvGrpSpPr>
      <p:grpSpPr>
        <a:xfrm>
          <a:off x="0" y="0"/>
          <a:ext cx="0" cy="0"/>
          <a:chOff x="0" y="0"/>
          <a:chExt cx="0" cy="0"/>
        </a:xfrm>
      </p:grpSpPr>
      <p:pic>
        <p:nvPicPr>
          <p:cNvPr id="45" name="Picture 44">
            <a:extLst>
              <a:ext uri="{FF2B5EF4-FFF2-40B4-BE49-F238E27FC236}">
                <a16:creationId xmlns:a16="http://schemas.microsoft.com/office/drawing/2014/main" id="{47904F4B-7D19-77A6-C82F-3E4B8D2FA01B}"/>
              </a:ext>
            </a:extLst>
          </p:cNvPr>
          <p:cNvPicPr>
            <a:picLocks noChangeAspect="1"/>
          </p:cNvPicPr>
          <p:nvPr/>
        </p:nvPicPr>
        <p:blipFill>
          <a:blip r:embed="rId3"/>
          <a:stretch>
            <a:fillRect/>
          </a:stretch>
        </p:blipFill>
        <p:spPr>
          <a:xfrm>
            <a:off x="8040040" y="497905"/>
            <a:ext cx="3803407" cy="4537499"/>
          </a:xfrm>
          <a:prstGeom prst="rect">
            <a:avLst/>
          </a:prstGeom>
          <a:effectLst>
            <a:glow>
              <a:schemeClr val="accent1">
                <a:alpha val="46000"/>
              </a:schemeClr>
            </a:glow>
            <a:outerShdw blurRad="1270000" dist="38100" dir="9060000" sx="66000" sy="66000" algn="ctr" rotWithShape="0">
              <a:srgbClr val="000000"/>
            </a:outerShdw>
            <a:softEdge rad="114300"/>
          </a:effectLst>
        </p:spPr>
      </p:pic>
      <p:grpSp>
        <p:nvGrpSpPr>
          <p:cNvPr id="50" name="Group 49">
            <a:extLst>
              <a:ext uri="{FF2B5EF4-FFF2-40B4-BE49-F238E27FC236}">
                <a16:creationId xmlns:a16="http://schemas.microsoft.com/office/drawing/2014/main" id="{0A7BBAA9-1CDE-E94F-29C8-4FB83239C71E}"/>
              </a:ext>
            </a:extLst>
          </p:cNvPr>
          <p:cNvGrpSpPr/>
          <p:nvPr/>
        </p:nvGrpSpPr>
        <p:grpSpPr>
          <a:xfrm>
            <a:off x="77095" y="814195"/>
            <a:ext cx="3493705" cy="2712791"/>
            <a:chOff x="3461137" y="1015084"/>
            <a:chExt cx="3493705" cy="2712791"/>
          </a:xfrm>
        </p:grpSpPr>
        <p:pic>
          <p:nvPicPr>
            <p:cNvPr id="19" name="Picture 18">
              <a:extLst>
                <a:ext uri="{FF2B5EF4-FFF2-40B4-BE49-F238E27FC236}">
                  <a16:creationId xmlns:a16="http://schemas.microsoft.com/office/drawing/2014/main" id="{E055709E-6432-CA0B-0E40-CF51B9E9FF8A}"/>
                </a:ext>
              </a:extLst>
            </p:cNvPr>
            <p:cNvPicPr>
              <a:picLocks noChangeAspect="1"/>
            </p:cNvPicPr>
            <p:nvPr/>
          </p:nvPicPr>
          <p:blipFill>
            <a:blip r:embed="rId4"/>
            <a:stretch>
              <a:fillRect/>
            </a:stretch>
          </p:blipFill>
          <p:spPr>
            <a:xfrm>
              <a:off x="3461137" y="1015084"/>
              <a:ext cx="3206379" cy="2712791"/>
            </a:xfrm>
            <a:prstGeom prst="rect">
              <a:avLst/>
            </a:prstGeom>
          </p:spPr>
        </p:pic>
        <p:sp>
          <p:nvSpPr>
            <p:cNvPr id="12" name="Google Shape;154;p22">
              <a:extLst>
                <a:ext uri="{FF2B5EF4-FFF2-40B4-BE49-F238E27FC236}">
                  <a16:creationId xmlns:a16="http://schemas.microsoft.com/office/drawing/2014/main" id="{D4D2152F-DA66-D9E0-B1DB-8A0ADBA24E71}"/>
                </a:ext>
              </a:extLst>
            </p:cNvPr>
            <p:cNvSpPr>
              <a:spLocks noChangeAspect="1"/>
            </p:cNvSpPr>
            <p:nvPr/>
          </p:nvSpPr>
          <p:spPr>
            <a:xfrm>
              <a:off x="6287776" y="1939614"/>
              <a:ext cx="379740" cy="18382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21" name="Google Shape;153;p22">
              <a:extLst>
                <a:ext uri="{FF2B5EF4-FFF2-40B4-BE49-F238E27FC236}">
                  <a16:creationId xmlns:a16="http://schemas.microsoft.com/office/drawing/2014/main" id="{2A559D21-BAD2-2555-431D-7FA6889C09D1}"/>
                </a:ext>
              </a:extLst>
            </p:cNvPr>
            <p:cNvSpPr txBox="1"/>
            <p:nvPr/>
          </p:nvSpPr>
          <p:spPr>
            <a:xfrm>
              <a:off x="3732595" y="2718146"/>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5</a:t>
              </a:r>
              <a:endParaRPr dirty="0">
                <a:ea typeface="Open Sans"/>
                <a:cs typeface="Open Sans"/>
                <a:sym typeface="Open Sans"/>
              </a:endParaRPr>
            </a:p>
          </p:txBody>
        </p:sp>
        <p:sp>
          <p:nvSpPr>
            <p:cNvPr id="20" name="Google Shape;153;p22">
              <a:extLst>
                <a:ext uri="{FF2B5EF4-FFF2-40B4-BE49-F238E27FC236}">
                  <a16:creationId xmlns:a16="http://schemas.microsoft.com/office/drawing/2014/main" id="{86D2D803-6032-8422-BAC2-F78194ED22EC}"/>
                </a:ext>
              </a:extLst>
            </p:cNvPr>
            <p:cNvSpPr txBox="1"/>
            <p:nvPr/>
          </p:nvSpPr>
          <p:spPr>
            <a:xfrm>
              <a:off x="6594803" y="1860251"/>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4</a:t>
              </a:r>
              <a:endParaRPr dirty="0">
                <a:ea typeface="Open Sans"/>
                <a:cs typeface="Open Sans"/>
                <a:sym typeface="Open Sans"/>
              </a:endParaRPr>
            </a:p>
          </p:txBody>
        </p:sp>
        <p:sp>
          <p:nvSpPr>
            <p:cNvPr id="11" name="Google Shape;154;p22">
              <a:extLst>
                <a:ext uri="{FF2B5EF4-FFF2-40B4-BE49-F238E27FC236}">
                  <a16:creationId xmlns:a16="http://schemas.microsoft.com/office/drawing/2014/main" id="{AFBC2060-2A06-312B-CC69-A171505A60AF}"/>
                </a:ext>
              </a:extLst>
            </p:cNvPr>
            <p:cNvSpPr>
              <a:spLocks noChangeAspect="1"/>
            </p:cNvSpPr>
            <p:nvPr/>
          </p:nvSpPr>
          <p:spPr>
            <a:xfrm>
              <a:off x="4092634" y="2718146"/>
              <a:ext cx="2552005" cy="183351"/>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grpSp>
      <p:sp>
        <p:nvSpPr>
          <p:cNvPr id="149" name="Google Shape;149;p22">
            <a:extLst>
              <a:ext uri="{FF2B5EF4-FFF2-40B4-BE49-F238E27FC236}">
                <a16:creationId xmlns:a16="http://schemas.microsoft.com/office/drawing/2014/main" id="{6313AB2E-CEA1-CA60-FDC4-C2B3776A573F}"/>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Motion Band (9)</a:t>
            </a:r>
            <a:endParaRPr dirty="0">
              <a:latin typeface="+mn-lt"/>
            </a:endParaRPr>
          </a:p>
        </p:txBody>
      </p:sp>
      <p:sp>
        <p:nvSpPr>
          <p:cNvPr id="17" name="Google Shape;153;p22">
            <a:extLst>
              <a:ext uri="{FF2B5EF4-FFF2-40B4-BE49-F238E27FC236}">
                <a16:creationId xmlns:a16="http://schemas.microsoft.com/office/drawing/2014/main" id="{031339C5-F34D-873D-37EF-7916FDE38C54}"/>
              </a:ext>
            </a:extLst>
          </p:cNvPr>
          <p:cNvSpPr txBox="1"/>
          <p:nvPr/>
        </p:nvSpPr>
        <p:spPr>
          <a:xfrm>
            <a:off x="3260597" y="943038"/>
            <a:ext cx="2864023" cy="702533"/>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In the pop-up window configure the unit to [s].</a:t>
            </a:r>
            <a:endParaRPr dirty="0">
              <a:ea typeface="Open Sans"/>
              <a:cs typeface="Open Sans"/>
              <a:sym typeface="Open Sans"/>
            </a:endParaRPr>
          </a:p>
        </p:txBody>
      </p:sp>
      <p:sp>
        <p:nvSpPr>
          <p:cNvPr id="24" name="Google Shape;154;p22">
            <a:extLst>
              <a:ext uri="{FF2B5EF4-FFF2-40B4-BE49-F238E27FC236}">
                <a16:creationId xmlns:a16="http://schemas.microsoft.com/office/drawing/2014/main" id="{2E9E71E7-1A77-C339-9BFE-CE92D5994242}"/>
              </a:ext>
            </a:extLst>
          </p:cNvPr>
          <p:cNvSpPr>
            <a:spLocks noChangeAspect="1"/>
          </p:cNvSpPr>
          <p:nvPr/>
        </p:nvSpPr>
        <p:spPr>
          <a:xfrm>
            <a:off x="10555391" y="4830605"/>
            <a:ext cx="655559" cy="197099"/>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31" name="Google Shape;153;p22">
            <a:extLst>
              <a:ext uri="{FF2B5EF4-FFF2-40B4-BE49-F238E27FC236}">
                <a16:creationId xmlns:a16="http://schemas.microsoft.com/office/drawing/2014/main" id="{DC3A8975-FB78-B4A8-5499-BEB413ACA4EC}"/>
              </a:ext>
            </a:extLst>
          </p:cNvPr>
          <p:cNvSpPr txBox="1"/>
          <p:nvPr/>
        </p:nvSpPr>
        <p:spPr>
          <a:xfrm>
            <a:off x="10195352" y="4786006"/>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8</a:t>
            </a:r>
            <a:endParaRPr dirty="0">
              <a:ea typeface="Open Sans"/>
              <a:cs typeface="Open Sans"/>
              <a:sym typeface="Open Sans"/>
            </a:endParaRPr>
          </a:p>
        </p:txBody>
      </p:sp>
      <p:sp>
        <p:nvSpPr>
          <p:cNvPr id="42" name="TextBox 41">
            <a:extLst>
              <a:ext uri="{FF2B5EF4-FFF2-40B4-BE49-F238E27FC236}">
                <a16:creationId xmlns:a16="http://schemas.microsoft.com/office/drawing/2014/main" id="{FB180FEB-3469-A0FC-154E-E897A76A1985}"/>
              </a:ext>
            </a:extLst>
          </p:cNvPr>
          <p:cNvSpPr txBox="1"/>
          <p:nvPr/>
        </p:nvSpPr>
        <p:spPr>
          <a:xfrm>
            <a:off x="1308295" y="4528500"/>
            <a:ext cx="3016526" cy="646331"/>
          </a:xfrm>
          <a:prstGeom prst="rect">
            <a:avLst/>
          </a:prstGeom>
          <a:noFill/>
        </p:spPr>
        <p:txBody>
          <a:bodyPr wrap="square">
            <a:spAutoFit/>
          </a:bodyPr>
          <a:lstStyle/>
          <a:p>
            <a:r>
              <a:rPr lang="en-GB" dirty="0">
                <a:ea typeface="Open Sans"/>
                <a:cs typeface="Open Sans"/>
                <a:sym typeface="Open Sans"/>
              </a:rPr>
              <a:t>Next Configure the Value as shown and click OK.</a:t>
            </a:r>
          </a:p>
        </p:txBody>
      </p:sp>
      <p:grpSp>
        <p:nvGrpSpPr>
          <p:cNvPr id="52" name="Group 51">
            <a:extLst>
              <a:ext uri="{FF2B5EF4-FFF2-40B4-BE49-F238E27FC236}">
                <a16:creationId xmlns:a16="http://schemas.microsoft.com/office/drawing/2014/main" id="{7320A6F6-E876-9002-1DDB-AA2FC08E4692}"/>
              </a:ext>
            </a:extLst>
          </p:cNvPr>
          <p:cNvGrpSpPr/>
          <p:nvPr/>
        </p:nvGrpSpPr>
        <p:grpSpPr>
          <a:xfrm>
            <a:off x="4151961" y="3293416"/>
            <a:ext cx="3449471" cy="2714400"/>
            <a:chOff x="7978263" y="1015084"/>
            <a:chExt cx="3449471" cy="2714400"/>
          </a:xfrm>
        </p:grpSpPr>
        <p:pic>
          <p:nvPicPr>
            <p:cNvPr id="32" name="Picture 31">
              <a:extLst>
                <a:ext uri="{FF2B5EF4-FFF2-40B4-BE49-F238E27FC236}">
                  <a16:creationId xmlns:a16="http://schemas.microsoft.com/office/drawing/2014/main" id="{D12FC084-BDBA-3F1D-C7C1-2B345A81DE67}"/>
                </a:ext>
              </a:extLst>
            </p:cNvPr>
            <p:cNvPicPr>
              <a:picLocks noChangeAspect="1"/>
            </p:cNvPicPr>
            <p:nvPr/>
          </p:nvPicPr>
          <p:blipFill>
            <a:blip r:embed="rId5"/>
            <a:stretch>
              <a:fillRect/>
            </a:stretch>
          </p:blipFill>
          <p:spPr>
            <a:xfrm>
              <a:off x="7978263" y="1015084"/>
              <a:ext cx="3168742" cy="2714400"/>
            </a:xfrm>
            <a:prstGeom prst="rect">
              <a:avLst/>
            </a:prstGeom>
          </p:spPr>
        </p:pic>
        <p:sp>
          <p:nvSpPr>
            <p:cNvPr id="30" name="Google Shape;154;p22">
              <a:extLst>
                <a:ext uri="{FF2B5EF4-FFF2-40B4-BE49-F238E27FC236}">
                  <a16:creationId xmlns:a16="http://schemas.microsoft.com/office/drawing/2014/main" id="{AA8ACA53-8A97-ACF9-1F33-2B8467279549}"/>
                </a:ext>
              </a:extLst>
            </p:cNvPr>
            <p:cNvSpPr>
              <a:spLocks noChangeAspect="1"/>
            </p:cNvSpPr>
            <p:nvPr/>
          </p:nvSpPr>
          <p:spPr>
            <a:xfrm>
              <a:off x="7978263" y="2270240"/>
              <a:ext cx="3168742" cy="536784"/>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22" name="Google Shape;153;p22">
              <a:extLst>
                <a:ext uri="{FF2B5EF4-FFF2-40B4-BE49-F238E27FC236}">
                  <a16:creationId xmlns:a16="http://schemas.microsoft.com/office/drawing/2014/main" id="{46A6F789-A2F8-4378-9FE0-55D51EE86EA9}"/>
                </a:ext>
              </a:extLst>
            </p:cNvPr>
            <p:cNvSpPr txBox="1"/>
            <p:nvPr/>
          </p:nvSpPr>
          <p:spPr>
            <a:xfrm>
              <a:off x="11067695" y="2289234"/>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6</a:t>
              </a:r>
              <a:endParaRPr dirty="0">
                <a:ea typeface="Open Sans"/>
                <a:cs typeface="Open Sans"/>
                <a:sym typeface="Open Sans"/>
              </a:endParaRPr>
            </a:p>
          </p:txBody>
        </p:sp>
        <p:sp>
          <p:nvSpPr>
            <p:cNvPr id="25" name="Google Shape;154;p22">
              <a:extLst>
                <a:ext uri="{FF2B5EF4-FFF2-40B4-BE49-F238E27FC236}">
                  <a16:creationId xmlns:a16="http://schemas.microsoft.com/office/drawing/2014/main" id="{4E852EFC-373B-D63A-DE5B-FDFBA1B1607F}"/>
                </a:ext>
              </a:extLst>
            </p:cNvPr>
            <p:cNvSpPr>
              <a:spLocks noChangeAspect="1"/>
            </p:cNvSpPr>
            <p:nvPr/>
          </p:nvSpPr>
          <p:spPr>
            <a:xfrm>
              <a:off x="8691643" y="3359544"/>
              <a:ext cx="780081" cy="242979"/>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51" name="Google Shape;153;p22">
              <a:extLst>
                <a:ext uri="{FF2B5EF4-FFF2-40B4-BE49-F238E27FC236}">
                  <a16:creationId xmlns:a16="http://schemas.microsoft.com/office/drawing/2014/main" id="{CD2916E9-47A6-5783-01A9-1BF46E7EA0D3}"/>
                </a:ext>
              </a:extLst>
            </p:cNvPr>
            <p:cNvSpPr txBox="1"/>
            <p:nvPr/>
          </p:nvSpPr>
          <p:spPr>
            <a:xfrm>
              <a:off x="8331604" y="3373791"/>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7</a:t>
              </a:r>
              <a:endParaRPr dirty="0">
                <a:ea typeface="Open Sans"/>
                <a:cs typeface="Open Sans"/>
                <a:sym typeface="Open Sans"/>
              </a:endParaRPr>
            </a:p>
          </p:txBody>
        </p:sp>
      </p:grpSp>
      <p:sp>
        <p:nvSpPr>
          <p:cNvPr id="53" name="TextBox 52">
            <a:extLst>
              <a:ext uri="{FF2B5EF4-FFF2-40B4-BE49-F238E27FC236}">
                <a16:creationId xmlns:a16="http://schemas.microsoft.com/office/drawing/2014/main" id="{DCC53E31-C7C4-E32B-9642-D0AE27AA4D25}"/>
              </a:ext>
            </a:extLst>
          </p:cNvPr>
          <p:cNvSpPr txBox="1"/>
          <p:nvPr/>
        </p:nvSpPr>
        <p:spPr>
          <a:xfrm>
            <a:off x="8389029" y="5127139"/>
            <a:ext cx="3373932" cy="646331"/>
          </a:xfrm>
          <a:prstGeom prst="rect">
            <a:avLst/>
          </a:prstGeom>
          <a:noFill/>
        </p:spPr>
        <p:txBody>
          <a:bodyPr wrap="square">
            <a:spAutoFit/>
          </a:bodyPr>
          <a:lstStyle/>
          <a:p>
            <a:r>
              <a:rPr lang="en-GB" dirty="0">
                <a:ea typeface="Open Sans"/>
                <a:cs typeface="Open Sans"/>
                <a:sym typeface="Open Sans"/>
              </a:rPr>
              <a:t>Finally click OK to the Solve Setup window of the previous step.</a:t>
            </a:r>
          </a:p>
        </p:txBody>
      </p:sp>
    </p:spTree>
    <p:extLst>
      <p:ext uri="{BB962C8B-B14F-4D97-AF65-F5344CB8AC3E}">
        <p14:creationId xmlns:p14="http://schemas.microsoft.com/office/powerpoint/2010/main" val="20887686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C3EBCE55-D3AD-E54C-4B09-D754D48C8307}"/>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E0D058B2-516A-CB6A-1640-BBDC735AF5D1}"/>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a:latin typeface="+mn-lt"/>
              </a:rPr>
              <a:t>Transient Analysis</a:t>
            </a:r>
            <a:endParaRPr dirty="0">
              <a:latin typeface="+mn-lt"/>
            </a:endParaRPr>
          </a:p>
        </p:txBody>
      </p:sp>
      <p:sp>
        <p:nvSpPr>
          <p:cNvPr id="9" name="TextBox 8">
            <a:extLst>
              <a:ext uri="{FF2B5EF4-FFF2-40B4-BE49-F238E27FC236}">
                <a16:creationId xmlns:a16="http://schemas.microsoft.com/office/drawing/2014/main" id="{527AAFF6-AF07-B187-27C1-439F5833CD98}"/>
              </a:ext>
            </a:extLst>
          </p:cNvPr>
          <p:cNvSpPr txBox="1"/>
          <p:nvPr/>
        </p:nvSpPr>
        <p:spPr>
          <a:xfrm>
            <a:off x="246823" y="2586680"/>
            <a:ext cx="2568022" cy="2308324"/>
          </a:xfrm>
          <a:prstGeom prst="rect">
            <a:avLst/>
          </a:prstGeom>
          <a:noFill/>
        </p:spPr>
        <p:txBody>
          <a:bodyPr wrap="square">
            <a:spAutoFit/>
          </a:bodyPr>
          <a:lstStyle/>
          <a:p>
            <a:r>
              <a:rPr lang="en-GB" dirty="0">
                <a:ea typeface="Open Sans"/>
                <a:cs typeface="Open Sans"/>
                <a:sym typeface="Open Sans"/>
              </a:rPr>
              <a:t>By clicking at the Project’s name, the global variables appear at the properties window.</a:t>
            </a:r>
          </a:p>
          <a:p>
            <a:r>
              <a:rPr lang="en-GB" dirty="0">
                <a:ea typeface="Open Sans"/>
                <a:cs typeface="Open Sans"/>
                <a:sym typeface="Open Sans"/>
              </a:rPr>
              <a:t>You can later change it at any desired reasonable value.</a:t>
            </a:r>
          </a:p>
        </p:txBody>
      </p:sp>
      <p:sp>
        <p:nvSpPr>
          <p:cNvPr id="13" name="TextBox 12">
            <a:extLst>
              <a:ext uri="{FF2B5EF4-FFF2-40B4-BE49-F238E27FC236}">
                <a16:creationId xmlns:a16="http://schemas.microsoft.com/office/drawing/2014/main" id="{EF624B5F-AD58-BA3F-81F8-75F4350251F5}"/>
              </a:ext>
            </a:extLst>
          </p:cNvPr>
          <p:cNvSpPr txBox="1"/>
          <p:nvPr/>
        </p:nvSpPr>
        <p:spPr>
          <a:xfrm>
            <a:off x="6077552" y="2586680"/>
            <a:ext cx="2568022" cy="2031325"/>
          </a:xfrm>
          <a:prstGeom prst="rect">
            <a:avLst/>
          </a:prstGeom>
          <a:noFill/>
        </p:spPr>
        <p:txBody>
          <a:bodyPr wrap="square">
            <a:spAutoFit/>
          </a:bodyPr>
          <a:lstStyle/>
          <a:p>
            <a:r>
              <a:rPr lang="en-GB" dirty="0">
                <a:ea typeface="Open Sans"/>
                <a:cs typeface="Open Sans"/>
                <a:sym typeface="Open Sans"/>
              </a:rPr>
              <a:t>By clicking at the Design’s name, the local variables of the design appear at the properties window. This specific variable it is depended and can not be adjusted.</a:t>
            </a:r>
          </a:p>
        </p:txBody>
      </p:sp>
      <p:grpSp>
        <p:nvGrpSpPr>
          <p:cNvPr id="2" name="Group 1">
            <a:extLst>
              <a:ext uri="{FF2B5EF4-FFF2-40B4-BE49-F238E27FC236}">
                <a16:creationId xmlns:a16="http://schemas.microsoft.com/office/drawing/2014/main" id="{0B9E09E3-4EB1-C93A-F649-C3453B44640B}"/>
              </a:ext>
            </a:extLst>
          </p:cNvPr>
          <p:cNvGrpSpPr/>
          <p:nvPr/>
        </p:nvGrpSpPr>
        <p:grpSpPr>
          <a:xfrm>
            <a:off x="3036570" y="819976"/>
            <a:ext cx="7863840" cy="4663440"/>
            <a:chOff x="3036570" y="819976"/>
            <a:chExt cx="7339574" cy="4297680"/>
          </a:xfrm>
        </p:grpSpPr>
        <p:pic>
          <p:nvPicPr>
            <p:cNvPr id="6" name="Picture 5">
              <a:extLst>
                <a:ext uri="{FF2B5EF4-FFF2-40B4-BE49-F238E27FC236}">
                  <a16:creationId xmlns:a16="http://schemas.microsoft.com/office/drawing/2014/main" id="{EE52977B-7980-68FE-42B2-556901B7CA2E}"/>
                </a:ext>
              </a:extLst>
            </p:cNvPr>
            <p:cNvPicPr>
              <a:picLocks noChangeAspect="1"/>
            </p:cNvPicPr>
            <p:nvPr/>
          </p:nvPicPr>
          <p:blipFill>
            <a:blip r:embed="rId3"/>
            <a:srcRect t="1" b="22372"/>
            <a:stretch>
              <a:fillRect/>
            </a:stretch>
          </p:blipFill>
          <p:spPr>
            <a:xfrm>
              <a:off x="3052132" y="819976"/>
              <a:ext cx="1921348" cy="4297680"/>
            </a:xfrm>
            <a:prstGeom prst="rect">
              <a:avLst/>
            </a:prstGeom>
          </p:spPr>
        </p:pic>
        <p:sp>
          <p:nvSpPr>
            <p:cNvPr id="24" name="Google Shape;154;p22">
              <a:extLst>
                <a:ext uri="{FF2B5EF4-FFF2-40B4-BE49-F238E27FC236}">
                  <a16:creationId xmlns:a16="http://schemas.microsoft.com/office/drawing/2014/main" id="{394673E9-0DCC-52C8-9674-0A8328ABCD77}"/>
                </a:ext>
              </a:extLst>
            </p:cNvPr>
            <p:cNvSpPr>
              <a:spLocks/>
            </p:cNvSpPr>
            <p:nvPr/>
          </p:nvSpPr>
          <p:spPr>
            <a:xfrm>
              <a:off x="3052132" y="4210862"/>
              <a:ext cx="1915868" cy="429718"/>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0" name="Google Shape;154;p22">
              <a:extLst>
                <a:ext uri="{FF2B5EF4-FFF2-40B4-BE49-F238E27FC236}">
                  <a16:creationId xmlns:a16="http://schemas.microsoft.com/office/drawing/2014/main" id="{2B93F09C-5D45-3C53-A58B-FC10C6D4777B}"/>
                </a:ext>
              </a:extLst>
            </p:cNvPr>
            <p:cNvSpPr>
              <a:spLocks/>
            </p:cNvSpPr>
            <p:nvPr/>
          </p:nvSpPr>
          <p:spPr>
            <a:xfrm>
              <a:off x="3036570" y="1843692"/>
              <a:ext cx="980124" cy="107028"/>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pic>
          <p:nvPicPr>
            <p:cNvPr id="12" name="Picture 11">
              <a:extLst>
                <a:ext uri="{FF2B5EF4-FFF2-40B4-BE49-F238E27FC236}">
                  <a16:creationId xmlns:a16="http://schemas.microsoft.com/office/drawing/2014/main" id="{56988341-F129-114C-87AE-786B72659465}"/>
                </a:ext>
              </a:extLst>
            </p:cNvPr>
            <p:cNvPicPr>
              <a:picLocks noChangeAspect="1"/>
            </p:cNvPicPr>
            <p:nvPr/>
          </p:nvPicPr>
          <p:blipFill>
            <a:blip r:embed="rId4"/>
            <a:srcRect t="1" b="22372"/>
            <a:stretch>
              <a:fillRect/>
            </a:stretch>
          </p:blipFill>
          <p:spPr>
            <a:xfrm>
              <a:off x="8390147" y="819976"/>
              <a:ext cx="1985997" cy="4297680"/>
            </a:xfrm>
            <a:prstGeom prst="rect">
              <a:avLst/>
            </a:prstGeom>
          </p:spPr>
        </p:pic>
        <p:sp>
          <p:nvSpPr>
            <p:cNvPr id="14" name="Google Shape;154;p22">
              <a:extLst>
                <a:ext uri="{FF2B5EF4-FFF2-40B4-BE49-F238E27FC236}">
                  <a16:creationId xmlns:a16="http://schemas.microsoft.com/office/drawing/2014/main" id="{E4025D08-A942-E485-FB01-3C97B47F56EF}"/>
                </a:ext>
              </a:extLst>
            </p:cNvPr>
            <p:cNvSpPr>
              <a:spLocks/>
            </p:cNvSpPr>
            <p:nvPr/>
          </p:nvSpPr>
          <p:spPr>
            <a:xfrm>
              <a:off x="8456708" y="2074545"/>
              <a:ext cx="1285461" cy="106680"/>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5" name="Google Shape;154;p22">
              <a:extLst>
                <a:ext uri="{FF2B5EF4-FFF2-40B4-BE49-F238E27FC236}">
                  <a16:creationId xmlns:a16="http://schemas.microsoft.com/office/drawing/2014/main" id="{9865A1ED-1F5D-0095-6DE6-9EB375871684}"/>
                </a:ext>
              </a:extLst>
            </p:cNvPr>
            <p:cNvSpPr>
              <a:spLocks/>
            </p:cNvSpPr>
            <p:nvPr/>
          </p:nvSpPr>
          <p:spPr>
            <a:xfrm>
              <a:off x="8376698" y="4305300"/>
              <a:ext cx="1993782" cy="37147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grpSp>
    </p:spTree>
    <p:extLst>
      <p:ext uri="{BB962C8B-B14F-4D97-AF65-F5344CB8AC3E}">
        <p14:creationId xmlns:p14="http://schemas.microsoft.com/office/powerpoint/2010/main" val="7238044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0DC63608-938B-CC07-A518-A9F5F47B92CD}"/>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76ECEA76-B301-C759-3422-FBAC37FC5CE6}"/>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Simulation (1)</a:t>
            </a:r>
            <a:endParaRPr dirty="0">
              <a:latin typeface="+mn-lt"/>
            </a:endParaRPr>
          </a:p>
        </p:txBody>
      </p:sp>
      <p:sp>
        <p:nvSpPr>
          <p:cNvPr id="17" name="Google Shape;153;p22">
            <a:extLst>
              <a:ext uri="{FF2B5EF4-FFF2-40B4-BE49-F238E27FC236}">
                <a16:creationId xmlns:a16="http://schemas.microsoft.com/office/drawing/2014/main" id="{6E539834-9411-68B8-47A5-188385EAC369}"/>
              </a:ext>
            </a:extLst>
          </p:cNvPr>
          <p:cNvSpPr txBox="1"/>
          <p:nvPr/>
        </p:nvSpPr>
        <p:spPr>
          <a:xfrm>
            <a:off x="268782" y="2691301"/>
            <a:ext cx="2635308" cy="1944216"/>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Click on the Simulation tab and validate the Simulation. Notice that everything is validated correctly.</a:t>
            </a:r>
            <a:endParaRPr dirty="0">
              <a:ea typeface="Open Sans"/>
              <a:cs typeface="Open Sans"/>
              <a:sym typeface="Open Sans"/>
            </a:endParaRPr>
          </a:p>
        </p:txBody>
      </p:sp>
      <p:grpSp>
        <p:nvGrpSpPr>
          <p:cNvPr id="2" name="Group 1">
            <a:extLst>
              <a:ext uri="{FF2B5EF4-FFF2-40B4-BE49-F238E27FC236}">
                <a16:creationId xmlns:a16="http://schemas.microsoft.com/office/drawing/2014/main" id="{B0DDDEA9-8BE5-832D-9956-33B44EA06C75}"/>
              </a:ext>
            </a:extLst>
          </p:cNvPr>
          <p:cNvGrpSpPr/>
          <p:nvPr/>
        </p:nvGrpSpPr>
        <p:grpSpPr>
          <a:xfrm>
            <a:off x="2739600" y="831600"/>
            <a:ext cx="9253975" cy="5394960"/>
            <a:chOff x="2739600" y="831600"/>
            <a:chExt cx="9253975" cy="5500800"/>
          </a:xfrm>
        </p:grpSpPr>
        <p:pic>
          <p:nvPicPr>
            <p:cNvPr id="7" name="Picture 6">
              <a:extLst>
                <a:ext uri="{FF2B5EF4-FFF2-40B4-BE49-F238E27FC236}">
                  <a16:creationId xmlns:a16="http://schemas.microsoft.com/office/drawing/2014/main" id="{E43DC9C0-BC46-E12B-FCDF-D7565C05A1AB}"/>
                </a:ext>
              </a:extLst>
            </p:cNvPr>
            <p:cNvPicPr>
              <a:picLocks noChangeAspect="1"/>
            </p:cNvPicPr>
            <p:nvPr/>
          </p:nvPicPr>
          <p:blipFill>
            <a:blip r:embed="rId3"/>
            <a:stretch>
              <a:fillRect/>
            </a:stretch>
          </p:blipFill>
          <p:spPr>
            <a:xfrm>
              <a:off x="2739600" y="831600"/>
              <a:ext cx="9253975" cy="5500800"/>
            </a:xfrm>
            <a:prstGeom prst="rect">
              <a:avLst/>
            </a:prstGeom>
          </p:spPr>
        </p:pic>
        <p:sp>
          <p:nvSpPr>
            <p:cNvPr id="11" name="Google Shape;154;p22">
              <a:extLst>
                <a:ext uri="{FF2B5EF4-FFF2-40B4-BE49-F238E27FC236}">
                  <a16:creationId xmlns:a16="http://schemas.microsoft.com/office/drawing/2014/main" id="{C46AB296-8535-B96F-B81D-CE159E757905}"/>
                </a:ext>
              </a:extLst>
            </p:cNvPr>
            <p:cNvSpPr>
              <a:spLocks noChangeAspect="1"/>
            </p:cNvSpPr>
            <p:nvPr/>
          </p:nvSpPr>
          <p:spPr>
            <a:xfrm>
              <a:off x="5105906" y="1084264"/>
              <a:ext cx="324000" cy="432048"/>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4" name="Google Shape;154;p22">
              <a:extLst>
                <a:ext uri="{FF2B5EF4-FFF2-40B4-BE49-F238E27FC236}">
                  <a16:creationId xmlns:a16="http://schemas.microsoft.com/office/drawing/2014/main" id="{E7D10B3B-4AA7-08F2-443E-A15933897DBA}"/>
                </a:ext>
              </a:extLst>
            </p:cNvPr>
            <p:cNvSpPr>
              <a:spLocks noChangeAspect="1"/>
            </p:cNvSpPr>
            <p:nvPr/>
          </p:nvSpPr>
          <p:spPr>
            <a:xfrm>
              <a:off x="4251739" y="1553988"/>
              <a:ext cx="443975" cy="123449"/>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5" name="Google Shape;153;p22">
              <a:extLst>
                <a:ext uri="{FF2B5EF4-FFF2-40B4-BE49-F238E27FC236}">
                  <a16:creationId xmlns:a16="http://schemas.microsoft.com/office/drawing/2014/main" id="{039779EA-2BA2-6988-EBFC-0A8CC6C5620A}"/>
                </a:ext>
              </a:extLst>
            </p:cNvPr>
            <p:cNvSpPr txBox="1">
              <a:spLocks/>
            </p:cNvSpPr>
            <p:nvPr/>
          </p:nvSpPr>
          <p:spPr>
            <a:xfrm>
              <a:off x="4113687" y="1704722"/>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1</a:t>
              </a:r>
              <a:endParaRPr dirty="0">
                <a:ea typeface="Open Sans"/>
                <a:cs typeface="Open Sans"/>
                <a:sym typeface="Open Sans"/>
              </a:endParaRPr>
            </a:p>
          </p:txBody>
        </p:sp>
        <p:sp>
          <p:nvSpPr>
            <p:cNvPr id="6" name="Google Shape;153;p22">
              <a:extLst>
                <a:ext uri="{FF2B5EF4-FFF2-40B4-BE49-F238E27FC236}">
                  <a16:creationId xmlns:a16="http://schemas.microsoft.com/office/drawing/2014/main" id="{66B0F250-8696-1B1A-CE3E-2D3AB00A0220}"/>
                </a:ext>
              </a:extLst>
            </p:cNvPr>
            <p:cNvSpPr txBox="1">
              <a:spLocks/>
            </p:cNvSpPr>
            <p:nvPr/>
          </p:nvSpPr>
          <p:spPr>
            <a:xfrm>
              <a:off x="4849499" y="1391613"/>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2</a:t>
              </a:r>
              <a:endParaRPr dirty="0">
                <a:ea typeface="Open Sans"/>
                <a:cs typeface="Open Sans"/>
                <a:sym typeface="Open Sans"/>
              </a:endParaRPr>
            </a:p>
          </p:txBody>
        </p:sp>
        <p:pic>
          <p:nvPicPr>
            <p:cNvPr id="9" name="Picture 8">
              <a:extLst>
                <a:ext uri="{FF2B5EF4-FFF2-40B4-BE49-F238E27FC236}">
                  <a16:creationId xmlns:a16="http://schemas.microsoft.com/office/drawing/2014/main" id="{0DCE83FE-686E-4A8D-AAA6-6AE474AC9A62}"/>
                </a:ext>
              </a:extLst>
            </p:cNvPr>
            <p:cNvPicPr>
              <a:picLocks noChangeAspect="1"/>
            </p:cNvPicPr>
            <p:nvPr/>
          </p:nvPicPr>
          <p:blipFill>
            <a:blip r:embed="rId4"/>
            <a:stretch>
              <a:fillRect/>
            </a:stretch>
          </p:blipFill>
          <p:spPr>
            <a:xfrm>
              <a:off x="3897843" y="2631093"/>
              <a:ext cx="6144117" cy="2586525"/>
            </a:xfrm>
            <a:prstGeom prst="rect">
              <a:avLst/>
            </a:prstGeom>
          </p:spPr>
        </p:pic>
        <p:sp>
          <p:nvSpPr>
            <p:cNvPr id="10" name="Google Shape;154;p22">
              <a:extLst>
                <a:ext uri="{FF2B5EF4-FFF2-40B4-BE49-F238E27FC236}">
                  <a16:creationId xmlns:a16="http://schemas.microsoft.com/office/drawing/2014/main" id="{A99408F7-6EDD-DF1C-371C-6A8FA6DFE814}"/>
                </a:ext>
              </a:extLst>
            </p:cNvPr>
            <p:cNvSpPr>
              <a:spLocks noChangeAspect="1"/>
            </p:cNvSpPr>
            <p:nvPr/>
          </p:nvSpPr>
          <p:spPr>
            <a:xfrm>
              <a:off x="7737648" y="2962242"/>
              <a:ext cx="2262879" cy="1268305"/>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grpSp>
    </p:spTree>
    <p:extLst>
      <p:ext uri="{BB962C8B-B14F-4D97-AF65-F5344CB8AC3E}">
        <p14:creationId xmlns:p14="http://schemas.microsoft.com/office/powerpoint/2010/main" val="28992760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B570C2D8-E246-60DB-F681-41C0680911AF}"/>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67E109E7-0A72-5014-F074-3598A9BAA577}"/>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Simulation (2)</a:t>
            </a:r>
            <a:endParaRPr dirty="0">
              <a:latin typeface="+mn-lt"/>
            </a:endParaRPr>
          </a:p>
        </p:txBody>
      </p:sp>
      <p:sp>
        <p:nvSpPr>
          <p:cNvPr id="17" name="Google Shape;153;p22">
            <a:extLst>
              <a:ext uri="{FF2B5EF4-FFF2-40B4-BE49-F238E27FC236}">
                <a16:creationId xmlns:a16="http://schemas.microsoft.com/office/drawing/2014/main" id="{29E3A3D8-49D2-0B55-7627-EF5D1F3F5E01}"/>
              </a:ext>
            </a:extLst>
          </p:cNvPr>
          <p:cNvSpPr txBox="1"/>
          <p:nvPr/>
        </p:nvSpPr>
        <p:spPr>
          <a:xfrm>
            <a:off x="-24680" y="5100657"/>
            <a:ext cx="2864023" cy="874712"/>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Left Click on the created Setup and select </a:t>
            </a:r>
            <a:r>
              <a:rPr lang="en-US" noProof="0" dirty="0">
                <a:ea typeface="Open Sans"/>
                <a:cs typeface="Open Sans"/>
                <a:sym typeface="Open Sans"/>
              </a:rPr>
              <a:t>Analyze</a:t>
            </a:r>
            <a:r>
              <a:rPr lang="en-GB" dirty="0">
                <a:ea typeface="Open Sans"/>
                <a:cs typeface="Open Sans"/>
                <a:sym typeface="Open Sans"/>
              </a:rPr>
              <a:t>.</a:t>
            </a:r>
            <a:endParaRPr dirty="0">
              <a:ea typeface="Open Sans"/>
              <a:cs typeface="Open Sans"/>
              <a:sym typeface="Open Sans"/>
            </a:endParaRPr>
          </a:p>
        </p:txBody>
      </p:sp>
      <p:cxnSp>
        <p:nvCxnSpPr>
          <p:cNvPr id="15" name="Google Shape;101;p16">
            <a:extLst>
              <a:ext uri="{FF2B5EF4-FFF2-40B4-BE49-F238E27FC236}">
                <a16:creationId xmlns:a16="http://schemas.microsoft.com/office/drawing/2014/main" id="{C62BA70F-9AC0-5766-3AFA-0025DD122A0D}"/>
              </a:ext>
            </a:extLst>
          </p:cNvPr>
          <p:cNvCxnSpPr>
            <a:cxnSpLocks/>
            <a:stCxn id="5" idx="1"/>
            <a:endCxn id="17" idx="0"/>
          </p:cNvCxnSpPr>
          <p:nvPr/>
        </p:nvCxnSpPr>
        <p:spPr>
          <a:xfrm rot="10800000" flipV="1">
            <a:off x="1407332" y="2760301"/>
            <a:ext cx="1303022" cy="2340356"/>
          </a:xfrm>
          <a:prstGeom prst="bentConnector2">
            <a:avLst/>
          </a:prstGeom>
          <a:noFill/>
          <a:ln w="19050" cap="flat" cmpd="sng">
            <a:solidFill>
              <a:schemeClr val="accent1"/>
            </a:solidFill>
            <a:prstDash val="solid"/>
            <a:round/>
            <a:headEnd type="none" w="med" len="med"/>
            <a:tailEnd type="stealth" w="med" len="med"/>
          </a:ln>
        </p:spPr>
      </p:cxnSp>
      <p:grpSp>
        <p:nvGrpSpPr>
          <p:cNvPr id="3" name="Group 2">
            <a:extLst>
              <a:ext uri="{FF2B5EF4-FFF2-40B4-BE49-F238E27FC236}">
                <a16:creationId xmlns:a16="http://schemas.microsoft.com/office/drawing/2014/main" id="{8B32417E-3C2B-F5E0-5854-3AC8F9AD85A9}"/>
              </a:ext>
            </a:extLst>
          </p:cNvPr>
          <p:cNvGrpSpPr/>
          <p:nvPr/>
        </p:nvGrpSpPr>
        <p:grpSpPr>
          <a:xfrm>
            <a:off x="2710354" y="831600"/>
            <a:ext cx="9287278" cy="5394960"/>
            <a:chOff x="2710354" y="831600"/>
            <a:chExt cx="9287278" cy="5500800"/>
          </a:xfrm>
        </p:grpSpPr>
        <p:pic>
          <p:nvPicPr>
            <p:cNvPr id="4" name="Picture 3">
              <a:extLst>
                <a:ext uri="{FF2B5EF4-FFF2-40B4-BE49-F238E27FC236}">
                  <a16:creationId xmlns:a16="http://schemas.microsoft.com/office/drawing/2014/main" id="{CA34B69A-23C5-0577-3B8D-D82EC0B68537}"/>
                </a:ext>
              </a:extLst>
            </p:cNvPr>
            <p:cNvPicPr>
              <a:picLocks noChangeAspect="1"/>
            </p:cNvPicPr>
            <p:nvPr/>
          </p:nvPicPr>
          <p:blipFill>
            <a:blip r:embed="rId3"/>
            <a:stretch>
              <a:fillRect/>
            </a:stretch>
          </p:blipFill>
          <p:spPr>
            <a:xfrm>
              <a:off x="2739600" y="831600"/>
              <a:ext cx="9258032" cy="5500800"/>
            </a:xfrm>
            <a:prstGeom prst="rect">
              <a:avLst/>
            </a:prstGeom>
          </p:spPr>
        </p:pic>
        <p:sp>
          <p:nvSpPr>
            <p:cNvPr id="5" name="Google Shape;153;p22">
              <a:extLst>
                <a:ext uri="{FF2B5EF4-FFF2-40B4-BE49-F238E27FC236}">
                  <a16:creationId xmlns:a16="http://schemas.microsoft.com/office/drawing/2014/main" id="{26E21D22-FA81-5C57-8B93-FE4680B41247}"/>
                </a:ext>
              </a:extLst>
            </p:cNvPr>
            <p:cNvSpPr txBox="1"/>
            <p:nvPr/>
          </p:nvSpPr>
          <p:spPr>
            <a:xfrm>
              <a:off x="2710354" y="2673440"/>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1</a:t>
              </a:r>
              <a:endParaRPr dirty="0">
                <a:ea typeface="Open Sans"/>
                <a:cs typeface="Open Sans"/>
                <a:sym typeface="Open Sans"/>
              </a:endParaRPr>
            </a:p>
          </p:txBody>
        </p:sp>
        <p:sp>
          <p:nvSpPr>
            <p:cNvPr id="12" name="Google Shape;154;p22">
              <a:extLst>
                <a:ext uri="{FF2B5EF4-FFF2-40B4-BE49-F238E27FC236}">
                  <a16:creationId xmlns:a16="http://schemas.microsoft.com/office/drawing/2014/main" id="{5FAC98FB-8C49-0E9D-2460-D8379F3A7F9A}"/>
                </a:ext>
              </a:extLst>
            </p:cNvPr>
            <p:cNvSpPr>
              <a:spLocks noChangeAspect="1"/>
            </p:cNvSpPr>
            <p:nvPr/>
          </p:nvSpPr>
          <p:spPr>
            <a:xfrm>
              <a:off x="3261182" y="3805912"/>
              <a:ext cx="648072" cy="14401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8" name="Google Shape;153;p22">
              <a:extLst>
                <a:ext uri="{FF2B5EF4-FFF2-40B4-BE49-F238E27FC236}">
                  <a16:creationId xmlns:a16="http://schemas.microsoft.com/office/drawing/2014/main" id="{52B69259-F731-DDC6-932D-EFA3401C9945}"/>
                </a:ext>
              </a:extLst>
            </p:cNvPr>
            <p:cNvSpPr txBox="1"/>
            <p:nvPr/>
          </p:nvSpPr>
          <p:spPr>
            <a:xfrm>
              <a:off x="2989580" y="3700000"/>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2</a:t>
              </a:r>
              <a:endParaRPr dirty="0">
                <a:ea typeface="Open Sans"/>
                <a:cs typeface="Open Sans"/>
                <a:sym typeface="Open Sans"/>
              </a:endParaRPr>
            </a:p>
          </p:txBody>
        </p:sp>
        <p:pic>
          <p:nvPicPr>
            <p:cNvPr id="2" name="Picture 1">
              <a:extLst>
                <a:ext uri="{FF2B5EF4-FFF2-40B4-BE49-F238E27FC236}">
                  <a16:creationId xmlns:a16="http://schemas.microsoft.com/office/drawing/2014/main" id="{C5138183-0ADA-4346-EC90-ABAFD3B66424}"/>
                </a:ext>
              </a:extLst>
            </p:cNvPr>
            <p:cNvPicPr>
              <a:picLocks noChangeAspect="1"/>
            </p:cNvPicPr>
            <p:nvPr/>
          </p:nvPicPr>
          <p:blipFill>
            <a:blip r:embed="rId4"/>
            <a:stretch>
              <a:fillRect/>
            </a:stretch>
          </p:blipFill>
          <p:spPr>
            <a:xfrm>
              <a:off x="5227075" y="5358513"/>
              <a:ext cx="3187963" cy="817204"/>
            </a:xfrm>
            <a:prstGeom prst="rect">
              <a:avLst/>
            </a:prstGeom>
          </p:spPr>
        </p:pic>
        <p:sp>
          <p:nvSpPr>
            <p:cNvPr id="6" name="Google Shape;154;p22">
              <a:extLst>
                <a:ext uri="{FF2B5EF4-FFF2-40B4-BE49-F238E27FC236}">
                  <a16:creationId xmlns:a16="http://schemas.microsoft.com/office/drawing/2014/main" id="{43E8B8EA-40AE-A65E-E55F-F7CB70AFF191}"/>
                </a:ext>
              </a:extLst>
            </p:cNvPr>
            <p:cNvSpPr>
              <a:spLocks noChangeAspect="1"/>
            </p:cNvSpPr>
            <p:nvPr/>
          </p:nvSpPr>
          <p:spPr>
            <a:xfrm>
              <a:off x="2989580" y="2728237"/>
              <a:ext cx="394970" cy="120373"/>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grpSp>
    </p:spTree>
    <p:extLst>
      <p:ext uri="{BB962C8B-B14F-4D97-AF65-F5344CB8AC3E}">
        <p14:creationId xmlns:p14="http://schemas.microsoft.com/office/powerpoint/2010/main" val="18825557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53634A25-4FA2-F5C3-279E-ACC0F4F13AAD}"/>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E1CF53F1-F49C-BC26-1FC5-4E83B2331CED}"/>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Results (1)</a:t>
            </a:r>
            <a:endParaRPr dirty="0">
              <a:latin typeface="+mn-lt"/>
            </a:endParaRPr>
          </a:p>
        </p:txBody>
      </p:sp>
      <p:sp>
        <p:nvSpPr>
          <p:cNvPr id="17" name="Google Shape;153;p22">
            <a:extLst>
              <a:ext uri="{FF2B5EF4-FFF2-40B4-BE49-F238E27FC236}">
                <a16:creationId xmlns:a16="http://schemas.microsoft.com/office/drawing/2014/main" id="{AF7205B9-A367-F780-0491-FC6BFE1A8F42}"/>
              </a:ext>
            </a:extLst>
          </p:cNvPr>
          <p:cNvSpPr txBox="1"/>
          <p:nvPr/>
        </p:nvSpPr>
        <p:spPr>
          <a:xfrm>
            <a:off x="47328" y="5085184"/>
            <a:ext cx="2864023" cy="1159726"/>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Right click on results and Create Transient Report </a:t>
            </a:r>
            <a:r>
              <a:rPr lang="en-GB" dirty="0">
                <a:ea typeface="Open Sans"/>
                <a:cs typeface="Open Sans"/>
                <a:sym typeface="Wingdings" panose="05000000000000000000" pitchFamily="2" charset="2"/>
              </a:rPr>
              <a:t> Rectangular Plot</a:t>
            </a:r>
            <a:r>
              <a:rPr lang="en-GB" dirty="0">
                <a:ea typeface="Open Sans"/>
                <a:cs typeface="Open Sans"/>
                <a:sym typeface="Open Sans"/>
              </a:rPr>
              <a:t>.</a:t>
            </a:r>
            <a:endParaRPr dirty="0">
              <a:ea typeface="Open Sans"/>
              <a:cs typeface="Open Sans"/>
              <a:sym typeface="Open Sans"/>
            </a:endParaRPr>
          </a:p>
        </p:txBody>
      </p:sp>
      <p:sp>
        <p:nvSpPr>
          <p:cNvPr id="14" name="Google Shape;153;p22">
            <a:extLst>
              <a:ext uri="{FF2B5EF4-FFF2-40B4-BE49-F238E27FC236}">
                <a16:creationId xmlns:a16="http://schemas.microsoft.com/office/drawing/2014/main" id="{CC39C689-22E7-57FC-FAFB-E1DEEFC17F29}"/>
              </a:ext>
            </a:extLst>
          </p:cNvPr>
          <p:cNvSpPr txBox="1"/>
          <p:nvPr/>
        </p:nvSpPr>
        <p:spPr>
          <a:xfrm>
            <a:off x="5818" y="1055588"/>
            <a:ext cx="2864023" cy="1494989"/>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While the simulation is still running you can observe the waveform of the EMF forming.</a:t>
            </a:r>
            <a:endParaRPr dirty="0">
              <a:ea typeface="Open Sans"/>
              <a:cs typeface="Open Sans"/>
              <a:sym typeface="Open Sans"/>
            </a:endParaRPr>
          </a:p>
        </p:txBody>
      </p:sp>
      <p:cxnSp>
        <p:nvCxnSpPr>
          <p:cNvPr id="15" name="Google Shape;101;p16">
            <a:extLst>
              <a:ext uri="{FF2B5EF4-FFF2-40B4-BE49-F238E27FC236}">
                <a16:creationId xmlns:a16="http://schemas.microsoft.com/office/drawing/2014/main" id="{897EAD3A-22F1-A53C-CC4C-D04861F4891B}"/>
              </a:ext>
            </a:extLst>
          </p:cNvPr>
          <p:cNvCxnSpPr>
            <a:cxnSpLocks/>
            <a:stCxn id="5" idx="1"/>
            <a:endCxn id="17" idx="0"/>
          </p:cNvCxnSpPr>
          <p:nvPr/>
        </p:nvCxnSpPr>
        <p:spPr>
          <a:xfrm rot="10800000" flipV="1">
            <a:off x="1479341" y="2919188"/>
            <a:ext cx="1210481" cy="2165996"/>
          </a:xfrm>
          <a:prstGeom prst="bentConnector2">
            <a:avLst/>
          </a:prstGeom>
          <a:noFill/>
          <a:ln w="19050" cap="flat" cmpd="sng">
            <a:solidFill>
              <a:schemeClr val="accent1"/>
            </a:solidFill>
            <a:prstDash val="solid"/>
            <a:round/>
            <a:headEnd type="none" w="med" len="med"/>
            <a:tailEnd type="stealth" w="med" len="med"/>
          </a:ln>
        </p:spPr>
      </p:cxnSp>
      <p:grpSp>
        <p:nvGrpSpPr>
          <p:cNvPr id="2" name="Group 1">
            <a:extLst>
              <a:ext uri="{FF2B5EF4-FFF2-40B4-BE49-F238E27FC236}">
                <a16:creationId xmlns:a16="http://schemas.microsoft.com/office/drawing/2014/main" id="{0A2C59F2-6CF2-F5F5-D848-CECEFBC95405}"/>
              </a:ext>
            </a:extLst>
          </p:cNvPr>
          <p:cNvGrpSpPr/>
          <p:nvPr/>
        </p:nvGrpSpPr>
        <p:grpSpPr>
          <a:xfrm>
            <a:off x="2689821" y="831600"/>
            <a:ext cx="9299701" cy="5394960"/>
            <a:chOff x="2689821" y="831600"/>
            <a:chExt cx="9299701" cy="5500800"/>
          </a:xfrm>
        </p:grpSpPr>
        <p:pic>
          <p:nvPicPr>
            <p:cNvPr id="7" name="Picture 6">
              <a:extLst>
                <a:ext uri="{FF2B5EF4-FFF2-40B4-BE49-F238E27FC236}">
                  <a16:creationId xmlns:a16="http://schemas.microsoft.com/office/drawing/2014/main" id="{07A72906-3CEF-B84A-DC1E-8D3EE6091746}"/>
                </a:ext>
              </a:extLst>
            </p:cNvPr>
            <p:cNvPicPr>
              <a:picLocks noChangeAspect="1"/>
            </p:cNvPicPr>
            <p:nvPr/>
          </p:nvPicPr>
          <p:blipFill>
            <a:blip r:embed="rId3"/>
            <a:stretch>
              <a:fillRect/>
            </a:stretch>
          </p:blipFill>
          <p:spPr>
            <a:xfrm>
              <a:off x="2739600" y="831600"/>
              <a:ext cx="9249922" cy="5500800"/>
            </a:xfrm>
            <a:prstGeom prst="rect">
              <a:avLst/>
            </a:prstGeom>
          </p:spPr>
        </p:pic>
        <p:pic>
          <p:nvPicPr>
            <p:cNvPr id="20" name="Picture 19">
              <a:extLst>
                <a:ext uri="{FF2B5EF4-FFF2-40B4-BE49-F238E27FC236}">
                  <a16:creationId xmlns:a16="http://schemas.microsoft.com/office/drawing/2014/main" id="{79E9E9BC-513A-3292-1793-D109CED9B854}"/>
                </a:ext>
              </a:extLst>
            </p:cNvPr>
            <p:cNvPicPr>
              <a:picLocks noChangeAspect="1"/>
            </p:cNvPicPr>
            <p:nvPr/>
          </p:nvPicPr>
          <p:blipFill>
            <a:blip r:embed="rId4"/>
            <a:stretch>
              <a:fillRect/>
            </a:stretch>
          </p:blipFill>
          <p:spPr>
            <a:xfrm>
              <a:off x="6472338" y="2251565"/>
              <a:ext cx="3759202" cy="2878732"/>
            </a:xfrm>
            <a:prstGeom prst="rect">
              <a:avLst/>
            </a:prstGeom>
          </p:spPr>
        </p:pic>
        <p:sp>
          <p:nvSpPr>
            <p:cNvPr id="11" name="Google Shape;154;p22">
              <a:extLst>
                <a:ext uri="{FF2B5EF4-FFF2-40B4-BE49-F238E27FC236}">
                  <a16:creationId xmlns:a16="http://schemas.microsoft.com/office/drawing/2014/main" id="{73AB41A3-C8FD-D824-3C43-F034E10154F7}"/>
                </a:ext>
              </a:extLst>
            </p:cNvPr>
            <p:cNvSpPr>
              <a:spLocks noChangeAspect="1"/>
            </p:cNvSpPr>
            <p:nvPr/>
          </p:nvSpPr>
          <p:spPr>
            <a:xfrm>
              <a:off x="7880920" y="3740614"/>
              <a:ext cx="879376" cy="98293"/>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4" name="Google Shape;154;p22">
              <a:extLst>
                <a:ext uri="{FF2B5EF4-FFF2-40B4-BE49-F238E27FC236}">
                  <a16:creationId xmlns:a16="http://schemas.microsoft.com/office/drawing/2014/main" id="{77AC975E-9CEC-7357-4B56-F2D10CDABBA8}"/>
                </a:ext>
              </a:extLst>
            </p:cNvPr>
            <p:cNvSpPr>
              <a:spLocks noChangeAspect="1"/>
            </p:cNvSpPr>
            <p:nvPr/>
          </p:nvSpPr>
          <p:spPr>
            <a:xfrm>
              <a:off x="3179677" y="3131514"/>
              <a:ext cx="3024336" cy="15629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5" name="Google Shape;153;p22">
              <a:extLst>
                <a:ext uri="{FF2B5EF4-FFF2-40B4-BE49-F238E27FC236}">
                  <a16:creationId xmlns:a16="http://schemas.microsoft.com/office/drawing/2014/main" id="{5DF161CE-FF7A-8D5A-6DD0-4CB9FDF55995}"/>
                </a:ext>
              </a:extLst>
            </p:cNvPr>
            <p:cNvSpPr txBox="1">
              <a:spLocks/>
            </p:cNvSpPr>
            <p:nvPr/>
          </p:nvSpPr>
          <p:spPr>
            <a:xfrm>
              <a:off x="2689821" y="2835444"/>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1</a:t>
              </a:r>
              <a:endParaRPr dirty="0">
                <a:ea typeface="Open Sans"/>
                <a:cs typeface="Open Sans"/>
                <a:sym typeface="Open Sans"/>
              </a:endParaRPr>
            </a:p>
          </p:txBody>
        </p:sp>
        <p:sp>
          <p:nvSpPr>
            <p:cNvPr id="6" name="Google Shape;153;p22">
              <a:extLst>
                <a:ext uri="{FF2B5EF4-FFF2-40B4-BE49-F238E27FC236}">
                  <a16:creationId xmlns:a16="http://schemas.microsoft.com/office/drawing/2014/main" id="{3B51D950-F654-0639-9881-CD36458411A5}"/>
                </a:ext>
              </a:extLst>
            </p:cNvPr>
            <p:cNvSpPr txBox="1">
              <a:spLocks/>
            </p:cNvSpPr>
            <p:nvPr/>
          </p:nvSpPr>
          <p:spPr>
            <a:xfrm>
              <a:off x="5553420" y="2882116"/>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2</a:t>
              </a:r>
              <a:endParaRPr dirty="0">
                <a:ea typeface="Open Sans"/>
                <a:cs typeface="Open Sans"/>
                <a:sym typeface="Open Sans"/>
              </a:endParaRPr>
            </a:p>
          </p:txBody>
        </p:sp>
        <p:sp>
          <p:nvSpPr>
            <p:cNvPr id="9" name="Google Shape;154;p22">
              <a:extLst>
                <a:ext uri="{FF2B5EF4-FFF2-40B4-BE49-F238E27FC236}">
                  <a16:creationId xmlns:a16="http://schemas.microsoft.com/office/drawing/2014/main" id="{E1A57E9A-E641-3D03-4BE9-273B02217D7E}"/>
                </a:ext>
              </a:extLst>
            </p:cNvPr>
            <p:cNvSpPr>
              <a:spLocks noChangeAspect="1"/>
            </p:cNvSpPr>
            <p:nvPr/>
          </p:nvSpPr>
          <p:spPr>
            <a:xfrm>
              <a:off x="7824192" y="4927655"/>
              <a:ext cx="576064" cy="14401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2" name="Google Shape;153;p22">
              <a:extLst>
                <a:ext uri="{FF2B5EF4-FFF2-40B4-BE49-F238E27FC236}">
                  <a16:creationId xmlns:a16="http://schemas.microsoft.com/office/drawing/2014/main" id="{0D7705B2-A184-D9FF-5B53-5618384EFE86}"/>
                </a:ext>
              </a:extLst>
            </p:cNvPr>
            <p:cNvSpPr txBox="1">
              <a:spLocks/>
            </p:cNvSpPr>
            <p:nvPr/>
          </p:nvSpPr>
          <p:spPr>
            <a:xfrm>
              <a:off x="7608168" y="3665061"/>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3</a:t>
              </a:r>
              <a:endParaRPr dirty="0">
                <a:ea typeface="Open Sans"/>
                <a:cs typeface="Open Sans"/>
                <a:sym typeface="Open Sans"/>
              </a:endParaRPr>
            </a:p>
          </p:txBody>
        </p:sp>
        <p:sp>
          <p:nvSpPr>
            <p:cNvPr id="13" name="Google Shape;153;p22">
              <a:extLst>
                <a:ext uri="{FF2B5EF4-FFF2-40B4-BE49-F238E27FC236}">
                  <a16:creationId xmlns:a16="http://schemas.microsoft.com/office/drawing/2014/main" id="{79A12C99-E3AA-042B-69D5-DF842BB594C4}"/>
                </a:ext>
              </a:extLst>
            </p:cNvPr>
            <p:cNvSpPr txBox="1">
              <a:spLocks/>
            </p:cNvSpPr>
            <p:nvPr/>
          </p:nvSpPr>
          <p:spPr>
            <a:xfrm>
              <a:off x="8440231" y="3351412"/>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4</a:t>
              </a:r>
              <a:endParaRPr dirty="0">
                <a:ea typeface="Open Sans"/>
                <a:cs typeface="Open Sans"/>
                <a:sym typeface="Open Sans"/>
              </a:endParaRPr>
            </a:p>
          </p:txBody>
        </p:sp>
        <p:sp>
          <p:nvSpPr>
            <p:cNvPr id="24" name="Google Shape;154;p22">
              <a:extLst>
                <a:ext uri="{FF2B5EF4-FFF2-40B4-BE49-F238E27FC236}">
                  <a16:creationId xmlns:a16="http://schemas.microsoft.com/office/drawing/2014/main" id="{D89976F8-61AA-6FA1-7695-E3924551A238}"/>
                </a:ext>
              </a:extLst>
            </p:cNvPr>
            <p:cNvSpPr>
              <a:spLocks noChangeAspect="1"/>
            </p:cNvSpPr>
            <p:nvPr/>
          </p:nvSpPr>
          <p:spPr>
            <a:xfrm>
              <a:off x="8703568" y="3524690"/>
              <a:ext cx="848816" cy="118765"/>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25" name="Google Shape;153;p22">
              <a:extLst>
                <a:ext uri="{FF2B5EF4-FFF2-40B4-BE49-F238E27FC236}">
                  <a16:creationId xmlns:a16="http://schemas.microsoft.com/office/drawing/2014/main" id="{AC1C000B-596E-9CEF-53C9-3EE341A03269}"/>
                </a:ext>
              </a:extLst>
            </p:cNvPr>
            <p:cNvSpPr txBox="1">
              <a:spLocks/>
            </p:cNvSpPr>
            <p:nvPr/>
          </p:nvSpPr>
          <p:spPr>
            <a:xfrm>
              <a:off x="7520881" y="4895202"/>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5</a:t>
              </a:r>
              <a:endParaRPr dirty="0">
                <a:ea typeface="Open Sans"/>
                <a:cs typeface="Open Sans"/>
                <a:sym typeface="Open Sans"/>
              </a:endParaRPr>
            </a:p>
          </p:txBody>
        </p:sp>
        <p:sp>
          <p:nvSpPr>
            <p:cNvPr id="10" name="Google Shape;154;p22">
              <a:extLst>
                <a:ext uri="{FF2B5EF4-FFF2-40B4-BE49-F238E27FC236}">
                  <a16:creationId xmlns:a16="http://schemas.microsoft.com/office/drawing/2014/main" id="{08AEB5F1-FFFC-B07F-7018-A92441165A11}"/>
                </a:ext>
              </a:extLst>
            </p:cNvPr>
            <p:cNvSpPr>
              <a:spLocks noChangeAspect="1"/>
            </p:cNvSpPr>
            <p:nvPr/>
          </p:nvSpPr>
          <p:spPr>
            <a:xfrm>
              <a:off x="2958697" y="2916555"/>
              <a:ext cx="306544" cy="116205"/>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grpSp>
    </p:spTree>
    <p:extLst>
      <p:ext uri="{BB962C8B-B14F-4D97-AF65-F5344CB8AC3E}">
        <p14:creationId xmlns:p14="http://schemas.microsoft.com/office/powerpoint/2010/main" val="33493199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1AFFDAD5-0274-037B-1968-56F61BB2342D}"/>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E9FD459F-EB75-2689-4AC1-95ADBA5D2DA3}"/>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Results (2)</a:t>
            </a:r>
            <a:endParaRPr dirty="0">
              <a:latin typeface="+mn-lt"/>
            </a:endParaRPr>
          </a:p>
        </p:txBody>
      </p:sp>
      <mc:AlternateContent xmlns:mc="http://schemas.openxmlformats.org/markup-compatibility/2006">
        <mc:Choice xmlns:a14="http://schemas.microsoft.com/office/drawing/2010/main" Requires="a14">
          <p:sp>
            <p:nvSpPr>
              <p:cNvPr id="17" name="Google Shape;153;p22">
                <a:extLst>
                  <a:ext uri="{FF2B5EF4-FFF2-40B4-BE49-F238E27FC236}">
                    <a16:creationId xmlns:a16="http://schemas.microsoft.com/office/drawing/2014/main" id="{FD4399D6-07A8-B77C-AFA1-4C8E0AC9DE2B}"/>
                  </a:ext>
                </a:extLst>
              </p:cNvPr>
              <p:cNvSpPr txBox="1"/>
              <p:nvPr/>
            </p:nvSpPr>
            <p:spPr>
              <a:xfrm>
                <a:off x="223216" y="994417"/>
                <a:ext cx="2634284" cy="5376566"/>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Observe the sinusoidal waveform.</a:t>
                </a:r>
              </a:p>
              <a:p>
                <a:r>
                  <a:rPr lang="en-GB" dirty="0">
                    <a:ea typeface="Open Sans"/>
                    <a:cs typeface="Open Sans"/>
                    <a:sym typeface="Open Sans"/>
                  </a:rPr>
                  <a:t>The experimental results match excellently the theoretical predictions!</a:t>
                </a:r>
              </a:p>
              <a:p>
                <a:endParaRPr lang="en-GB" dirty="0">
                  <a:ea typeface="Open Sans"/>
                  <a:cs typeface="Open Sans"/>
                  <a:sym typeface="Open Sans"/>
                </a:endParaRPr>
              </a:p>
              <a:p>
                <a:r>
                  <a:rPr lang="en-GB" dirty="0">
                    <a:ea typeface="Open Sans"/>
                    <a:cs typeface="Open Sans"/>
                    <a:sym typeface="Open Sans"/>
                  </a:rPr>
                  <a:t>From the Magnetostatic analysis and the theoretical calculations, we predicted an EMF waveform with minimal harmonic content and amplitude of </a:t>
                </a:r>
                <a14:m>
                  <m:oMath xmlns:m="http://schemas.openxmlformats.org/officeDocument/2006/math">
                    <m:r>
                      <a:rPr lang="en-GB" i="1" smtClean="0">
                        <a:ea typeface="Cambria Math" panose="02040503050406030204" pitchFamily="18" charset="0"/>
                        <a:cs typeface="Open Sans"/>
                        <a:sym typeface="Open Sans"/>
                      </a:rPr>
                      <m:t>≈</m:t>
                    </m:r>
                  </m:oMath>
                </a14:m>
                <a:r>
                  <a:rPr lang="en-GB" dirty="0">
                    <a:ea typeface="Open Sans"/>
                    <a:cs typeface="Open Sans"/>
                    <a:sym typeface="Open Sans"/>
                  </a:rPr>
                  <a:t> 3 V</a:t>
                </a:r>
              </a:p>
              <a:p>
                <a:endParaRPr dirty="0">
                  <a:ea typeface="Open Sans"/>
                  <a:cs typeface="Open Sans"/>
                  <a:sym typeface="Open Sans"/>
                </a:endParaRPr>
              </a:p>
            </p:txBody>
          </p:sp>
        </mc:Choice>
        <mc:Fallback>
          <p:sp>
            <p:nvSpPr>
              <p:cNvPr id="17" name="Google Shape;153;p22">
                <a:extLst>
                  <a:ext uri="{FF2B5EF4-FFF2-40B4-BE49-F238E27FC236}">
                    <a16:creationId xmlns:a16="http://schemas.microsoft.com/office/drawing/2014/main" id="{FD4399D6-07A8-B77C-AFA1-4C8E0AC9DE2B}"/>
                  </a:ext>
                </a:extLst>
              </p:cNvPr>
              <p:cNvSpPr txBox="1">
                <a:spLocks noRot="1" noChangeAspect="1" noMove="1" noResize="1" noEditPoints="1" noAdjustHandles="1" noChangeArrowheads="1" noChangeShapeType="1" noTextEdit="1"/>
              </p:cNvSpPr>
              <p:nvPr/>
            </p:nvSpPr>
            <p:spPr>
              <a:xfrm>
                <a:off x="223216" y="994417"/>
                <a:ext cx="2634284" cy="5376566"/>
              </a:xfrm>
              <a:prstGeom prst="rect">
                <a:avLst/>
              </a:prstGeom>
              <a:blipFill>
                <a:blip r:embed="rId3"/>
                <a:stretch>
                  <a:fillRect l="-926"/>
                </a:stretch>
              </a:blipFill>
              <a:ln>
                <a:noFill/>
              </a:ln>
            </p:spPr>
            <p:txBody>
              <a:bodyPr/>
              <a:lstStyle/>
              <a:p>
                <a:r>
                  <a:rPr lang="en-US">
                    <a:noFill/>
                  </a:rPr>
                  <a:t> </a:t>
                </a:r>
              </a:p>
            </p:txBody>
          </p:sp>
        </mc:Fallback>
      </mc:AlternateContent>
      <p:grpSp>
        <p:nvGrpSpPr>
          <p:cNvPr id="2" name="Group 1">
            <a:extLst>
              <a:ext uri="{FF2B5EF4-FFF2-40B4-BE49-F238E27FC236}">
                <a16:creationId xmlns:a16="http://schemas.microsoft.com/office/drawing/2014/main" id="{B5136D49-55A1-F62A-8F02-F332962A753D}"/>
              </a:ext>
            </a:extLst>
          </p:cNvPr>
          <p:cNvGrpSpPr/>
          <p:nvPr/>
        </p:nvGrpSpPr>
        <p:grpSpPr>
          <a:xfrm>
            <a:off x="2670523" y="860336"/>
            <a:ext cx="9298261" cy="5303520"/>
            <a:chOff x="2670523" y="860336"/>
            <a:chExt cx="9298261" cy="5421194"/>
          </a:xfrm>
        </p:grpSpPr>
        <p:pic>
          <p:nvPicPr>
            <p:cNvPr id="3" name="Picture 2">
              <a:extLst>
                <a:ext uri="{FF2B5EF4-FFF2-40B4-BE49-F238E27FC236}">
                  <a16:creationId xmlns:a16="http://schemas.microsoft.com/office/drawing/2014/main" id="{507580FF-A094-4C20-8C75-5782C3504960}"/>
                </a:ext>
              </a:extLst>
            </p:cNvPr>
            <p:cNvPicPr>
              <a:picLocks noChangeAspect="1"/>
            </p:cNvPicPr>
            <p:nvPr/>
          </p:nvPicPr>
          <p:blipFill>
            <a:blip r:embed="rId4"/>
            <a:stretch>
              <a:fillRect/>
            </a:stretch>
          </p:blipFill>
          <p:spPr>
            <a:xfrm>
              <a:off x="2670523" y="860336"/>
              <a:ext cx="9298261" cy="5421194"/>
            </a:xfrm>
            <a:prstGeom prst="rect">
              <a:avLst/>
            </a:prstGeom>
          </p:spPr>
        </p:pic>
        <p:pic>
          <p:nvPicPr>
            <p:cNvPr id="5" name="Picture 4">
              <a:extLst>
                <a:ext uri="{FF2B5EF4-FFF2-40B4-BE49-F238E27FC236}">
                  <a16:creationId xmlns:a16="http://schemas.microsoft.com/office/drawing/2014/main" id="{FC93C014-DBCC-52E0-7BEA-6D0AC3F786AB}"/>
                </a:ext>
              </a:extLst>
            </p:cNvPr>
            <p:cNvPicPr>
              <a:picLocks noChangeAspect="1"/>
            </p:cNvPicPr>
            <p:nvPr/>
          </p:nvPicPr>
          <p:blipFill>
            <a:blip r:embed="rId5"/>
            <a:stretch>
              <a:fillRect/>
            </a:stretch>
          </p:blipFill>
          <p:spPr>
            <a:xfrm>
              <a:off x="4984892" y="3760703"/>
              <a:ext cx="2374943" cy="1807203"/>
            </a:xfrm>
            <a:prstGeom prst="rect">
              <a:avLst/>
            </a:prstGeom>
          </p:spPr>
        </p:pic>
        <p:sp>
          <p:nvSpPr>
            <p:cNvPr id="23" name="Google Shape;154;p22">
              <a:extLst>
                <a:ext uri="{FF2B5EF4-FFF2-40B4-BE49-F238E27FC236}">
                  <a16:creationId xmlns:a16="http://schemas.microsoft.com/office/drawing/2014/main" id="{E20F16FD-9A06-E56A-9F0A-A066D9823814}"/>
                </a:ext>
              </a:extLst>
            </p:cNvPr>
            <p:cNvSpPr>
              <a:spLocks noChangeAspect="1"/>
            </p:cNvSpPr>
            <p:nvPr/>
          </p:nvSpPr>
          <p:spPr>
            <a:xfrm>
              <a:off x="5950521" y="3991853"/>
              <a:ext cx="618762" cy="14401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26" name="Google Shape;154;p22">
              <a:extLst>
                <a:ext uri="{FF2B5EF4-FFF2-40B4-BE49-F238E27FC236}">
                  <a16:creationId xmlns:a16="http://schemas.microsoft.com/office/drawing/2014/main" id="{19693140-B048-6ECC-106C-A78AB6F73408}"/>
                </a:ext>
              </a:extLst>
            </p:cNvPr>
            <p:cNvSpPr>
              <a:spLocks noChangeAspect="1"/>
            </p:cNvSpPr>
            <p:nvPr/>
          </p:nvSpPr>
          <p:spPr>
            <a:xfrm>
              <a:off x="6586429" y="4133339"/>
              <a:ext cx="773405" cy="107191"/>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28" name="Google Shape;153;p22">
              <a:extLst>
                <a:ext uri="{FF2B5EF4-FFF2-40B4-BE49-F238E27FC236}">
                  <a16:creationId xmlns:a16="http://schemas.microsoft.com/office/drawing/2014/main" id="{DBBA2319-E058-A6B2-F561-20BD28F4E60A}"/>
                </a:ext>
              </a:extLst>
            </p:cNvPr>
            <p:cNvSpPr txBox="1">
              <a:spLocks/>
            </p:cNvSpPr>
            <p:nvPr/>
          </p:nvSpPr>
          <p:spPr>
            <a:xfrm>
              <a:off x="6209241" y="3742455"/>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3</a:t>
              </a:r>
              <a:endParaRPr dirty="0">
                <a:ea typeface="Open Sans"/>
                <a:cs typeface="Open Sans"/>
                <a:sym typeface="Open Sans"/>
              </a:endParaRPr>
            </a:p>
          </p:txBody>
        </p:sp>
        <p:sp>
          <p:nvSpPr>
            <p:cNvPr id="29" name="Google Shape;153;p22">
              <a:extLst>
                <a:ext uri="{FF2B5EF4-FFF2-40B4-BE49-F238E27FC236}">
                  <a16:creationId xmlns:a16="http://schemas.microsoft.com/office/drawing/2014/main" id="{8AECC9A9-17C9-2C94-B67D-10006FB53527}"/>
                </a:ext>
              </a:extLst>
            </p:cNvPr>
            <p:cNvSpPr txBox="1">
              <a:spLocks/>
            </p:cNvSpPr>
            <p:nvPr/>
          </p:nvSpPr>
          <p:spPr>
            <a:xfrm>
              <a:off x="7263172" y="4023350"/>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4</a:t>
              </a:r>
              <a:endParaRPr dirty="0">
                <a:ea typeface="Open Sans"/>
                <a:cs typeface="Open Sans"/>
                <a:sym typeface="Open Sans"/>
              </a:endParaRPr>
            </a:p>
          </p:txBody>
        </p:sp>
        <p:sp>
          <p:nvSpPr>
            <p:cNvPr id="30" name="Google Shape;153;p22">
              <a:extLst>
                <a:ext uri="{FF2B5EF4-FFF2-40B4-BE49-F238E27FC236}">
                  <a16:creationId xmlns:a16="http://schemas.microsoft.com/office/drawing/2014/main" id="{EDB4B597-0AB1-CA69-D62E-49BAF87A3D25}"/>
                </a:ext>
              </a:extLst>
            </p:cNvPr>
            <p:cNvSpPr txBox="1">
              <a:spLocks/>
            </p:cNvSpPr>
            <p:nvPr/>
          </p:nvSpPr>
          <p:spPr>
            <a:xfrm>
              <a:off x="4090944" y="3492707"/>
              <a:ext cx="1520778" cy="293340"/>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1) Right click +</a:t>
              </a:r>
              <a:endParaRPr dirty="0">
                <a:ea typeface="Open Sans"/>
                <a:cs typeface="Open Sans"/>
                <a:sym typeface="Open Sans"/>
              </a:endParaRPr>
            </a:p>
          </p:txBody>
        </p:sp>
        <p:sp>
          <p:nvSpPr>
            <p:cNvPr id="31" name="Google Shape;154;p22">
              <a:extLst>
                <a:ext uri="{FF2B5EF4-FFF2-40B4-BE49-F238E27FC236}">
                  <a16:creationId xmlns:a16="http://schemas.microsoft.com/office/drawing/2014/main" id="{3C13E33F-734C-AD97-B4A9-00555DD75B81}"/>
                </a:ext>
              </a:extLst>
            </p:cNvPr>
            <p:cNvSpPr>
              <a:spLocks noChangeAspect="1"/>
            </p:cNvSpPr>
            <p:nvPr/>
          </p:nvSpPr>
          <p:spPr>
            <a:xfrm>
              <a:off x="5008880" y="3879334"/>
              <a:ext cx="944028" cy="14401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32" name="Google Shape;153;p22">
              <a:extLst>
                <a:ext uri="{FF2B5EF4-FFF2-40B4-BE49-F238E27FC236}">
                  <a16:creationId xmlns:a16="http://schemas.microsoft.com/office/drawing/2014/main" id="{377825D0-9A34-928A-7AC1-57AF3A7CBC45}"/>
                </a:ext>
              </a:extLst>
            </p:cNvPr>
            <p:cNvSpPr txBox="1">
              <a:spLocks/>
            </p:cNvSpPr>
            <p:nvPr/>
          </p:nvSpPr>
          <p:spPr>
            <a:xfrm>
              <a:off x="4731445" y="3883941"/>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2</a:t>
              </a:r>
              <a:endParaRPr dirty="0">
                <a:ea typeface="Open Sans"/>
                <a:cs typeface="Open Sans"/>
                <a:sym typeface="Open Sans"/>
              </a:endParaRPr>
            </a:p>
          </p:txBody>
        </p:sp>
        <p:pic>
          <p:nvPicPr>
            <p:cNvPr id="12" name="Picture 11">
              <a:extLst>
                <a:ext uri="{FF2B5EF4-FFF2-40B4-BE49-F238E27FC236}">
                  <a16:creationId xmlns:a16="http://schemas.microsoft.com/office/drawing/2014/main" id="{C6B6DACC-FC24-425F-C49D-08EC87088D90}"/>
                </a:ext>
              </a:extLst>
            </p:cNvPr>
            <p:cNvPicPr>
              <a:picLocks noChangeAspect="1"/>
            </p:cNvPicPr>
            <p:nvPr/>
          </p:nvPicPr>
          <p:blipFill>
            <a:blip r:embed="rId6"/>
            <a:stretch>
              <a:fillRect/>
            </a:stretch>
          </p:blipFill>
          <p:spPr>
            <a:xfrm>
              <a:off x="8310766" y="1331369"/>
              <a:ext cx="3461181" cy="845836"/>
            </a:xfrm>
            <a:prstGeom prst="rect">
              <a:avLst/>
            </a:prstGeom>
          </p:spPr>
        </p:pic>
        <p:sp>
          <p:nvSpPr>
            <p:cNvPr id="13" name="Google Shape;154;p22">
              <a:extLst>
                <a:ext uri="{FF2B5EF4-FFF2-40B4-BE49-F238E27FC236}">
                  <a16:creationId xmlns:a16="http://schemas.microsoft.com/office/drawing/2014/main" id="{FE5D8BF4-F9CE-AC26-99F1-7D75B0E7FADB}"/>
                </a:ext>
              </a:extLst>
            </p:cNvPr>
            <p:cNvSpPr>
              <a:spLocks noChangeAspect="1"/>
            </p:cNvSpPr>
            <p:nvPr/>
          </p:nvSpPr>
          <p:spPr>
            <a:xfrm>
              <a:off x="11007587" y="1331369"/>
              <a:ext cx="764360" cy="84583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grpSp>
    </p:spTree>
    <p:extLst>
      <p:ext uri="{BB962C8B-B14F-4D97-AF65-F5344CB8AC3E}">
        <p14:creationId xmlns:p14="http://schemas.microsoft.com/office/powerpoint/2010/main" val="26844561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4EB64F9A-EA0F-E0E2-2B3E-69F58E315F41}"/>
            </a:ext>
          </a:extLst>
        </p:cNvPr>
        <p:cNvGrpSpPr/>
        <p:nvPr/>
      </p:nvGrpSpPr>
      <p:grpSpPr>
        <a:xfrm>
          <a:off x="0" y="0"/>
          <a:ext cx="0" cy="0"/>
          <a:chOff x="0" y="0"/>
          <a:chExt cx="0" cy="0"/>
        </a:xfrm>
      </p:grpSpPr>
      <p:sp>
        <p:nvSpPr>
          <p:cNvPr id="12" name="Google Shape;149;p22">
            <a:extLst>
              <a:ext uri="{FF2B5EF4-FFF2-40B4-BE49-F238E27FC236}">
                <a16:creationId xmlns:a16="http://schemas.microsoft.com/office/drawing/2014/main" id="{F764F524-BE2E-8760-5059-5F6A7CDD699F}"/>
              </a:ext>
            </a:extLst>
          </p:cNvPr>
          <p:cNvSpPr txBox="1">
            <a:spLocks noGrp="1"/>
          </p:cNvSpPr>
          <p:nvPr>
            <p:ph type="title"/>
          </p:nvPr>
        </p:nvSpPr>
        <p:spPr>
          <a:xfrm>
            <a:off x="609601" y="148581"/>
            <a:ext cx="10972799" cy="845837"/>
          </a:xfrm>
          <a:prstGeom prst="rect">
            <a:avLst/>
          </a:prstGeom>
        </p:spPr>
        <p:txBody>
          <a:bodyPr spcFirstLastPara="1" vert="horz" wrap="square" lIns="121900" tIns="121900" rIns="121900" bIns="121900" rtlCol="0" anchor="t" anchorCtr="0">
            <a:normAutofit/>
          </a:bodyPr>
          <a:lstStyle/>
          <a:p>
            <a:r>
              <a:rPr lang="en" dirty="0">
                <a:latin typeface="+mn-lt"/>
              </a:rPr>
              <a:t>Transient Analysis: Results (3)</a:t>
            </a:r>
            <a:endParaRPr dirty="0">
              <a:latin typeface="+mn-lt"/>
            </a:endParaRPr>
          </a:p>
        </p:txBody>
      </p:sp>
      <p:sp>
        <p:nvSpPr>
          <p:cNvPr id="13" name="Google Shape;153;p22">
            <a:extLst>
              <a:ext uri="{FF2B5EF4-FFF2-40B4-BE49-F238E27FC236}">
                <a16:creationId xmlns:a16="http://schemas.microsoft.com/office/drawing/2014/main" id="{527ABCBB-CFFB-B79B-4379-5A21B12D5431}"/>
              </a:ext>
            </a:extLst>
          </p:cNvPr>
          <p:cNvSpPr txBox="1"/>
          <p:nvPr/>
        </p:nvSpPr>
        <p:spPr>
          <a:xfrm>
            <a:off x="551294" y="898618"/>
            <a:ext cx="11494932" cy="1768382"/>
          </a:xfrm>
          <a:prstGeom prst="rect">
            <a:avLst/>
          </a:prstGeom>
          <a:noFill/>
          <a:ln>
            <a:noFill/>
          </a:ln>
        </p:spPr>
        <p:txBody>
          <a:bodyPr spcFirstLastPara="1" wrap="square" lIns="121900" tIns="121900" rIns="121900" bIns="121900" anchor="ctr" anchorCtr="0">
            <a:noAutofit/>
          </a:bodyPr>
          <a:lstStyle/>
          <a:p>
            <a:r>
              <a:rPr lang="en-GB" sz="1600" dirty="0">
                <a:ea typeface="Open Sans" panose="020B0606030504020204" pitchFamily="34" charset="0"/>
                <a:cs typeface="Open Sans" panose="020B0606030504020204" pitchFamily="34" charset="0"/>
              </a:rPr>
              <a:t>A </a:t>
            </a:r>
            <a:r>
              <a:rPr lang="en-GB" sz="1600" b="1" dirty="0">
                <a:ea typeface="Open Sans" panose="020B0606030504020204" pitchFamily="34" charset="0"/>
                <a:cs typeface="Open Sans" panose="020B0606030504020204" pitchFamily="34" charset="0"/>
              </a:rPr>
              <a:t>sinusoidal waveform </a:t>
            </a:r>
            <a:r>
              <a:rPr lang="en-GB" sz="1600" dirty="0">
                <a:ea typeface="Open Sans" panose="020B0606030504020204" pitchFamily="34" charset="0"/>
                <a:cs typeface="Open Sans" panose="020B0606030504020204" pitchFamily="34" charset="0"/>
              </a:rPr>
              <a:t>with </a:t>
            </a:r>
            <a:r>
              <a:rPr lang="en-GB" sz="1600" b="1" dirty="0">
                <a:ea typeface="Open Sans" panose="020B0606030504020204" pitchFamily="34" charset="0"/>
                <a:cs typeface="Open Sans" panose="020B0606030504020204" pitchFamily="34" charset="0"/>
              </a:rPr>
              <a:t>the theoretical amplitude </a:t>
            </a:r>
            <a:r>
              <a:rPr lang="en-GB" sz="1600" dirty="0">
                <a:ea typeface="Open Sans" panose="020B0606030504020204" pitchFamily="34" charset="0"/>
                <a:cs typeface="Open Sans" panose="020B0606030504020204" pitchFamily="34" charset="0"/>
              </a:rPr>
              <a:t>was produced, exactly as predicted by the calculations. However, it is important to note that this waveform resulted from the rotation of the magnets—not the wire loop. This means the EMF was generated by an induced electric field acting on the stationary wire loop, rather than by a magnetic (Laplace) force, as perceived by a lab-frame observer. As previously mentioned, the mechanism responsible for generating EMF depends on the observer's frame of reference—magnetic or electric. Nevertheless, the physical outcome—the induced voltage—remains the same across all frames of reference.</a:t>
            </a:r>
            <a:endParaRPr lang="en-US" sz="1600" dirty="0">
              <a:ea typeface="Open Sans" panose="020B0606030504020204" pitchFamily="34" charset="0"/>
              <a:cs typeface="Open Sans" panose="020B0606030504020204" pitchFamily="34" charset="0"/>
            </a:endParaRPr>
          </a:p>
        </p:txBody>
      </p:sp>
      <p:sp>
        <p:nvSpPr>
          <p:cNvPr id="14" name="TextBox 13">
            <a:extLst>
              <a:ext uri="{FF2B5EF4-FFF2-40B4-BE49-F238E27FC236}">
                <a16:creationId xmlns:a16="http://schemas.microsoft.com/office/drawing/2014/main" id="{2862AD78-F730-4BB9-0137-13C27D38A31A}"/>
              </a:ext>
            </a:extLst>
          </p:cNvPr>
          <p:cNvSpPr txBox="1"/>
          <p:nvPr/>
        </p:nvSpPr>
        <p:spPr>
          <a:xfrm>
            <a:off x="370817" y="1091782"/>
            <a:ext cx="360953" cy="400110"/>
          </a:xfrm>
          <a:prstGeom prst="rect">
            <a:avLst/>
          </a:prstGeom>
          <a:noFill/>
        </p:spPr>
        <p:txBody>
          <a:bodyPr wrap="square">
            <a:spAutoFit/>
          </a:bodyPr>
          <a:lstStyle/>
          <a:p>
            <a:pPr>
              <a:buClr>
                <a:schemeClr val="accent1"/>
              </a:buClr>
              <a:buFont typeface="Wingdings" panose="05000000000000000000" pitchFamily="2" charset="2"/>
              <a:buChar char="Ø"/>
            </a:pPr>
            <a:r>
              <a:rPr lang="en-GB" sz="2000" dirty="0">
                <a:solidFill>
                  <a:schemeClr val="bg1"/>
                </a:solidFill>
              </a:rPr>
              <a:t>.</a:t>
            </a:r>
            <a:endParaRPr lang="en-US" sz="2000" dirty="0">
              <a:solidFill>
                <a:schemeClr val="bg1"/>
              </a:solidFill>
            </a:endParaRPr>
          </a:p>
        </p:txBody>
      </p:sp>
      <p:pic>
        <p:nvPicPr>
          <p:cNvPr id="15" name="Picture 14">
            <a:extLst>
              <a:ext uri="{FF2B5EF4-FFF2-40B4-BE49-F238E27FC236}">
                <a16:creationId xmlns:a16="http://schemas.microsoft.com/office/drawing/2014/main" id="{82FFE4F2-915A-106B-E47D-22663B945D3E}"/>
              </a:ext>
            </a:extLst>
          </p:cNvPr>
          <p:cNvPicPr>
            <a:picLocks noChangeAspect="1"/>
          </p:cNvPicPr>
          <p:nvPr/>
        </p:nvPicPr>
        <p:blipFill>
          <a:blip r:embed="rId3"/>
          <a:stretch>
            <a:fillRect/>
          </a:stretch>
        </p:blipFill>
        <p:spPr>
          <a:xfrm>
            <a:off x="6047441" y="2776619"/>
            <a:ext cx="5820295" cy="3182763"/>
          </a:xfrm>
          <a:prstGeom prst="rect">
            <a:avLst/>
          </a:prstGeom>
        </p:spPr>
      </p:pic>
      <mc:AlternateContent xmlns:mc="http://schemas.openxmlformats.org/markup-compatibility/2006">
        <mc:Choice xmlns:a14="http://schemas.microsoft.com/office/drawing/2010/main" Requires="a14">
          <p:sp>
            <p:nvSpPr>
              <p:cNvPr id="17" name="TextBox 16">
                <a:extLst>
                  <a:ext uri="{FF2B5EF4-FFF2-40B4-BE49-F238E27FC236}">
                    <a16:creationId xmlns:a16="http://schemas.microsoft.com/office/drawing/2014/main" id="{1C1DEF19-0D52-831A-57AE-A73A48D532ED}"/>
                  </a:ext>
                </a:extLst>
              </p:cNvPr>
              <p:cNvSpPr txBox="1"/>
              <p:nvPr/>
            </p:nvSpPr>
            <p:spPr>
              <a:xfrm>
                <a:off x="551294" y="4062058"/>
                <a:ext cx="8133935" cy="1604670"/>
              </a:xfrm>
              <a:prstGeom prst="rect">
                <a:avLst/>
              </a:prstGeom>
              <a:noFill/>
            </p:spPr>
            <p:txBody>
              <a:bodyPr wrap="square">
                <a:spAutoFit/>
              </a:bodyPr>
              <a:lstStyle/>
              <a:p>
                <a:r>
                  <a:rPr lang="en-GB" dirty="0"/>
                  <a:t>Values for 4000 rpm:   </a:t>
                </a:r>
                <a:br>
                  <a:rPr lang="en-GB" dirty="0"/>
                </a:br>
                <a:r>
                  <a:rPr lang="en-GB" dirty="0"/>
                  <a:t>Theoretical Value = 3.062264 V</a:t>
                </a:r>
              </a:p>
              <a:p>
                <a:r>
                  <a:rPr lang="en-GB" dirty="0"/>
                  <a:t>Experimental Value = 3.026904 V</a:t>
                </a:r>
              </a:p>
              <a:p>
                <a:r>
                  <a:rPr lang="en-GB" dirty="0"/>
                  <a:t>Absolute difference = 0.03536 V</a:t>
                </a:r>
              </a:p>
              <a:p>
                <a:r>
                  <a:rPr lang="en-GB" dirty="0"/>
                  <a:t>Percent difference: </a:t>
                </a:r>
                <a14:m>
                  <m:oMath xmlns:m="http://schemas.openxmlformats.org/officeDocument/2006/math">
                    <m:f>
                      <m:fPr>
                        <m:ctrlPr>
                          <a:rPr lang="en-GB" i="1" smtClean="0"/>
                        </m:ctrlPr>
                      </m:fPr>
                      <m:num>
                        <m:r>
                          <a:rPr lang="en-GB" b="0" i="1" smtClean="0"/>
                          <m:t>|</m:t>
                        </m:r>
                        <m:r>
                          <a:rPr lang="en-GB" b="0" i="1" smtClean="0"/>
                          <m:t>𝐸𝑥𝑝</m:t>
                        </m:r>
                        <m:r>
                          <a:rPr lang="en-GB" b="0" i="1" smtClean="0"/>
                          <m:t>−</m:t>
                        </m:r>
                        <m:r>
                          <a:rPr lang="en-GB" b="0" i="1" smtClean="0"/>
                          <m:t>𝑇h𝑒𝑜</m:t>
                        </m:r>
                        <m:r>
                          <a:rPr lang="en-GB" b="0" i="1" smtClean="0"/>
                          <m:t>|</m:t>
                        </m:r>
                      </m:num>
                      <m:den>
                        <m:r>
                          <a:rPr lang="en-GB" b="0" i="1" smtClean="0"/>
                          <m:t>𝑇h𝑒𝑜</m:t>
                        </m:r>
                      </m:den>
                    </m:f>
                    <m:r>
                      <a:rPr lang="en-GB" b="0" i="1" smtClean="0"/>
                      <m:t>∗100%=1.155%</m:t>
                    </m:r>
                  </m:oMath>
                </a14:m>
                <a:endParaRPr lang="en-GB" dirty="0"/>
              </a:p>
            </p:txBody>
          </p:sp>
        </mc:Choice>
        <mc:Fallback>
          <p:sp>
            <p:nvSpPr>
              <p:cNvPr id="17" name="TextBox 16">
                <a:extLst>
                  <a:ext uri="{FF2B5EF4-FFF2-40B4-BE49-F238E27FC236}">
                    <a16:creationId xmlns:a16="http://schemas.microsoft.com/office/drawing/2014/main" id="{1C1DEF19-0D52-831A-57AE-A73A48D532ED}"/>
                  </a:ext>
                </a:extLst>
              </p:cNvPr>
              <p:cNvSpPr txBox="1">
                <a:spLocks noRot="1" noChangeAspect="1" noMove="1" noResize="1" noEditPoints="1" noAdjustHandles="1" noChangeArrowheads="1" noChangeShapeType="1" noTextEdit="1"/>
              </p:cNvSpPr>
              <p:nvPr/>
            </p:nvSpPr>
            <p:spPr>
              <a:xfrm>
                <a:off x="551294" y="4062058"/>
                <a:ext cx="8133935" cy="1604670"/>
              </a:xfrm>
              <a:prstGeom prst="rect">
                <a:avLst/>
              </a:prstGeom>
              <a:blipFill>
                <a:blip r:embed="rId4"/>
                <a:stretch>
                  <a:fillRect l="-599" t="-1894" b="-1515"/>
                </a:stretch>
              </a:blipFill>
            </p:spPr>
            <p:txBody>
              <a:bodyPr/>
              <a:lstStyle/>
              <a:p>
                <a:r>
                  <a:rPr lang="en-US">
                    <a:noFill/>
                  </a:rPr>
                  <a:t> </a:t>
                </a:r>
              </a:p>
            </p:txBody>
          </p:sp>
        </mc:Fallback>
      </mc:AlternateContent>
    </p:spTree>
    <p:extLst>
      <p:ext uri="{BB962C8B-B14F-4D97-AF65-F5344CB8AC3E}">
        <p14:creationId xmlns:p14="http://schemas.microsoft.com/office/powerpoint/2010/main" val="12707595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18B94838-1479-6814-D2DC-9E0829CD13AB}"/>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9480D990-646A-3A12-F8E1-C6D758F50CA7}"/>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(1)</a:t>
            </a:r>
            <a:endParaRPr dirty="0">
              <a:latin typeface="+mn-lt"/>
            </a:endParaRPr>
          </a:p>
        </p:txBody>
      </p:sp>
      <p:sp>
        <p:nvSpPr>
          <p:cNvPr id="17" name="Google Shape;153;p22">
            <a:extLst>
              <a:ext uri="{FF2B5EF4-FFF2-40B4-BE49-F238E27FC236}">
                <a16:creationId xmlns:a16="http://schemas.microsoft.com/office/drawing/2014/main" id="{7FE3589A-FF87-5E0B-41A4-C44EB3C6D3BF}"/>
              </a:ext>
            </a:extLst>
          </p:cNvPr>
          <p:cNvSpPr txBox="1"/>
          <p:nvPr/>
        </p:nvSpPr>
        <p:spPr>
          <a:xfrm>
            <a:off x="47328" y="4444710"/>
            <a:ext cx="2864023" cy="1800200"/>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Right click on the magnetostatic design and copy it.</a:t>
            </a:r>
            <a:endParaRPr dirty="0">
              <a:ea typeface="Open Sans"/>
              <a:cs typeface="Open Sans"/>
              <a:sym typeface="Open Sans"/>
            </a:endParaRPr>
          </a:p>
        </p:txBody>
      </p:sp>
      <p:sp>
        <p:nvSpPr>
          <p:cNvPr id="5" name="Google Shape;153;p22">
            <a:extLst>
              <a:ext uri="{FF2B5EF4-FFF2-40B4-BE49-F238E27FC236}">
                <a16:creationId xmlns:a16="http://schemas.microsoft.com/office/drawing/2014/main" id="{BC23B824-7613-EA82-3910-89065EE4B3A0}"/>
              </a:ext>
            </a:extLst>
          </p:cNvPr>
          <p:cNvSpPr txBox="1"/>
          <p:nvPr/>
        </p:nvSpPr>
        <p:spPr>
          <a:xfrm>
            <a:off x="2378493" y="1724525"/>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1</a:t>
            </a:r>
            <a:endParaRPr dirty="0">
              <a:ea typeface="Open Sans"/>
              <a:cs typeface="Open Sans"/>
              <a:sym typeface="Open Sans"/>
            </a:endParaRPr>
          </a:p>
        </p:txBody>
      </p:sp>
      <p:cxnSp>
        <p:nvCxnSpPr>
          <p:cNvPr id="15" name="Google Shape;101;p16">
            <a:extLst>
              <a:ext uri="{FF2B5EF4-FFF2-40B4-BE49-F238E27FC236}">
                <a16:creationId xmlns:a16="http://schemas.microsoft.com/office/drawing/2014/main" id="{330DD0D9-82A5-2BF2-9EE3-EFDC2B681223}"/>
              </a:ext>
            </a:extLst>
          </p:cNvPr>
          <p:cNvCxnSpPr>
            <a:cxnSpLocks/>
            <a:stCxn id="4" idx="1"/>
            <a:endCxn id="17" idx="0"/>
          </p:cNvCxnSpPr>
          <p:nvPr/>
        </p:nvCxnSpPr>
        <p:spPr>
          <a:xfrm rot="10800000" flipV="1">
            <a:off x="1479340" y="1951944"/>
            <a:ext cx="1345602" cy="2492766"/>
          </a:xfrm>
          <a:prstGeom prst="bentConnector2">
            <a:avLst/>
          </a:prstGeom>
          <a:noFill/>
          <a:ln w="19050" cap="flat" cmpd="sng">
            <a:solidFill>
              <a:schemeClr val="accent1"/>
            </a:solidFill>
            <a:prstDash val="solid"/>
            <a:round/>
            <a:headEnd type="none" w="med" len="med"/>
            <a:tailEnd type="stealth" w="med" len="med"/>
          </a:ln>
        </p:spPr>
      </p:cxnSp>
      <p:grpSp>
        <p:nvGrpSpPr>
          <p:cNvPr id="2" name="Group 1">
            <a:extLst>
              <a:ext uri="{FF2B5EF4-FFF2-40B4-BE49-F238E27FC236}">
                <a16:creationId xmlns:a16="http://schemas.microsoft.com/office/drawing/2014/main" id="{E74F71D9-563C-250B-7BE7-392D88791A3C}"/>
              </a:ext>
            </a:extLst>
          </p:cNvPr>
          <p:cNvGrpSpPr/>
          <p:nvPr/>
        </p:nvGrpSpPr>
        <p:grpSpPr>
          <a:xfrm>
            <a:off x="2739600" y="831600"/>
            <a:ext cx="9266157" cy="5394960"/>
            <a:chOff x="2739600" y="831600"/>
            <a:chExt cx="9266157" cy="5500800"/>
          </a:xfrm>
        </p:grpSpPr>
        <p:pic>
          <p:nvPicPr>
            <p:cNvPr id="3" name="Picture 2">
              <a:extLst>
                <a:ext uri="{FF2B5EF4-FFF2-40B4-BE49-F238E27FC236}">
                  <a16:creationId xmlns:a16="http://schemas.microsoft.com/office/drawing/2014/main" id="{F8A450CD-4F92-0E0B-1777-05A520E73C29}"/>
                </a:ext>
              </a:extLst>
            </p:cNvPr>
            <p:cNvPicPr>
              <a:picLocks noChangeAspect="1"/>
            </p:cNvPicPr>
            <p:nvPr/>
          </p:nvPicPr>
          <p:blipFill>
            <a:blip r:embed="rId3"/>
            <a:stretch>
              <a:fillRect/>
            </a:stretch>
          </p:blipFill>
          <p:spPr>
            <a:xfrm>
              <a:off x="2739600" y="831600"/>
              <a:ext cx="9266157" cy="5500800"/>
            </a:xfrm>
            <a:prstGeom prst="rect">
              <a:avLst/>
            </a:prstGeom>
          </p:spPr>
        </p:pic>
        <p:sp>
          <p:nvSpPr>
            <p:cNvPr id="11" name="Google Shape;154;p22">
              <a:extLst>
                <a:ext uri="{FF2B5EF4-FFF2-40B4-BE49-F238E27FC236}">
                  <a16:creationId xmlns:a16="http://schemas.microsoft.com/office/drawing/2014/main" id="{59C5C29B-7018-72D4-7EAB-617B14F05097}"/>
                </a:ext>
              </a:extLst>
            </p:cNvPr>
            <p:cNvSpPr>
              <a:spLocks noChangeAspect="1"/>
            </p:cNvSpPr>
            <p:nvPr/>
          </p:nvSpPr>
          <p:spPr>
            <a:xfrm>
              <a:off x="4181476" y="2011717"/>
              <a:ext cx="1712595" cy="14401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6" name="Google Shape;153;p22">
              <a:extLst>
                <a:ext uri="{FF2B5EF4-FFF2-40B4-BE49-F238E27FC236}">
                  <a16:creationId xmlns:a16="http://schemas.microsoft.com/office/drawing/2014/main" id="{7E6C0317-D8E1-91D7-0E61-C3EA1CE1F654}"/>
                </a:ext>
              </a:extLst>
            </p:cNvPr>
            <p:cNvSpPr txBox="1"/>
            <p:nvPr/>
          </p:nvSpPr>
          <p:spPr>
            <a:xfrm>
              <a:off x="5496436" y="1786526"/>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2</a:t>
              </a:r>
              <a:endParaRPr dirty="0">
                <a:ea typeface="Open Sans"/>
                <a:cs typeface="Open Sans"/>
                <a:sym typeface="Open Sans"/>
              </a:endParaRPr>
            </a:p>
          </p:txBody>
        </p:sp>
        <p:sp>
          <p:nvSpPr>
            <p:cNvPr id="4" name="Google Shape;154;p22">
              <a:extLst>
                <a:ext uri="{FF2B5EF4-FFF2-40B4-BE49-F238E27FC236}">
                  <a16:creationId xmlns:a16="http://schemas.microsoft.com/office/drawing/2014/main" id="{0B9FA9EF-90DF-E22E-0571-BD03DBB8B591}"/>
                </a:ext>
              </a:extLst>
            </p:cNvPr>
            <p:cNvSpPr>
              <a:spLocks noChangeAspect="1"/>
            </p:cNvSpPr>
            <p:nvPr/>
          </p:nvSpPr>
          <p:spPr>
            <a:xfrm>
              <a:off x="2824942" y="1911225"/>
              <a:ext cx="1356534" cy="125397"/>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grpSp>
    </p:spTree>
    <p:extLst>
      <p:ext uri="{BB962C8B-B14F-4D97-AF65-F5344CB8AC3E}">
        <p14:creationId xmlns:p14="http://schemas.microsoft.com/office/powerpoint/2010/main" val="4286724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9E72B076-E40A-F365-EE6C-640B40D49FD7}"/>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03624BA-079F-6610-5A31-8C08FDD25A40}"/>
              </a:ext>
            </a:extLst>
          </p:cNvPr>
          <p:cNvPicPr/>
          <p:nvPr/>
        </p:nvPicPr>
        <p:blipFill>
          <a:blip r:embed="rId3"/>
          <a:stretch>
            <a:fillRect/>
          </a:stretch>
        </p:blipFill>
        <p:spPr>
          <a:xfrm>
            <a:off x="3135283" y="1048578"/>
            <a:ext cx="8833501" cy="5029200"/>
          </a:xfrm>
          <a:prstGeom prst="rect">
            <a:avLst/>
          </a:prstGeom>
        </p:spPr>
      </p:pic>
      <p:sp>
        <p:nvSpPr>
          <p:cNvPr id="20" name="Thought Bubble: Cloud 19">
            <a:extLst>
              <a:ext uri="{FF2B5EF4-FFF2-40B4-BE49-F238E27FC236}">
                <a16:creationId xmlns:a16="http://schemas.microsoft.com/office/drawing/2014/main" id="{D6A4F4FB-5378-D7A8-C955-58638F41AEA3}"/>
              </a:ext>
            </a:extLst>
          </p:cNvPr>
          <p:cNvSpPr/>
          <p:nvPr/>
        </p:nvSpPr>
        <p:spPr>
          <a:xfrm>
            <a:off x="47328" y="822713"/>
            <a:ext cx="3229272" cy="4054088"/>
          </a:xfrm>
          <a:prstGeom prst="cloudCallout">
            <a:avLst>
              <a:gd name="adj1" fmla="val -40091"/>
              <a:gd name="adj2" fmla="val 57682"/>
            </a:avLst>
          </a:prstGeom>
          <a:solidFill>
            <a:schemeClr val="accent1">
              <a:lumMod val="40000"/>
              <a:lumOff val="60000"/>
            </a:schemeClr>
          </a:solidFill>
          <a:ln w="12700" cap="flat">
            <a:solidFill>
              <a:srgbClr val="242424"/>
            </a:solidFill>
            <a:extLst>
              <a:ext uri="{C807C97D-BFC1-408E-A445-0C87EB9F89A2}">
                <ask:lineSketchStyleProps xmlns:ask="http://schemas.microsoft.com/office/drawing/2018/sketchyshapes" sd="1219033472">
                  <a:custGeom>
                    <a:avLst/>
                    <a:gdLst>
                      <a:gd name="connsiteX0" fmla="*/ 225297 w 2495600"/>
                      <a:gd name="connsiteY0" fmla="*/ 970082 h 2916324"/>
                      <a:gd name="connsiteX1" fmla="*/ 324832 w 2495600"/>
                      <a:gd name="connsiteY1" fmla="*/ 466274 h 2916324"/>
                      <a:gd name="connsiteX2" fmla="*/ 809048 w 2495600"/>
                      <a:gd name="connsiteY2" fmla="*/ 351174 h 2916324"/>
                      <a:gd name="connsiteX3" fmla="*/ 1297249 w 2495600"/>
                      <a:gd name="connsiteY3" fmla="*/ 231685 h 2916324"/>
                      <a:gd name="connsiteX4" fmla="*/ 1487481 w 2495600"/>
                      <a:gd name="connsiteY4" fmla="*/ 13501 h 2916324"/>
                      <a:gd name="connsiteX5" fmla="*/ 1723408 w 2495600"/>
                      <a:gd name="connsiteY5" fmla="*/ 167486 h 2916324"/>
                      <a:gd name="connsiteX6" fmla="*/ 2048644 w 2495600"/>
                      <a:gd name="connsiteY6" fmla="*/ 46580 h 2916324"/>
                      <a:gd name="connsiteX7" fmla="*/ 2213574 w 2495600"/>
                      <a:gd name="connsiteY7" fmla="*/ 376421 h 2916324"/>
                      <a:gd name="connsiteX8" fmla="*/ 2425237 w 2495600"/>
                      <a:gd name="connsiteY8" fmla="*/ 696542 h 2916324"/>
                      <a:gd name="connsiteX9" fmla="*/ 2415763 w 2495600"/>
                      <a:gd name="connsiteY9" fmla="*/ 1043665 h 2916324"/>
                      <a:gd name="connsiteX10" fmla="*/ 2484970 w 2495600"/>
                      <a:gd name="connsiteY10" fmla="*/ 1574409 h 2916324"/>
                      <a:gd name="connsiteX11" fmla="*/ 2160773 w 2495600"/>
                      <a:gd name="connsiteY11" fmla="*/ 2038996 h 2916324"/>
                      <a:gd name="connsiteX12" fmla="*/ 2044716 w 2495600"/>
                      <a:gd name="connsiteY12" fmla="*/ 2437088 h 2916324"/>
                      <a:gd name="connsiteX13" fmla="*/ 1649580 w 2495600"/>
                      <a:gd name="connsiteY13" fmla="*/ 2485288 h 2916324"/>
                      <a:gd name="connsiteX14" fmla="*/ 1367207 w 2495600"/>
                      <a:gd name="connsiteY14" fmla="*/ 2909978 h 2916324"/>
                      <a:gd name="connsiteX15" fmla="*/ 952025 w 2495600"/>
                      <a:gd name="connsiteY15" fmla="*/ 2650749 h 2916324"/>
                      <a:gd name="connsiteX16" fmla="*/ 335288 w 2495600"/>
                      <a:gd name="connsiteY16" fmla="*/ 2394626 h 2916324"/>
                      <a:gd name="connsiteX17" fmla="*/ 64123 w 2495600"/>
                      <a:gd name="connsiteY17" fmla="*/ 2109609 h 2916324"/>
                      <a:gd name="connsiteX18" fmla="*/ 122064 w 2495600"/>
                      <a:gd name="connsiteY18" fmla="*/ 1724884 h 2916324"/>
                      <a:gd name="connsiteX19" fmla="*/ -289 w 2495600"/>
                      <a:gd name="connsiteY19" fmla="*/ 1330167 h 2916324"/>
                      <a:gd name="connsiteX20" fmla="*/ 223159 w 2495600"/>
                      <a:gd name="connsiteY20" fmla="*/ 979331 h 2916324"/>
                      <a:gd name="connsiteX21" fmla="*/ 225297 w 2495600"/>
                      <a:gd name="connsiteY21" fmla="*/ 970082 h 2916324"/>
                      <a:gd name="connsiteX0" fmla="*/ 797214 w 2495600"/>
                      <a:gd name="connsiteY0" fmla="*/ 3280865 h 2916324"/>
                      <a:gd name="connsiteX1" fmla="*/ 727892 w 2495600"/>
                      <a:gd name="connsiteY1" fmla="*/ 3350187 h 2916324"/>
                      <a:gd name="connsiteX2" fmla="*/ 658570 w 2495600"/>
                      <a:gd name="connsiteY2" fmla="*/ 3280865 h 2916324"/>
                      <a:gd name="connsiteX3" fmla="*/ 727892 w 2495600"/>
                      <a:gd name="connsiteY3" fmla="*/ 3211543 h 2916324"/>
                      <a:gd name="connsiteX4" fmla="*/ 797214 w 2495600"/>
                      <a:gd name="connsiteY4" fmla="*/ 3280865 h 2916324"/>
                      <a:gd name="connsiteX0" fmla="*/ 895634 w 2495600"/>
                      <a:gd name="connsiteY0" fmla="*/ 3178851 h 2916324"/>
                      <a:gd name="connsiteX1" fmla="*/ 756990 w 2495600"/>
                      <a:gd name="connsiteY1" fmla="*/ 3317495 h 2916324"/>
                      <a:gd name="connsiteX2" fmla="*/ 618346 w 2495600"/>
                      <a:gd name="connsiteY2" fmla="*/ 3178851 h 2916324"/>
                      <a:gd name="connsiteX3" fmla="*/ 756990 w 2495600"/>
                      <a:gd name="connsiteY3" fmla="*/ 3040207 h 2916324"/>
                      <a:gd name="connsiteX4" fmla="*/ 895634 w 2495600"/>
                      <a:gd name="connsiteY4" fmla="*/ 3178851 h 2916324"/>
                      <a:gd name="connsiteX0" fmla="*/ 1032085 w 2495600"/>
                      <a:gd name="connsiteY0" fmla="*/ 2943511 h 2916324"/>
                      <a:gd name="connsiteX1" fmla="*/ 824118 w 2495600"/>
                      <a:gd name="connsiteY1" fmla="*/ 3151478 h 2916324"/>
                      <a:gd name="connsiteX2" fmla="*/ 616151 w 2495600"/>
                      <a:gd name="connsiteY2" fmla="*/ 2943511 h 2916324"/>
                      <a:gd name="connsiteX3" fmla="*/ 824118 w 2495600"/>
                      <a:gd name="connsiteY3" fmla="*/ 2735544 h 2916324"/>
                      <a:gd name="connsiteX4" fmla="*/ 1032085 w 2495600"/>
                      <a:gd name="connsiteY4" fmla="*/ 2943511 h 2916324"/>
                      <a:gd name="connsiteX0" fmla="*/ 271107 w 2495600"/>
                      <a:gd name="connsiteY0" fmla="*/ 1767143 h 2916324"/>
                      <a:gd name="connsiteX1" fmla="*/ 124780 w 2495600"/>
                      <a:gd name="connsiteY1" fmla="*/ 1713340 h 2916324"/>
                      <a:gd name="connsiteX2" fmla="*/ 400220 w 2495600"/>
                      <a:gd name="connsiteY2" fmla="*/ 2355944 h 2916324"/>
                      <a:gd name="connsiteX3" fmla="*/ 336212 w 2495600"/>
                      <a:gd name="connsiteY3" fmla="*/ 2381664 h 2916324"/>
                      <a:gd name="connsiteX4" fmla="*/ 951909 w 2495600"/>
                      <a:gd name="connsiteY4" fmla="*/ 2638868 h 2916324"/>
                      <a:gd name="connsiteX5" fmla="*/ 913320 w 2495600"/>
                      <a:gd name="connsiteY5" fmla="*/ 2521405 h 2916324"/>
                      <a:gd name="connsiteX6" fmla="*/ 1665293 w 2495600"/>
                      <a:gd name="connsiteY6" fmla="*/ 2345953 h 2916324"/>
                      <a:gd name="connsiteX7" fmla="*/ 1649868 w 2495600"/>
                      <a:gd name="connsiteY7" fmla="*/ 2474824 h 2916324"/>
                      <a:gd name="connsiteX8" fmla="*/ 1971581 w 2495600"/>
                      <a:gd name="connsiteY8" fmla="*/ 1549567 h 2916324"/>
                      <a:gd name="connsiteX9" fmla="*/ 2159387 w 2495600"/>
                      <a:gd name="connsiteY9" fmla="*/ 2031300 h 2916324"/>
                      <a:gd name="connsiteX10" fmla="*/ 2414608 w 2495600"/>
                      <a:gd name="connsiteY10" fmla="*/ 1036510 h 2916324"/>
                      <a:gd name="connsiteX11" fmla="*/ 2330959 w 2495600"/>
                      <a:gd name="connsiteY11" fmla="*/ 1217160 h 2916324"/>
                      <a:gd name="connsiteX12" fmla="*/ 2213920 w 2495600"/>
                      <a:gd name="connsiteY12" fmla="*/ 366295 h 2916324"/>
                      <a:gd name="connsiteX13" fmla="*/ 2218311 w 2495600"/>
                      <a:gd name="connsiteY13" fmla="*/ 451625 h 2916324"/>
                      <a:gd name="connsiteX14" fmla="*/ 1679792 w 2495600"/>
                      <a:gd name="connsiteY14" fmla="*/ 266789 h 2916324"/>
                      <a:gd name="connsiteX15" fmla="*/ 1722657 w 2495600"/>
                      <a:gd name="connsiteY15" fmla="*/ 157967 h 2916324"/>
                      <a:gd name="connsiteX16" fmla="*/ 1279052 w 2495600"/>
                      <a:gd name="connsiteY16" fmla="*/ 318635 h 2916324"/>
                      <a:gd name="connsiteX17" fmla="*/ 1299791 w 2495600"/>
                      <a:gd name="connsiteY17" fmla="*/ 224799 h 2916324"/>
                      <a:gd name="connsiteX18" fmla="*/ 808759 w 2495600"/>
                      <a:gd name="connsiteY18" fmla="*/ 350498 h 2916324"/>
                      <a:gd name="connsiteX19" fmla="*/ 883858 w 2495600"/>
                      <a:gd name="connsiteY19" fmla="*/ 441499 h 2916324"/>
                      <a:gd name="connsiteX20" fmla="*/ 238410 w 2495600"/>
                      <a:gd name="connsiteY20" fmla="*/ 1065875 h 2916324"/>
                      <a:gd name="connsiteX21" fmla="*/ 225297 w 2495600"/>
                      <a:gd name="connsiteY21" fmla="*/ 970082 h 2916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95600" h="2916324" fill="none" extrusionOk="0">
                        <a:moveTo>
                          <a:pt x="225297" y="970082"/>
                        </a:moveTo>
                        <a:cubicBezTo>
                          <a:pt x="197155" y="811999"/>
                          <a:pt x="242786" y="597769"/>
                          <a:pt x="324832" y="466274"/>
                        </a:cubicBezTo>
                        <a:cubicBezTo>
                          <a:pt x="453102" y="252770"/>
                          <a:pt x="648904" y="166325"/>
                          <a:pt x="809048" y="351174"/>
                        </a:cubicBezTo>
                        <a:cubicBezTo>
                          <a:pt x="909016" y="63457"/>
                          <a:pt x="1144232" y="2839"/>
                          <a:pt x="1297249" y="231685"/>
                        </a:cubicBezTo>
                        <a:cubicBezTo>
                          <a:pt x="1331560" y="122092"/>
                          <a:pt x="1404148" y="28080"/>
                          <a:pt x="1487481" y="13501"/>
                        </a:cubicBezTo>
                        <a:cubicBezTo>
                          <a:pt x="1584571" y="-11948"/>
                          <a:pt x="1671515" y="45990"/>
                          <a:pt x="1723408" y="167486"/>
                        </a:cubicBezTo>
                        <a:cubicBezTo>
                          <a:pt x="1785718" y="11305"/>
                          <a:pt x="1936940" y="-32664"/>
                          <a:pt x="2048644" y="46580"/>
                        </a:cubicBezTo>
                        <a:cubicBezTo>
                          <a:pt x="2121104" y="113513"/>
                          <a:pt x="2202107" y="243535"/>
                          <a:pt x="2213574" y="376421"/>
                        </a:cubicBezTo>
                        <a:cubicBezTo>
                          <a:pt x="2317081" y="419030"/>
                          <a:pt x="2385840" y="566294"/>
                          <a:pt x="2425237" y="696542"/>
                        </a:cubicBezTo>
                        <a:cubicBezTo>
                          <a:pt x="2455816" y="812252"/>
                          <a:pt x="2444657" y="931276"/>
                          <a:pt x="2415763" y="1043665"/>
                        </a:cubicBezTo>
                        <a:cubicBezTo>
                          <a:pt x="2500283" y="1194848"/>
                          <a:pt x="2516333" y="1392308"/>
                          <a:pt x="2484970" y="1574409"/>
                        </a:cubicBezTo>
                        <a:cubicBezTo>
                          <a:pt x="2458942" y="1831736"/>
                          <a:pt x="2329687" y="2031453"/>
                          <a:pt x="2160773" y="2038996"/>
                        </a:cubicBezTo>
                        <a:cubicBezTo>
                          <a:pt x="2161219" y="2193220"/>
                          <a:pt x="2105760" y="2321240"/>
                          <a:pt x="2044716" y="2437088"/>
                        </a:cubicBezTo>
                        <a:cubicBezTo>
                          <a:pt x="1931256" y="2591495"/>
                          <a:pt x="1790960" y="2612290"/>
                          <a:pt x="1649580" y="2485288"/>
                        </a:cubicBezTo>
                        <a:cubicBezTo>
                          <a:pt x="1624189" y="2681027"/>
                          <a:pt x="1487898" y="2833419"/>
                          <a:pt x="1367207" y="2909978"/>
                        </a:cubicBezTo>
                        <a:cubicBezTo>
                          <a:pt x="1181701" y="2983103"/>
                          <a:pt x="1044965" y="2900032"/>
                          <a:pt x="952025" y="2650749"/>
                        </a:cubicBezTo>
                        <a:cubicBezTo>
                          <a:pt x="711984" y="2826683"/>
                          <a:pt x="470306" y="2729159"/>
                          <a:pt x="335288" y="2394626"/>
                        </a:cubicBezTo>
                        <a:cubicBezTo>
                          <a:pt x="226984" y="2434365"/>
                          <a:pt x="100469" y="2297213"/>
                          <a:pt x="64123" y="2109609"/>
                        </a:cubicBezTo>
                        <a:cubicBezTo>
                          <a:pt x="22978" y="1980065"/>
                          <a:pt x="60794" y="1812760"/>
                          <a:pt x="122064" y="1724884"/>
                        </a:cubicBezTo>
                        <a:cubicBezTo>
                          <a:pt x="38466" y="1616707"/>
                          <a:pt x="-8995" y="1479228"/>
                          <a:pt x="-289" y="1330167"/>
                        </a:cubicBezTo>
                        <a:cubicBezTo>
                          <a:pt x="-6344" y="1145757"/>
                          <a:pt x="110801" y="991935"/>
                          <a:pt x="223159" y="979331"/>
                        </a:cubicBezTo>
                        <a:cubicBezTo>
                          <a:pt x="224120" y="976015"/>
                          <a:pt x="225101" y="973149"/>
                          <a:pt x="225297" y="970082"/>
                        </a:cubicBezTo>
                        <a:close/>
                      </a:path>
                      <a:path w="2495600" h="2916324" fill="none" extrusionOk="0">
                        <a:moveTo>
                          <a:pt x="797214" y="3280865"/>
                        </a:moveTo>
                        <a:cubicBezTo>
                          <a:pt x="795607" y="3319746"/>
                          <a:pt x="766130" y="3350900"/>
                          <a:pt x="727892" y="3350187"/>
                        </a:cubicBezTo>
                        <a:cubicBezTo>
                          <a:pt x="686185" y="3347187"/>
                          <a:pt x="661743" y="3319438"/>
                          <a:pt x="658570" y="3280865"/>
                        </a:cubicBezTo>
                        <a:cubicBezTo>
                          <a:pt x="651601" y="3241914"/>
                          <a:pt x="685602" y="3213297"/>
                          <a:pt x="727892" y="3211543"/>
                        </a:cubicBezTo>
                        <a:cubicBezTo>
                          <a:pt x="762036" y="3206720"/>
                          <a:pt x="797590" y="3237818"/>
                          <a:pt x="797214" y="3280865"/>
                        </a:cubicBezTo>
                        <a:close/>
                      </a:path>
                      <a:path w="2495600" h="2916324" fill="none" extrusionOk="0">
                        <a:moveTo>
                          <a:pt x="895634" y="3178851"/>
                        </a:moveTo>
                        <a:cubicBezTo>
                          <a:pt x="906119" y="3248201"/>
                          <a:pt x="843310" y="3309248"/>
                          <a:pt x="756990" y="3317495"/>
                        </a:cubicBezTo>
                        <a:cubicBezTo>
                          <a:pt x="681339" y="3322688"/>
                          <a:pt x="624635" y="3249534"/>
                          <a:pt x="618346" y="3178851"/>
                        </a:cubicBezTo>
                        <a:cubicBezTo>
                          <a:pt x="633175" y="3103192"/>
                          <a:pt x="680053" y="3035668"/>
                          <a:pt x="756990" y="3040207"/>
                        </a:cubicBezTo>
                        <a:cubicBezTo>
                          <a:pt x="820077" y="3041688"/>
                          <a:pt x="903226" y="3111532"/>
                          <a:pt x="895634" y="3178851"/>
                        </a:cubicBezTo>
                        <a:close/>
                      </a:path>
                      <a:path w="2495600" h="2916324" fill="none" extrusionOk="0">
                        <a:moveTo>
                          <a:pt x="1032085" y="2943511"/>
                        </a:moveTo>
                        <a:cubicBezTo>
                          <a:pt x="1027315" y="3056576"/>
                          <a:pt x="943993" y="3151147"/>
                          <a:pt x="824118" y="3151478"/>
                        </a:cubicBezTo>
                        <a:cubicBezTo>
                          <a:pt x="709122" y="3145528"/>
                          <a:pt x="627461" y="3050164"/>
                          <a:pt x="616151" y="2943511"/>
                        </a:cubicBezTo>
                        <a:cubicBezTo>
                          <a:pt x="616801" y="2829960"/>
                          <a:pt x="731889" y="2735051"/>
                          <a:pt x="824118" y="2735544"/>
                        </a:cubicBezTo>
                        <a:cubicBezTo>
                          <a:pt x="944929" y="2729439"/>
                          <a:pt x="1036630" y="2818012"/>
                          <a:pt x="1032085" y="2943511"/>
                        </a:cubicBezTo>
                        <a:close/>
                      </a:path>
                      <a:path w="2495600" h="2916324" fill="none" extrusionOk="0">
                        <a:moveTo>
                          <a:pt x="271107" y="1767143"/>
                        </a:moveTo>
                        <a:cubicBezTo>
                          <a:pt x="229584" y="1775685"/>
                          <a:pt x="165756" y="1756672"/>
                          <a:pt x="124780" y="1713340"/>
                        </a:cubicBezTo>
                        <a:moveTo>
                          <a:pt x="400220" y="2355944"/>
                        </a:moveTo>
                        <a:cubicBezTo>
                          <a:pt x="378181" y="2371684"/>
                          <a:pt x="359852" y="2377925"/>
                          <a:pt x="336212" y="2381664"/>
                        </a:cubicBezTo>
                        <a:moveTo>
                          <a:pt x="951909" y="2638868"/>
                        </a:moveTo>
                        <a:cubicBezTo>
                          <a:pt x="943376" y="2598695"/>
                          <a:pt x="920336" y="2557967"/>
                          <a:pt x="913320" y="2521405"/>
                        </a:cubicBezTo>
                        <a:moveTo>
                          <a:pt x="1665293" y="2345953"/>
                        </a:moveTo>
                        <a:cubicBezTo>
                          <a:pt x="1661433" y="2393551"/>
                          <a:pt x="1659271" y="2434646"/>
                          <a:pt x="1649868" y="2474824"/>
                        </a:cubicBezTo>
                        <a:moveTo>
                          <a:pt x="1971581" y="1549567"/>
                        </a:moveTo>
                        <a:cubicBezTo>
                          <a:pt x="2067457" y="1641831"/>
                          <a:pt x="2161921" y="1844613"/>
                          <a:pt x="2159387" y="2031300"/>
                        </a:cubicBezTo>
                        <a:moveTo>
                          <a:pt x="2414608" y="1036510"/>
                        </a:moveTo>
                        <a:cubicBezTo>
                          <a:pt x="2385516" y="1107994"/>
                          <a:pt x="2364811" y="1178037"/>
                          <a:pt x="2330959" y="1217160"/>
                        </a:cubicBezTo>
                        <a:moveTo>
                          <a:pt x="2213920" y="366295"/>
                        </a:moveTo>
                        <a:cubicBezTo>
                          <a:pt x="2212610" y="393380"/>
                          <a:pt x="2216600" y="424131"/>
                          <a:pt x="2218311" y="451625"/>
                        </a:cubicBezTo>
                        <a:moveTo>
                          <a:pt x="1679792" y="266789"/>
                        </a:moveTo>
                        <a:cubicBezTo>
                          <a:pt x="1691548" y="224610"/>
                          <a:pt x="1702303" y="189133"/>
                          <a:pt x="1722657" y="157967"/>
                        </a:cubicBezTo>
                        <a:moveTo>
                          <a:pt x="1279052" y="318635"/>
                        </a:moveTo>
                        <a:cubicBezTo>
                          <a:pt x="1284220" y="289233"/>
                          <a:pt x="1291812" y="258210"/>
                          <a:pt x="1299791" y="224799"/>
                        </a:cubicBezTo>
                        <a:moveTo>
                          <a:pt x="808759" y="350498"/>
                        </a:moveTo>
                        <a:cubicBezTo>
                          <a:pt x="842579" y="372652"/>
                          <a:pt x="861149" y="407169"/>
                          <a:pt x="883858" y="441499"/>
                        </a:cubicBezTo>
                        <a:moveTo>
                          <a:pt x="238410" y="1065875"/>
                        </a:moveTo>
                        <a:cubicBezTo>
                          <a:pt x="233206" y="1035608"/>
                          <a:pt x="230160" y="1000500"/>
                          <a:pt x="225297" y="970082"/>
                        </a:cubicBezTo>
                      </a:path>
                      <a:path w="2495600" h="2916324" stroke="0" extrusionOk="0">
                        <a:moveTo>
                          <a:pt x="225297" y="970082"/>
                        </a:moveTo>
                        <a:cubicBezTo>
                          <a:pt x="192454" y="776333"/>
                          <a:pt x="240175" y="604477"/>
                          <a:pt x="324832" y="466274"/>
                        </a:cubicBezTo>
                        <a:cubicBezTo>
                          <a:pt x="481098" y="258258"/>
                          <a:pt x="627639" y="204403"/>
                          <a:pt x="809048" y="351174"/>
                        </a:cubicBezTo>
                        <a:cubicBezTo>
                          <a:pt x="894080" y="72706"/>
                          <a:pt x="1149010" y="9180"/>
                          <a:pt x="1297249" y="231685"/>
                        </a:cubicBezTo>
                        <a:cubicBezTo>
                          <a:pt x="1324073" y="108031"/>
                          <a:pt x="1416343" y="37230"/>
                          <a:pt x="1487481" y="13501"/>
                        </a:cubicBezTo>
                        <a:cubicBezTo>
                          <a:pt x="1593773" y="-4995"/>
                          <a:pt x="1669265" y="49511"/>
                          <a:pt x="1723408" y="167486"/>
                        </a:cubicBezTo>
                        <a:cubicBezTo>
                          <a:pt x="1791821" y="16275"/>
                          <a:pt x="1916624" y="-13468"/>
                          <a:pt x="2048644" y="46580"/>
                        </a:cubicBezTo>
                        <a:cubicBezTo>
                          <a:pt x="2132236" y="79282"/>
                          <a:pt x="2184041" y="247446"/>
                          <a:pt x="2213574" y="376421"/>
                        </a:cubicBezTo>
                        <a:cubicBezTo>
                          <a:pt x="2320838" y="423926"/>
                          <a:pt x="2398449" y="541261"/>
                          <a:pt x="2425237" y="696542"/>
                        </a:cubicBezTo>
                        <a:cubicBezTo>
                          <a:pt x="2433073" y="807690"/>
                          <a:pt x="2449673" y="937191"/>
                          <a:pt x="2415763" y="1043665"/>
                        </a:cubicBezTo>
                        <a:cubicBezTo>
                          <a:pt x="2505640" y="1219829"/>
                          <a:pt x="2515828" y="1408035"/>
                          <a:pt x="2484970" y="1574409"/>
                        </a:cubicBezTo>
                        <a:cubicBezTo>
                          <a:pt x="2447760" y="1821899"/>
                          <a:pt x="2333235" y="2021714"/>
                          <a:pt x="2160773" y="2038996"/>
                        </a:cubicBezTo>
                        <a:cubicBezTo>
                          <a:pt x="2175506" y="2178479"/>
                          <a:pt x="2120486" y="2323969"/>
                          <a:pt x="2044716" y="2437088"/>
                        </a:cubicBezTo>
                        <a:cubicBezTo>
                          <a:pt x="1924032" y="2590525"/>
                          <a:pt x="1747424" y="2590276"/>
                          <a:pt x="1649580" y="2485288"/>
                        </a:cubicBezTo>
                        <a:cubicBezTo>
                          <a:pt x="1581121" y="2694779"/>
                          <a:pt x="1494860" y="2844073"/>
                          <a:pt x="1367207" y="2909978"/>
                        </a:cubicBezTo>
                        <a:cubicBezTo>
                          <a:pt x="1210847" y="2938360"/>
                          <a:pt x="1039282" y="2869288"/>
                          <a:pt x="952025" y="2650749"/>
                        </a:cubicBezTo>
                        <a:cubicBezTo>
                          <a:pt x="713746" y="2899285"/>
                          <a:pt x="489394" y="2762871"/>
                          <a:pt x="335288" y="2394626"/>
                        </a:cubicBezTo>
                        <a:cubicBezTo>
                          <a:pt x="213011" y="2421039"/>
                          <a:pt x="109690" y="2290235"/>
                          <a:pt x="64123" y="2109609"/>
                        </a:cubicBezTo>
                        <a:cubicBezTo>
                          <a:pt x="36941" y="1977746"/>
                          <a:pt x="43446" y="1828848"/>
                          <a:pt x="122064" y="1724884"/>
                        </a:cubicBezTo>
                        <a:cubicBezTo>
                          <a:pt x="41789" y="1656018"/>
                          <a:pt x="-17100" y="1491541"/>
                          <a:pt x="-289" y="1330167"/>
                        </a:cubicBezTo>
                        <a:cubicBezTo>
                          <a:pt x="16948" y="1126218"/>
                          <a:pt x="94617" y="997826"/>
                          <a:pt x="223159" y="979331"/>
                        </a:cubicBezTo>
                        <a:cubicBezTo>
                          <a:pt x="224038" y="976385"/>
                          <a:pt x="224564" y="973309"/>
                          <a:pt x="225297" y="970082"/>
                        </a:cubicBezTo>
                        <a:close/>
                      </a:path>
                      <a:path w="2495600" h="2916324" stroke="0" extrusionOk="0">
                        <a:moveTo>
                          <a:pt x="797214" y="3280865"/>
                        </a:moveTo>
                        <a:cubicBezTo>
                          <a:pt x="798082" y="3315789"/>
                          <a:pt x="767862" y="3343859"/>
                          <a:pt x="727892" y="3350187"/>
                        </a:cubicBezTo>
                        <a:cubicBezTo>
                          <a:pt x="688159" y="3357383"/>
                          <a:pt x="658000" y="3318539"/>
                          <a:pt x="658570" y="3280865"/>
                        </a:cubicBezTo>
                        <a:cubicBezTo>
                          <a:pt x="659635" y="3243438"/>
                          <a:pt x="687611" y="3212101"/>
                          <a:pt x="727892" y="3211543"/>
                        </a:cubicBezTo>
                        <a:cubicBezTo>
                          <a:pt x="764021" y="3212299"/>
                          <a:pt x="797184" y="3241092"/>
                          <a:pt x="797214" y="3280865"/>
                        </a:cubicBezTo>
                        <a:close/>
                      </a:path>
                      <a:path w="2495600" h="2916324" stroke="0" extrusionOk="0">
                        <a:moveTo>
                          <a:pt x="895634" y="3178851"/>
                        </a:moveTo>
                        <a:cubicBezTo>
                          <a:pt x="894904" y="3256483"/>
                          <a:pt x="828183" y="3330922"/>
                          <a:pt x="756990" y="3317495"/>
                        </a:cubicBezTo>
                        <a:cubicBezTo>
                          <a:pt x="674010" y="3319035"/>
                          <a:pt x="623359" y="3269172"/>
                          <a:pt x="618346" y="3178851"/>
                        </a:cubicBezTo>
                        <a:cubicBezTo>
                          <a:pt x="608292" y="3100535"/>
                          <a:pt x="679937" y="3027734"/>
                          <a:pt x="756990" y="3040207"/>
                        </a:cubicBezTo>
                        <a:cubicBezTo>
                          <a:pt x="839638" y="3028573"/>
                          <a:pt x="902915" y="3094707"/>
                          <a:pt x="895634" y="3178851"/>
                        </a:cubicBezTo>
                        <a:close/>
                      </a:path>
                      <a:path w="2495600" h="2916324" stroke="0" extrusionOk="0">
                        <a:moveTo>
                          <a:pt x="1032085" y="2943511"/>
                        </a:moveTo>
                        <a:cubicBezTo>
                          <a:pt x="1027767" y="3068888"/>
                          <a:pt x="956843" y="3145203"/>
                          <a:pt x="824118" y="3151478"/>
                        </a:cubicBezTo>
                        <a:cubicBezTo>
                          <a:pt x="717351" y="3132066"/>
                          <a:pt x="628433" y="3063789"/>
                          <a:pt x="616151" y="2943511"/>
                        </a:cubicBezTo>
                        <a:cubicBezTo>
                          <a:pt x="620035" y="2822557"/>
                          <a:pt x="724816" y="2730356"/>
                          <a:pt x="824118" y="2735544"/>
                        </a:cubicBezTo>
                        <a:cubicBezTo>
                          <a:pt x="957162" y="2738798"/>
                          <a:pt x="1032353" y="2832079"/>
                          <a:pt x="1032085" y="2943511"/>
                        </a:cubicBezTo>
                        <a:close/>
                      </a:path>
                      <a:path w="2495600" h="2916324" fill="none" stroke="0" extrusionOk="0">
                        <a:moveTo>
                          <a:pt x="271107" y="1767143"/>
                        </a:moveTo>
                        <a:cubicBezTo>
                          <a:pt x="224002" y="1775281"/>
                          <a:pt x="176610" y="1748107"/>
                          <a:pt x="124780" y="1713340"/>
                        </a:cubicBezTo>
                        <a:moveTo>
                          <a:pt x="400220" y="2355944"/>
                        </a:moveTo>
                        <a:cubicBezTo>
                          <a:pt x="380758" y="2369341"/>
                          <a:pt x="358667" y="2374627"/>
                          <a:pt x="336212" y="2381664"/>
                        </a:cubicBezTo>
                        <a:moveTo>
                          <a:pt x="951909" y="2638868"/>
                        </a:moveTo>
                        <a:cubicBezTo>
                          <a:pt x="933285" y="2594944"/>
                          <a:pt x="923905" y="2565355"/>
                          <a:pt x="913320" y="2521405"/>
                        </a:cubicBezTo>
                        <a:moveTo>
                          <a:pt x="1665293" y="2345953"/>
                        </a:moveTo>
                        <a:cubicBezTo>
                          <a:pt x="1655218" y="2387757"/>
                          <a:pt x="1657534" y="2424494"/>
                          <a:pt x="1649868" y="2474824"/>
                        </a:cubicBezTo>
                        <a:moveTo>
                          <a:pt x="1971581" y="1549567"/>
                        </a:moveTo>
                        <a:cubicBezTo>
                          <a:pt x="2059068" y="1614690"/>
                          <a:pt x="2140040" y="1850618"/>
                          <a:pt x="2159387" y="2031300"/>
                        </a:cubicBezTo>
                        <a:moveTo>
                          <a:pt x="2414608" y="1036510"/>
                        </a:moveTo>
                        <a:cubicBezTo>
                          <a:pt x="2402476" y="1110159"/>
                          <a:pt x="2374820" y="1166922"/>
                          <a:pt x="2330959" y="1217160"/>
                        </a:cubicBezTo>
                        <a:moveTo>
                          <a:pt x="2213920" y="366295"/>
                        </a:moveTo>
                        <a:cubicBezTo>
                          <a:pt x="2220232" y="395806"/>
                          <a:pt x="2218962" y="423236"/>
                          <a:pt x="2218311" y="451625"/>
                        </a:cubicBezTo>
                        <a:moveTo>
                          <a:pt x="1679792" y="266789"/>
                        </a:moveTo>
                        <a:cubicBezTo>
                          <a:pt x="1689032" y="232502"/>
                          <a:pt x="1709428" y="188301"/>
                          <a:pt x="1722657" y="157967"/>
                        </a:cubicBezTo>
                        <a:moveTo>
                          <a:pt x="1279052" y="318635"/>
                        </a:moveTo>
                        <a:cubicBezTo>
                          <a:pt x="1281261" y="285046"/>
                          <a:pt x="1288560" y="251509"/>
                          <a:pt x="1299791" y="224799"/>
                        </a:cubicBezTo>
                        <a:moveTo>
                          <a:pt x="808759" y="350498"/>
                        </a:moveTo>
                        <a:cubicBezTo>
                          <a:pt x="835626" y="378833"/>
                          <a:pt x="864673" y="409339"/>
                          <a:pt x="883858" y="441499"/>
                        </a:cubicBezTo>
                        <a:moveTo>
                          <a:pt x="238410" y="1065875"/>
                        </a:moveTo>
                        <a:cubicBezTo>
                          <a:pt x="233735" y="1028997"/>
                          <a:pt x="229583" y="999827"/>
                          <a:pt x="225297" y="970082"/>
                        </a:cubicBezTo>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9" name="Google Shape;149;p22">
            <a:extLst>
              <a:ext uri="{FF2B5EF4-FFF2-40B4-BE49-F238E27FC236}">
                <a16:creationId xmlns:a16="http://schemas.microsoft.com/office/drawing/2014/main" id="{2AF36309-ECB2-3C5F-546B-5B7ADDD97D24}"/>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t>Transient Analysis </a:t>
            </a:r>
            <a:r>
              <a:rPr lang="en-GB" dirty="0"/>
              <a:t>– </a:t>
            </a:r>
            <a:r>
              <a:rPr lang="en-GB" dirty="0">
                <a:highlight>
                  <a:srgbClr val="FFB71B"/>
                </a:highlight>
              </a:rPr>
              <a:t>Practice</a:t>
            </a:r>
            <a:r>
              <a:rPr lang="en-GB" dirty="0"/>
              <a:t> </a:t>
            </a:r>
            <a:endParaRPr dirty="0"/>
          </a:p>
        </p:txBody>
      </p:sp>
      <p:cxnSp>
        <p:nvCxnSpPr>
          <p:cNvPr id="23" name="Straight Connector 22">
            <a:extLst>
              <a:ext uri="{FF2B5EF4-FFF2-40B4-BE49-F238E27FC236}">
                <a16:creationId xmlns:a16="http://schemas.microsoft.com/office/drawing/2014/main" id="{EC3909C5-3333-CB40-3394-E6F5D050EF98}"/>
              </a:ext>
            </a:extLst>
          </p:cNvPr>
          <p:cNvCxnSpPr>
            <a:cxnSpLocks/>
          </p:cNvCxnSpPr>
          <p:nvPr/>
        </p:nvCxnSpPr>
        <p:spPr>
          <a:xfrm>
            <a:off x="682920" y="3479760"/>
            <a:ext cx="12382" cy="26782"/>
          </a:xfrm>
          <a:prstGeom prst="line">
            <a:avLst/>
          </a:prstGeom>
          <a:solidFill>
            <a:srgbClr val="000000">
              <a:alpha val="5000"/>
            </a:srgbClr>
          </a:solidFill>
          <a:ln w="9000">
            <a:solidFill>
              <a:srgbClr val="000000"/>
            </a:solidFill>
          </a:ln>
        </p:spPr>
        <p:style>
          <a:lnRef idx="1">
            <a:schemeClr val="accent1"/>
          </a:lnRef>
          <a:fillRef idx="0">
            <a:schemeClr val="accent1"/>
          </a:fillRef>
          <a:effectRef idx="0">
            <a:schemeClr val="accent1"/>
          </a:effectRef>
          <a:fontRef idx="minor">
            <a:schemeClr val="tx1"/>
          </a:fontRef>
        </p:style>
      </p:cxnSp>
      <p:sp>
        <p:nvSpPr>
          <p:cNvPr id="21" name="Google Shape;153;p22">
            <a:extLst>
              <a:ext uri="{FF2B5EF4-FFF2-40B4-BE49-F238E27FC236}">
                <a16:creationId xmlns:a16="http://schemas.microsoft.com/office/drawing/2014/main" id="{79DDB922-6330-4473-EB69-DC6E357E875B}"/>
              </a:ext>
            </a:extLst>
          </p:cNvPr>
          <p:cNvSpPr txBox="1"/>
          <p:nvPr/>
        </p:nvSpPr>
        <p:spPr>
          <a:xfrm>
            <a:off x="-78949" y="685800"/>
            <a:ext cx="3340510" cy="4579961"/>
          </a:xfrm>
          <a:prstGeom prst="rect">
            <a:avLst/>
          </a:prstGeom>
          <a:noFill/>
          <a:ln>
            <a:noFill/>
          </a:ln>
        </p:spPr>
        <p:txBody>
          <a:bodyPr spcFirstLastPara="1" wrap="square" lIns="121900" tIns="121900" rIns="121900" bIns="121900" anchor="ctr" anchorCtr="0">
            <a:noAutofit/>
          </a:bodyPr>
          <a:lstStyle/>
          <a:p>
            <a:pPr lvl="1"/>
            <a:r>
              <a:rPr lang="en-GB" dirty="0">
                <a:ea typeface="Open Sans"/>
                <a:cs typeface="Open Sans"/>
                <a:sym typeface="Open Sans"/>
              </a:rPr>
              <a:t>Recall the theory about the EMF. Remember that its amplitude is depended on the maximum flux and on the rotational speed. Try change the speed and observe how the EMF responds.</a:t>
            </a:r>
            <a:endParaRPr dirty="0">
              <a:ea typeface="Open Sans"/>
              <a:cs typeface="Open Sans"/>
              <a:sym typeface="Open Sans"/>
            </a:endParaRPr>
          </a:p>
        </p:txBody>
      </p:sp>
    </p:spTree>
    <p:extLst>
      <p:ext uri="{BB962C8B-B14F-4D97-AF65-F5344CB8AC3E}">
        <p14:creationId xmlns:p14="http://schemas.microsoft.com/office/powerpoint/2010/main" val="13399550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4831C7DE-9253-018C-0B30-EE113C0651F9}"/>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8D823A10-09B1-2794-633A-F440D7E011F7}"/>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Results (4)</a:t>
            </a:r>
            <a:endParaRPr dirty="0">
              <a:latin typeface="+mn-lt"/>
            </a:endParaRPr>
          </a:p>
        </p:txBody>
      </p:sp>
      <p:sp>
        <p:nvSpPr>
          <p:cNvPr id="6" name="TextBox 5">
            <a:extLst>
              <a:ext uri="{FF2B5EF4-FFF2-40B4-BE49-F238E27FC236}">
                <a16:creationId xmlns:a16="http://schemas.microsoft.com/office/drawing/2014/main" id="{B7A59D60-2791-DABF-4E37-896EF724C36A}"/>
              </a:ext>
            </a:extLst>
          </p:cNvPr>
          <p:cNvSpPr txBox="1"/>
          <p:nvPr/>
        </p:nvSpPr>
        <p:spPr>
          <a:xfrm>
            <a:off x="818322" y="994418"/>
            <a:ext cx="4300330" cy="923330"/>
          </a:xfrm>
          <a:prstGeom prst="rect">
            <a:avLst/>
          </a:prstGeom>
          <a:noFill/>
        </p:spPr>
        <p:txBody>
          <a:bodyPr wrap="square">
            <a:spAutoFit/>
          </a:bodyPr>
          <a:lstStyle/>
          <a:p>
            <a:r>
              <a:rPr lang="en-GB" dirty="0">
                <a:ea typeface="Open Sans"/>
                <a:cs typeface="Open Sans"/>
                <a:sym typeface="Open Sans"/>
              </a:rPr>
              <a:t>Two tables with the theoretical values and “experimental “ values of EMF amplitudes are presented.</a:t>
            </a:r>
          </a:p>
        </p:txBody>
      </p:sp>
      <p:pic>
        <p:nvPicPr>
          <p:cNvPr id="9" name="Picture 8">
            <a:extLst>
              <a:ext uri="{FF2B5EF4-FFF2-40B4-BE49-F238E27FC236}">
                <a16:creationId xmlns:a16="http://schemas.microsoft.com/office/drawing/2014/main" id="{FC5E2DB5-BDD1-0A96-FD62-41B5C4A71608}"/>
              </a:ext>
            </a:extLst>
          </p:cNvPr>
          <p:cNvPicPr>
            <a:picLocks noChangeAspect="1"/>
          </p:cNvPicPr>
          <p:nvPr/>
        </p:nvPicPr>
        <p:blipFill>
          <a:blip r:embed="rId3"/>
          <a:stretch>
            <a:fillRect/>
          </a:stretch>
        </p:blipFill>
        <p:spPr>
          <a:xfrm>
            <a:off x="609600" y="2435150"/>
            <a:ext cx="5155715" cy="2981675"/>
          </a:xfrm>
          <a:prstGeom prst="rect">
            <a:avLst/>
          </a:prstGeom>
        </p:spPr>
      </p:pic>
      <p:pic>
        <p:nvPicPr>
          <p:cNvPr id="4" name="Picture 3">
            <a:extLst>
              <a:ext uri="{FF2B5EF4-FFF2-40B4-BE49-F238E27FC236}">
                <a16:creationId xmlns:a16="http://schemas.microsoft.com/office/drawing/2014/main" id="{600F3ADD-EA13-B665-FF92-EBDB27842513}"/>
              </a:ext>
            </a:extLst>
          </p:cNvPr>
          <p:cNvPicPr>
            <a:picLocks noChangeAspect="1"/>
          </p:cNvPicPr>
          <p:nvPr/>
        </p:nvPicPr>
        <p:blipFill>
          <a:blip r:embed="rId4"/>
          <a:stretch>
            <a:fillRect/>
          </a:stretch>
        </p:blipFill>
        <p:spPr>
          <a:xfrm>
            <a:off x="6324686" y="849796"/>
            <a:ext cx="5241119" cy="3255065"/>
          </a:xfrm>
          <a:prstGeom prst="rect">
            <a:avLst/>
          </a:prstGeom>
        </p:spPr>
      </p:pic>
      <p:sp>
        <p:nvSpPr>
          <p:cNvPr id="11" name="TextBox 10">
            <a:extLst>
              <a:ext uri="{FF2B5EF4-FFF2-40B4-BE49-F238E27FC236}">
                <a16:creationId xmlns:a16="http://schemas.microsoft.com/office/drawing/2014/main" id="{E6569966-0D3D-793E-A2C1-A1A168EFB46E}"/>
              </a:ext>
            </a:extLst>
          </p:cNvPr>
          <p:cNvSpPr txBox="1"/>
          <p:nvPr/>
        </p:nvSpPr>
        <p:spPr>
          <a:xfrm>
            <a:off x="977348" y="5321253"/>
            <a:ext cx="4300330" cy="646331"/>
          </a:xfrm>
          <a:prstGeom prst="rect">
            <a:avLst/>
          </a:prstGeom>
          <a:noFill/>
        </p:spPr>
        <p:txBody>
          <a:bodyPr wrap="square">
            <a:spAutoFit/>
          </a:bodyPr>
          <a:lstStyle/>
          <a:p>
            <a:r>
              <a:rPr lang="en-GB" dirty="0">
                <a:ea typeface="Open Sans"/>
                <a:cs typeface="Open Sans"/>
                <a:sym typeface="Open Sans"/>
              </a:rPr>
              <a:t>Theoretical Values at different speeds. Magnetostatic Analysis.</a:t>
            </a:r>
          </a:p>
        </p:txBody>
      </p:sp>
      <p:sp>
        <p:nvSpPr>
          <p:cNvPr id="13" name="TextBox 12">
            <a:extLst>
              <a:ext uri="{FF2B5EF4-FFF2-40B4-BE49-F238E27FC236}">
                <a16:creationId xmlns:a16="http://schemas.microsoft.com/office/drawing/2014/main" id="{D07268E7-AD25-C45E-BC20-24F23BF97749}"/>
              </a:ext>
            </a:extLst>
          </p:cNvPr>
          <p:cNvSpPr txBox="1"/>
          <p:nvPr/>
        </p:nvSpPr>
        <p:spPr>
          <a:xfrm>
            <a:off x="7604787" y="3925987"/>
            <a:ext cx="3875613" cy="646331"/>
          </a:xfrm>
          <a:prstGeom prst="rect">
            <a:avLst/>
          </a:prstGeom>
          <a:noFill/>
        </p:spPr>
        <p:txBody>
          <a:bodyPr wrap="square">
            <a:spAutoFit/>
          </a:bodyPr>
          <a:lstStyle/>
          <a:p>
            <a:r>
              <a:rPr lang="en-GB" dirty="0">
                <a:ea typeface="Open Sans"/>
                <a:cs typeface="Open Sans"/>
                <a:sym typeface="Open Sans"/>
              </a:rPr>
              <a:t>Transient Simulation Results. “Experimental” values.</a:t>
            </a:r>
          </a:p>
        </p:txBody>
      </p:sp>
    </p:spTree>
    <p:extLst>
      <p:ext uri="{BB962C8B-B14F-4D97-AF65-F5344CB8AC3E}">
        <p14:creationId xmlns:p14="http://schemas.microsoft.com/office/powerpoint/2010/main" val="31060657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3D0FB578-7F6F-7E32-685D-2681BA7D3476}"/>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CAB1E956-BC57-A16B-36B1-4184BC4A91DD}"/>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Results (5)</a:t>
            </a:r>
            <a:endParaRPr dirty="0">
              <a:latin typeface="+mn-lt"/>
            </a:endParaRPr>
          </a:p>
        </p:txBody>
      </p:sp>
      <p:pic>
        <p:nvPicPr>
          <p:cNvPr id="3" name="Picture 2" descr="A graph with a line and dots&#10;&#10;AI-generated content may be incorrect.">
            <a:extLst>
              <a:ext uri="{FF2B5EF4-FFF2-40B4-BE49-F238E27FC236}">
                <a16:creationId xmlns:a16="http://schemas.microsoft.com/office/drawing/2014/main" id="{BE511B8E-6631-9ED1-97D9-22E7A9BF26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3624" y="715617"/>
            <a:ext cx="8759539" cy="5585792"/>
          </a:xfrm>
          <a:prstGeom prst="rect">
            <a:avLst/>
          </a:prstGeom>
        </p:spPr>
      </p:pic>
      <p:sp>
        <p:nvSpPr>
          <p:cNvPr id="11" name="TextBox 10">
            <a:extLst>
              <a:ext uri="{FF2B5EF4-FFF2-40B4-BE49-F238E27FC236}">
                <a16:creationId xmlns:a16="http://schemas.microsoft.com/office/drawing/2014/main" id="{64A33554-106A-1912-D183-BA98D2A11ED2}"/>
              </a:ext>
            </a:extLst>
          </p:cNvPr>
          <p:cNvSpPr txBox="1"/>
          <p:nvPr/>
        </p:nvSpPr>
        <p:spPr>
          <a:xfrm>
            <a:off x="219610" y="1381396"/>
            <a:ext cx="3047585" cy="1477328"/>
          </a:xfrm>
          <a:prstGeom prst="rect">
            <a:avLst/>
          </a:prstGeom>
          <a:noFill/>
        </p:spPr>
        <p:txBody>
          <a:bodyPr wrap="square">
            <a:spAutoFit/>
          </a:bodyPr>
          <a:lstStyle/>
          <a:p>
            <a:r>
              <a:rPr lang="en-GB" dirty="0">
                <a:ea typeface="Open Sans"/>
                <a:cs typeface="Open Sans"/>
                <a:sym typeface="Open Sans"/>
              </a:rPr>
              <a:t>Graph visualizing the data from the two previous tables. The theoretical predictions match the transient simulation results.</a:t>
            </a:r>
          </a:p>
        </p:txBody>
      </p:sp>
    </p:spTree>
    <p:extLst>
      <p:ext uri="{BB962C8B-B14F-4D97-AF65-F5344CB8AC3E}">
        <p14:creationId xmlns:p14="http://schemas.microsoft.com/office/powerpoint/2010/main" val="401582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27D1AABE-6FBD-1D71-780B-83144A1F8F46}"/>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F4509440-387F-AB5A-F15E-697612247B46}"/>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Results (6)</a:t>
            </a:r>
            <a:endParaRPr dirty="0">
              <a:latin typeface="+mn-lt"/>
            </a:endParaRPr>
          </a:p>
        </p:txBody>
      </p:sp>
      <p:sp>
        <p:nvSpPr>
          <p:cNvPr id="14" name="Google Shape;153;p22">
            <a:extLst>
              <a:ext uri="{FF2B5EF4-FFF2-40B4-BE49-F238E27FC236}">
                <a16:creationId xmlns:a16="http://schemas.microsoft.com/office/drawing/2014/main" id="{BF210DE6-DC35-288A-9276-952BFAAB3EE8}"/>
              </a:ext>
            </a:extLst>
          </p:cNvPr>
          <p:cNvSpPr txBox="1"/>
          <p:nvPr/>
        </p:nvSpPr>
        <p:spPr>
          <a:xfrm>
            <a:off x="266808" y="1524000"/>
            <a:ext cx="2857392" cy="3776036"/>
          </a:xfrm>
          <a:prstGeom prst="rect">
            <a:avLst/>
          </a:prstGeom>
          <a:noFill/>
          <a:ln>
            <a:noFill/>
          </a:ln>
        </p:spPr>
        <p:txBody>
          <a:bodyPr spcFirstLastPara="1" wrap="square" lIns="121900" tIns="121900" rIns="121900" bIns="121900" anchor="ctr" anchorCtr="0">
            <a:noAutofit/>
          </a:bodyPr>
          <a:lstStyle/>
          <a:p>
            <a:r>
              <a:rPr lang="en-GB" sz="1600" dirty="0">
                <a:ea typeface="Open Sans"/>
                <a:cs typeface="Open Sans"/>
                <a:sym typeface="Open Sans"/>
              </a:rPr>
              <a:t>Observe the rotating magnets and the magnetic field vector </a:t>
            </a:r>
            <a:r>
              <a:rPr lang="en-GB" sz="1600" b="1" u="sng" dirty="0">
                <a:ea typeface="Open Sans"/>
                <a:cs typeface="Open Sans"/>
                <a:sym typeface="Open Sans"/>
              </a:rPr>
              <a:t>in the wire loop.</a:t>
            </a:r>
            <a:endParaRPr sz="1600" b="1" u="sng" dirty="0">
              <a:ea typeface="Open Sans"/>
              <a:cs typeface="Open Sans"/>
              <a:sym typeface="Open Sans"/>
            </a:endParaRPr>
          </a:p>
        </p:txBody>
      </p:sp>
      <p:pic>
        <p:nvPicPr>
          <p:cNvPr id="5" name="Picture 4" descr="A drawing of a cylinder&#10;&#10;AI-generated content may be incorrect.">
            <a:extLst>
              <a:ext uri="{FF2B5EF4-FFF2-40B4-BE49-F238E27FC236}">
                <a16:creationId xmlns:a16="http://schemas.microsoft.com/office/drawing/2014/main" id="{8FA0246C-10D5-72D5-E3AD-DFA47F8B8A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4200" y="1219200"/>
            <a:ext cx="8546465" cy="4572000"/>
          </a:xfrm>
          <a:prstGeom prst="rect">
            <a:avLst/>
          </a:prstGeom>
        </p:spPr>
      </p:pic>
    </p:spTree>
    <p:extLst>
      <p:ext uri="{BB962C8B-B14F-4D97-AF65-F5344CB8AC3E}">
        <p14:creationId xmlns:p14="http://schemas.microsoft.com/office/powerpoint/2010/main" val="13579720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05B239F6-3C90-4E3C-805C-643E1D2A3420}"/>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B3B982E6-58B9-EE7E-0AC7-2CC06A136C44}"/>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t>Transient Analysis: Results (7)</a:t>
            </a:r>
            <a:endParaRPr dirty="0"/>
          </a:p>
        </p:txBody>
      </p:sp>
      <p:pic>
        <p:nvPicPr>
          <p:cNvPr id="7" name="Picture 6" descr="A diagram of a circular object&#10;&#10;AI-generated content may be incorrect.">
            <a:extLst>
              <a:ext uri="{FF2B5EF4-FFF2-40B4-BE49-F238E27FC236}">
                <a16:creationId xmlns:a16="http://schemas.microsoft.com/office/drawing/2014/main" id="{02B522CE-408A-8DEF-D696-26C4D518C0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2800" y="1219200"/>
            <a:ext cx="8534400" cy="4565546"/>
          </a:xfrm>
          <a:prstGeom prst="rect">
            <a:avLst/>
          </a:prstGeom>
        </p:spPr>
      </p:pic>
      <p:sp>
        <p:nvSpPr>
          <p:cNvPr id="2" name="Google Shape;153;p22">
            <a:extLst>
              <a:ext uri="{FF2B5EF4-FFF2-40B4-BE49-F238E27FC236}">
                <a16:creationId xmlns:a16="http://schemas.microsoft.com/office/drawing/2014/main" id="{BE08CB38-190A-BBA4-322A-F5CD6C7C1E6B}"/>
              </a:ext>
            </a:extLst>
          </p:cNvPr>
          <p:cNvSpPr txBox="1"/>
          <p:nvPr/>
        </p:nvSpPr>
        <p:spPr>
          <a:xfrm>
            <a:off x="381000" y="1524000"/>
            <a:ext cx="2781192" cy="3776036"/>
          </a:xfrm>
          <a:prstGeom prst="rect">
            <a:avLst/>
          </a:prstGeom>
          <a:noFill/>
          <a:ln>
            <a:noFill/>
          </a:ln>
        </p:spPr>
        <p:txBody>
          <a:bodyPr spcFirstLastPara="1" wrap="square" lIns="121900" tIns="121900" rIns="121900" bIns="121900" anchor="ctr" anchorCtr="0">
            <a:noAutofit/>
          </a:bodyPr>
          <a:lstStyle/>
          <a:p>
            <a:r>
              <a:rPr lang="en-GB" sz="1600" dirty="0">
                <a:ea typeface="Open Sans"/>
                <a:cs typeface="Open Sans"/>
                <a:sym typeface="Open Sans"/>
              </a:rPr>
              <a:t>Observe the rotating magnets and the magnetic field vector </a:t>
            </a:r>
            <a:r>
              <a:rPr lang="en-GB" sz="1600" b="1" u="sng" dirty="0">
                <a:ea typeface="Open Sans"/>
                <a:cs typeface="Open Sans"/>
                <a:sym typeface="Open Sans"/>
              </a:rPr>
              <a:t>in the horizontal cut – circular surface.</a:t>
            </a:r>
            <a:endParaRPr sz="1600" b="1" u="sng" dirty="0">
              <a:ea typeface="Open Sans"/>
              <a:cs typeface="Open Sans"/>
              <a:sym typeface="Open Sans"/>
            </a:endParaRPr>
          </a:p>
        </p:txBody>
      </p:sp>
    </p:spTree>
    <p:extLst>
      <p:ext uri="{BB962C8B-B14F-4D97-AF65-F5344CB8AC3E}">
        <p14:creationId xmlns:p14="http://schemas.microsoft.com/office/powerpoint/2010/main" val="11762249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0F8959-BE8F-5FBC-705A-072C70E91A6E}"/>
              </a:ext>
            </a:extLst>
          </p:cNvPr>
          <p:cNvSpPr>
            <a:spLocks noGrp="1"/>
          </p:cNvSpPr>
          <p:nvPr>
            <p:ph type="sldNum" sz="quarter" idx="11"/>
          </p:nvPr>
        </p:nvSpPr>
        <p:spPr/>
        <p:txBody>
          <a:bodyPr/>
          <a:lstStyle/>
          <a:p>
            <a:fld id="{F0D23093-2AB0-F74C-B865-1A12A15B650E}" type="slidenum">
              <a:rPr lang="en-US" smtClean="0">
                <a:latin typeface="+mn-lt"/>
              </a:rPr>
              <a:pPr/>
              <a:t>35</a:t>
            </a:fld>
            <a:endParaRPr lang="en-US" dirty="0">
              <a:latin typeface="+mn-lt"/>
            </a:endParaRPr>
          </a:p>
        </p:txBody>
      </p:sp>
      <p:sp>
        <p:nvSpPr>
          <p:cNvPr id="3" name="Title 2">
            <a:extLst>
              <a:ext uri="{FF2B5EF4-FFF2-40B4-BE49-F238E27FC236}">
                <a16:creationId xmlns:a16="http://schemas.microsoft.com/office/drawing/2014/main" id="{BDC304C1-0EE4-505C-639B-AB2607F00146}"/>
              </a:ext>
            </a:extLst>
          </p:cNvPr>
          <p:cNvSpPr>
            <a:spLocks noGrp="1"/>
          </p:cNvSpPr>
          <p:nvPr>
            <p:ph type="title"/>
          </p:nvPr>
        </p:nvSpPr>
        <p:spPr/>
        <p:txBody>
          <a:bodyPr/>
          <a:lstStyle/>
          <a:p>
            <a:r>
              <a:rPr lang="en-US" dirty="0">
                <a:latin typeface="+mn-lt"/>
              </a:rPr>
              <a:t>Design challenges – Keep in mind</a:t>
            </a:r>
          </a:p>
        </p:txBody>
      </p:sp>
      <p:sp>
        <p:nvSpPr>
          <p:cNvPr id="7" name="Text Placeholder 3">
            <a:extLst>
              <a:ext uri="{FF2B5EF4-FFF2-40B4-BE49-F238E27FC236}">
                <a16:creationId xmlns:a16="http://schemas.microsoft.com/office/drawing/2014/main" id="{C432F1BA-2961-760D-30D3-4A035E41A113}"/>
              </a:ext>
            </a:extLst>
          </p:cNvPr>
          <p:cNvSpPr txBox="1">
            <a:spLocks/>
          </p:cNvSpPr>
          <p:nvPr/>
        </p:nvSpPr>
        <p:spPr>
          <a:xfrm>
            <a:off x="678396" y="1396419"/>
            <a:ext cx="10972799" cy="4572000"/>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u="sng" dirty="0">
                <a:latin typeface="+mn-lt"/>
                <a:ea typeface="Open Sans" panose="020B0606030504020204" pitchFamily="34" charset="0"/>
                <a:cs typeface="Open Sans" panose="020B0606030504020204" pitchFamily="34" charset="0"/>
              </a:rPr>
              <a:t>Shape of Magnets</a:t>
            </a:r>
            <a:r>
              <a:rPr lang="en-US" sz="2000" dirty="0">
                <a:latin typeface="+mn-lt"/>
                <a:ea typeface="Open Sans" panose="020B0606030504020204" pitchFamily="34" charset="0"/>
                <a:cs typeface="Open Sans" panose="020B0606030504020204" pitchFamily="34" charset="0"/>
              </a:rPr>
              <a:t>: The geometry of the magnets </a:t>
            </a:r>
            <a:r>
              <a:rPr lang="en-GB" sz="2000" dirty="0">
                <a:latin typeface="+mn-lt"/>
                <a:ea typeface="Open Sans" panose="020B0606030504020204" pitchFamily="34" charset="0"/>
                <a:cs typeface="Open Sans" panose="020B0606030504020204" pitchFamily="34" charset="0"/>
              </a:rPr>
              <a:t>is critical. It should suppress rotation of the magnetic field and minimize its magnitude gradient, ensuring the wire loop “sees” a uniform magnetic field at every position during rotation.</a:t>
            </a:r>
            <a:br>
              <a:rPr lang="en-US" sz="2000" dirty="0">
                <a:latin typeface="+mn-lt"/>
                <a:ea typeface="Open Sans" panose="020B0606030504020204" pitchFamily="34" charset="0"/>
                <a:cs typeface="Open Sans" panose="020B0606030504020204" pitchFamily="34" charset="0"/>
              </a:rPr>
            </a:br>
            <a:endParaRPr lang="en-US" sz="2000" dirty="0">
              <a:latin typeface="+mn-lt"/>
              <a:ea typeface="Open Sans" panose="020B0606030504020204" pitchFamily="34" charset="0"/>
              <a:cs typeface="Open Sans" panose="020B0606030504020204" pitchFamily="34" charset="0"/>
            </a:endParaRPr>
          </a:p>
          <a:p>
            <a:r>
              <a:rPr lang="en-US" sz="2000" u="sng" dirty="0">
                <a:latin typeface="+mn-lt"/>
                <a:ea typeface="Open Sans" panose="020B0606030504020204" pitchFamily="34" charset="0"/>
                <a:cs typeface="Open Sans" panose="020B0606030504020204" pitchFamily="34" charset="0"/>
              </a:rPr>
              <a:t>Region Size</a:t>
            </a:r>
            <a:r>
              <a:rPr lang="en-US" sz="2000" dirty="0">
                <a:latin typeface="+mn-lt"/>
                <a:ea typeface="Open Sans" panose="020B0606030504020204" pitchFamily="34" charset="0"/>
                <a:cs typeface="Open Sans" panose="020B0606030504020204" pitchFamily="34" charset="0"/>
              </a:rPr>
              <a:t>: </a:t>
            </a:r>
            <a:r>
              <a:rPr lang="en-GB" sz="2000" dirty="0">
                <a:latin typeface="+mn-lt"/>
                <a:ea typeface="Open Sans" panose="020B0606030504020204" pitchFamily="34" charset="0"/>
                <a:cs typeface="Open Sans" panose="020B0606030504020204" pitchFamily="34" charset="0"/>
              </a:rPr>
              <a:t>We must trade off accuracy and time. The solving domain region must be large enough to obtain a correct solution, but at the same time as small as possible to reduce simulation time and memory. The appropriate size depends strongly on the application, and if there are magnetic materials present in the model or not.</a:t>
            </a:r>
            <a:br>
              <a:rPr lang="en-US" sz="2000" dirty="0">
                <a:latin typeface="+mn-lt"/>
                <a:ea typeface="Open Sans" panose="020B0606030504020204" pitchFamily="34" charset="0"/>
                <a:cs typeface="Open Sans" panose="020B0606030504020204" pitchFamily="34" charset="0"/>
              </a:rPr>
            </a:br>
            <a:endParaRPr lang="en-US" sz="2000" dirty="0">
              <a:latin typeface="+mn-lt"/>
              <a:ea typeface="Open Sans" panose="020B0606030504020204" pitchFamily="34" charset="0"/>
              <a:cs typeface="Open Sans" panose="020B0606030504020204" pitchFamily="34" charset="0"/>
            </a:endParaRPr>
          </a:p>
          <a:p>
            <a:r>
              <a:rPr lang="en-US" sz="2000" u="sng" dirty="0">
                <a:latin typeface="+mn-lt"/>
                <a:ea typeface="Open Sans" panose="020B0606030504020204" pitchFamily="34" charset="0"/>
                <a:cs typeface="Open Sans" panose="020B0606030504020204" pitchFamily="34" charset="0"/>
              </a:rPr>
              <a:t>Meshing:</a:t>
            </a:r>
            <a:r>
              <a:rPr lang="en-US" sz="2000" dirty="0">
                <a:latin typeface="+mn-lt"/>
                <a:ea typeface="Open Sans" panose="020B0606030504020204" pitchFamily="34" charset="0"/>
                <a:cs typeface="Open Sans" panose="020B0606030504020204" pitchFamily="34" charset="0"/>
              </a:rPr>
              <a:t> </a:t>
            </a:r>
            <a:r>
              <a:rPr lang="en-GB" sz="2000" dirty="0">
                <a:latin typeface="+mn-lt"/>
                <a:ea typeface="Open Sans" panose="020B0606030504020204" pitchFamily="34" charset="0"/>
                <a:cs typeface="Open Sans" panose="020B0606030504020204" pitchFamily="34" charset="0"/>
              </a:rPr>
              <a:t>We should implement mesh operations to increase element count and accuracy. In this design, we applied a mesh operation to the subregion because it’s critical; more elements were needed there to improve accuracy and match the theoretical calculation.</a:t>
            </a:r>
            <a:endParaRPr lang="en-US" sz="2000" dirty="0">
              <a:latin typeface="+mn-lt"/>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98656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27E022B-FE81-ED35-763B-4712D8DAA3DF}"/>
              </a:ext>
            </a:extLst>
          </p:cNvPr>
          <p:cNvSpPr>
            <a:spLocks noGrp="1"/>
          </p:cNvSpPr>
          <p:nvPr>
            <p:ph type="sldNum" sz="quarter" idx="11"/>
          </p:nvPr>
        </p:nvSpPr>
        <p:spPr/>
        <p:txBody>
          <a:bodyPr/>
          <a:lstStyle/>
          <a:p>
            <a:fld id="{1909D2FC-EBC3-4E88-8B9A-2F52EBFF7A54}" type="slidenum">
              <a:rPr lang="en-US" smtClean="0"/>
              <a:pPr/>
              <a:t>36</a:t>
            </a:fld>
            <a:endParaRPr lang="en-US" dirty="0"/>
          </a:p>
        </p:txBody>
      </p:sp>
      <p:sp>
        <p:nvSpPr>
          <p:cNvPr id="7" name="Title 6">
            <a:extLst>
              <a:ext uri="{FF2B5EF4-FFF2-40B4-BE49-F238E27FC236}">
                <a16:creationId xmlns:a16="http://schemas.microsoft.com/office/drawing/2014/main" id="{7E1306FB-F93B-8452-6232-77942F503C56}"/>
              </a:ext>
            </a:extLst>
          </p:cNvPr>
          <p:cNvSpPr>
            <a:spLocks noGrp="1"/>
          </p:cNvSpPr>
          <p:nvPr>
            <p:ph type="title"/>
          </p:nvPr>
        </p:nvSpPr>
        <p:spPr/>
        <p:txBody>
          <a:bodyPr/>
          <a:lstStyle/>
          <a:p>
            <a:r>
              <a:rPr lang="en-US" dirty="0"/>
              <a:t>Ansys Education Resources Feedback Survey</a:t>
            </a:r>
          </a:p>
        </p:txBody>
      </p:sp>
      <p:sp>
        <p:nvSpPr>
          <p:cNvPr id="8" name="Text Placeholder 7">
            <a:extLst>
              <a:ext uri="{FF2B5EF4-FFF2-40B4-BE49-F238E27FC236}">
                <a16:creationId xmlns:a16="http://schemas.microsoft.com/office/drawing/2014/main" id="{531724FE-09A4-3FAE-49A4-6C67FB2F3656}"/>
              </a:ext>
            </a:extLst>
          </p:cNvPr>
          <p:cNvSpPr>
            <a:spLocks noGrp="1"/>
          </p:cNvSpPr>
          <p:nvPr>
            <p:ph type="body" sz="quarter" idx="13"/>
          </p:nvPr>
        </p:nvSpPr>
        <p:spPr>
          <a:xfrm>
            <a:off x="609599" y="1447800"/>
            <a:ext cx="10972799" cy="2133600"/>
          </a:xfrm>
        </p:spPr>
        <p:txBody>
          <a:bodyPr/>
          <a:lstStyle/>
          <a:p>
            <a:pPr marL="0" indent="0">
              <a:buNone/>
            </a:pPr>
            <a:r>
              <a:rPr lang="en-US" dirty="0"/>
              <a:t>Here at Ansys, we rely on your feedback to ensure the educational content we create is up-to-date and fits your teaching needs. </a:t>
            </a:r>
          </a:p>
          <a:p>
            <a:pPr marL="0" indent="0">
              <a:buNone/>
            </a:pPr>
            <a:endParaRPr lang="en-US" dirty="0"/>
          </a:p>
          <a:p>
            <a:pPr marL="0" indent="0">
              <a:buNone/>
            </a:pPr>
            <a:r>
              <a:rPr lang="en-US" dirty="0"/>
              <a:t>Please click the link below to fill out a short survey (~7 minutes) to help us continue to support academics around the world utilizing Ansys tools in the classroom. </a:t>
            </a:r>
          </a:p>
          <a:p>
            <a:pPr marL="0" indent="0">
              <a:buNone/>
            </a:pPr>
            <a:endParaRPr lang="en-US" dirty="0"/>
          </a:p>
          <a:p>
            <a:pPr marL="0" indent="0">
              <a:buNone/>
            </a:pPr>
            <a:endParaRPr lang="en-US" dirty="0"/>
          </a:p>
        </p:txBody>
      </p:sp>
      <p:sp>
        <p:nvSpPr>
          <p:cNvPr id="2" name="Rectangle: Rounded Corners 1">
            <a:hlinkClick r:id="rId3"/>
            <a:extLst>
              <a:ext uri="{FF2B5EF4-FFF2-40B4-BE49-F238E27FC236}">
                <a16:creationId xmlns:a16="http://schemas.microsoft.com/office/drawing/2014/main" id="{91DF5177-BC49-BC1E-0E57-8C70AA24C9A7}"/>
              </a:ext>
            </a:extLst>
          </p:cNvPr>
          <p:cNvSpPr/>
          <p:nvPr/>
        </p:nvSpPr>
        <p:spPr>
          <a:xfrm>
            <a:off x="2247898" y="4419600"/>
            <a:ext cx="7696200" cy="8382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dirty="0"/>
              <a:t>Feedback Survey Link</a:t>
            </a:r>
          </a:p>
        </p:txBody>
      </p:sp>
    </p:spTree>
    <p:extLst>
      <p:ext uri="{BB962C8B-B14F-4D97-AF65-F5344CB8AC3E}">
        <p14:creationId xmlns:p14="http://schemas.microsoft.com/office/powerpoint/2010/main" val="38811905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C3F3E9-6C8B-4F69-BB4F-1361D681D917}"/>
              </a:ext>
            </a:extLst>
          </p:cNvPr>
          <p:cNvSpPr>
            <a:spLocks noGrp="1"/>
          </p:cNvSpPr>
          <p:nvPr>
            <p:ph type="sldNum" sz="quarter" idx="10"/>
          </p:nvPr>
        </p:nvSpPr>
        <p:spPr/>
        <p:txBody>
          <a:bodyPr/>
          <a:lstStyle/>
          <a:p>
            <a:fld id="{F0D23093-2AB0-F74C-B865-1A12A15B650E}" type="slidenum">
              <a:rPr lang="en-US" smtClean="0"/>
              <a:pPr/>
              <a:t>37</a:t>
            </a:fld>
            <a:endParaRPr lang="en-US" dirty="0"/>
          </a:p>
        </p:txBody>
      </p:sp>
    </p:spTree>
    <p:extLst>
      <p:ext uri="{BB962C8B-B14F-4D97-AF65-F5344CB8AC3E}">
        <p14:creationId xmlns:p14="http://schemas.microsoft.com/office/powerpoint/2010/main" val="31147105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2A5BA590-9005-8D45-EFD7-FFC1681BBDF4}"/>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C5AF7175-45C2-55AB-07D7-22A64A61B7D1}"/>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(2)</a:t>
            </a:r>
            <a:endParaRPr dirty="0">
              <a:latin typeface="+mn-lt"/>
            </a:endParaRPr>
          </a:p>
        </p:txBody>
      </p:sp>
      <p:sp>
        <p:nvSpPr>
          <p:cNvPr id="17" name="Google Shape;153;p22">
            <a:extLst>
              <a:ext uri="{FF2B5EF4-FFF2-40B4-BE49-F238E27FC236}">
                <a16:creationId xmlns:a16="http://schemas.microsoft.com/office/drawing/2014/main" id="{D41B188B-4EAB-24DD-9F12-7395A98CFBE8}"/>
              </a:ext>
            </a:extLst>
          </p:cNvPr>
          <p:cNvSpPr txBox="1"/>
          <p:nvPr/>
        </p:nvSpPr>
        <p:spPr>
          <a:xfrm>
            <a:off x="47328" y="4444710"/>
            <a:ext cx="2864023" cy="784490"/>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Then right click on the Project and click Paste.</a:t>
            </a:r>
            <a:endParaRPr dirty="0">
              <a:ea typeface="Open Sans"/>
              <a:cs typeface="Open Sans"/>
              <a:sym typeface="Open Sans"/>
            </a:endParaRPr>
          </a:p>
        </p:txBody>
      </p:sp>
      <p:cxnSp>
        <p:nvCxnSpPr>
          <p:cNvPr id="15" name="Google Shape;101;p16">
            <a:extLst>
              <a:ext uri="{FF2B5EF4-FFF2-40B4-BE49-F238E27FC236}">
                <a16:creationId xmlns:a16="http://schemas.microsoft.com/office/drawing/2014/main" id="{196FE698-5E3E-B470-166A-531471BE8931}"/>
              </a:ext>
            </a:extLst>
          </p:cNvPr>
          <p:cNvCxnSpPr>
            <a:cxnSpLocks/>
            <a:stCxn id="10" idx="1"/>
            <a:endCxn id="17" idx="0"/>
          </p:cNvCxnSpPr>
          <p:nvPr/>
        </p:nvCxnSpPr>
        <p:spPr>
          <a:xfrm rot="10800000" flipV="1">
            <a:off x="1479341" y="1858198"/>
            <a:ext cx="1241953" cy="2586511"/>
          </a:xfrm>
          <a:prstGeom prst="bentConnector2">
            <a:avLst/>
          </a:prstGeom>
          <a:noFill/>
          <a:ln w="19050" cap="flat" cmpd="sng">
            <a:solidFill>
              <a:schemeClr val="accent1"/>
            </a:solidFill>
            <a:prstDash val="solid"/>
            <a:round/>
            <a:headEnd type="none" w="med" len="med"/>
            <a:tailEnd type="stealth" w="med" len="med"/>
          </a:ln>
        </p:spPr>
      </p:cxnSp>
      <p:grpSp>
        <p:nvGrpSpPr>
          <p:cNvPr id="2" name="Group 1">
            <a:extLst>
              <a:ext uri="{FF2B5EF4-FFF2-40B4-BE49-F238E27FC236}">
                <a16:creationId xmlns:a16="http://schemas.microsoft.com/office/drawing/2014/main" id="{7EEC3F90-2C47-3B74-4AD8-D191F1E81010}"/>
              </a:ext>
            </a:extLst>
          </p:cNvPr>
          <p:cNvGrpSpPr/>
          <p:nvPr/>
        </p:nvGrpSpPr>
        <p:grpSpPr>
          <a:xfrm>
            <a:off x="2373443" y="838800"/>
            <a:ext cx="9620132" cy="5394960"/>
            <a:chOff x="2373443" y="838800"/>
            <a:chExt cx="9620132" cy="5500800"/>
          </a:xfrm>
        </p:grpSpPr>
        <p:pic>
          <p:nvPicPr>
            <p:cNvPr id="4" name="Picture 3">
              <a:extLst>
                <a:ext uri="{FF2B5EF4-FFF2-40B4-BE49-F238E27FC236}">
                  <a16:creationId xmlns:a16="http://schemas.microsoft.com/office/drawing/2014/main" id="{86D67175-32EA-5181-3AB6-238D3C56614E}"/>
                </a:ext>
              </a:extLst>
            </p:cNvPr>
            <p:cNvPicPr>
              <a:picLocks noChangeAspect="1"/>
            </p:cNvPicPr>
            <p:nvPr/>
          </p:nvPicPr>
          <p:blipFill>
            <a:blip r:embed="rId3"/>
            <a:stretch>
              <a:fillRect/>
            </a:stretch>
          </p:blipFill>
          <p:spPr>
            <a:xfrm>
              <a:off x="2739600" y="838800"/>
              <a:ext cx="9253975" cy="5500800"/>
            </a:xfrm>
            <a:prstGeom prst="rect">
              <a:avLst/>
            </a:prstGeom>
          </p:spPr>
        </p:pic>
        <p:sp>
          <p:nvSpPr>
            <p:cNvPr id="7" name="Google Shape;154;p22">
              <a:extLst>
                <a:ext uri="{FF2B5EF4-FFF2-40B4-BE49-F238E27FC236}">
                  <a16:creationId xmlns:a16="http://schemas.microsoft.com/office/drawing/2014/main" id="{2FEAB520-6537-6774-A2F0-649C6C896422}"/>
                </a:ext>
              </a:extLst>
            </p:cNvPr>
            <p:cNvSpPr>
              <a:spLocks noChangeAspect="1"/>
            </p:cNvSpPr>
            <p:nvPr/>
          </p:nvSpPr>
          <p:spPr>
            <a:xfrm>
              <a:off x="3580448" y="1930399"/>
              <a:ext cx="1833118" cy="111511"/>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8" name="Google Shape;153;p22">
              <a:extLst>
                <a:ext uri="{FF2B5EF4-FFF2-40B4-BE49-F238E27FC236}">
                  <a16:creationId xmlns:a16="http://schemas.microsoft.com/office/drawing/2014/main" id="{ACDD8DE1-A31C-E6E9-B949-046A35EAA8D2}"/>
                </a:ext>
              </a:extLst>
            </p:cNvPr>
            <p:cNvSpPr txBox="1"/>
            <p:nvPr/>
          </p:nvSpPr>
          <p:spPr>
            <a:xfrm>
              <a:off x="2373443" y="1636420"/>
              <a:ext cx="254332"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1</a:t>
              </a:r>
              <a:endParaRPr dirty="0">
                <a:ea typeface="Open Sans"/>
                <a:cs typeface="Open Sans"/>
                <a:sym typeface="Open Sans"/>
              </a:endParaRPr>
            </a:p>
          </p:txBody>
        </p:sp>
        <p:sp>
          <p:nvSpPr>
            <p:cNvPr id="9" name="Google Shape;153;p22">
              <a:extLst>
                <a:ext uri="{FF2B5EF4-FFF2-40B4-BE49-F238E27FC236}">
                  <a16:creationId xmlns:a16="http://schemas.microsoft.com/office/drawing/2014/main" id="{103A0714-EC93-EC37-9628-8C8AED28A39B}"/>
                </a:ext>
              </a:extLst>
            </p:cNvPr>
            <p:cNvSpPr txBox="1"/>
            <p:nvPr/>
          </p:nvSpPr>
          <p:spPr>
            <a:xfrm>
              <a:off x="5304706" y="1805700"/>
              <a:ext cx="254332"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2</a:t>
              </a:r>
              <a:endParaRPr dirty="0">
                <a:ea typeface="Open Sans"/>
                <a:cs typeface="Open Sans"/>
                <a:sym typeface="Open Sans"/>
              </a:endParaRPr>
            </a:p>
          </p:txBody>
        </p:sp>
        <p:sp>
          <p:nvSpPr>
            <p:cNvPr id="10" name="Google Shape;154;p22">
              <a:extLst>
                <a:ext uri="{FF2B5EF4-FFF2-40B4-BE49-F238E27FC236}">
                  <a16:creationId xmlns:a16="http://schemas.microsoft.com/office/drawing/2014/main" id="{A31C2342-2803-B1DA-ABAF-126AF584091C}"/>
                </a:ext>
              </a:extLst>
            </p:cNvPr>
            <p:cNvSpPr>
              <a:spLocks noChangeAspect="1"/>
            </p:cNvSpPr>
            <p:nvPr/>
          </p:nvSpPr>
          <p:spPr>
            <a:xfrm>
              <a:off x="2721293" y="1815500"/>
              <a:ext cx="859155" cy="125397"/>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grpSp>
    </p:spTree>
    <p:extLst>
      <p:ext uri="{BB962C8B-B14F-4D97-AF65-F5344CB8AC3E}">
        <p14:creationId xmlns:p14="http://schemas.microsoft.com/office/powerpoint/2010/main" val="11906948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0DF66A47-6251-879E-1427-72556F5723D9}"/>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0326F2F0-0285-8947-63D9-4E30A51E66EA}"/>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(3)</a:t>
            </a:r>
            <a:endParaRPr dirty="0">
              <a:latin typeface="+mn-lt"/>
            </a:endParaRPr>
          </a:p>
        </p:txBody>
      </p:sp>
      <p:sp>
        <p:nvSpPr>
          <p:cNvPr id="17" name="Google Shape;153;p22">
            <a:extLst>
              <a:ext uri="{FF2B5EF4-FFF2-40B4-BE49-F238E27FC236}">
                <a16:creationId xmlns:a16="http://schemas.microsoft.com/office/drawing/2014/main" id="{C9C3FDC8-BC8B-62CE-9D23-5AD398741164}"/>
              </a:ext>
            </a:extLst>
          </p:cNvPr>
          <p:cNvSpPr txBox="1"/>
          <p:nvPr/>
        </p:nvSpPr>
        <p:spPr>
          <a:xfrm>
            <a:off x="47328" y="4444710"/>
            <a:ext cx="2864023" cy="1432562"/>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Then right click on copied design and select solution Type. Change the solution type to Transient.</a:t>
            </a:r>
            <a:endParaRPr dirty="0">
              <a:ea typeface="Open Sans"/>
              <a:cs typeface="Open Sans"/>
              <a:sym typeface="Open Sans"/>
            </a:endParaRPr>
          </a:p>
        </p:txBody>
      </p:sp>
      <p:sp>
        <p:nvSpPr>
          <p:cNvPr id="5" name="Google Shape;153;p22">
            <a:extLst>
              <a:ext uri="{FF2B5EF4-FFF2-40B4-BE49-F238E27FC236}">
                <a16:creationId xmlns:a16="http://schemas.microsoft.com/office/drawing/2014/main" id="{4FB9ABEB-2709-DB84-C04E-38C6C5D2DC9A}"/>
              </a:ext>
            </a:extLst>
          </p:cNvPr>
          <p:cNvSpPr txBox="1"/>
          <p:nvPr/>
        </p:nvSpPr>
        <p:spPr>
          <a:xfrm>
            <a:off x="2410460" y="1837487"/>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1</a:t>
            </a:r>
            <a:endParaRPr dirty="0">
              <a:ea typeface="Open Sans"/>
              <a:cs typeface="Open Sans"/>
              <a:sym typeface="Open Sans"/>
            </a:endParaRPr>
          </a:p>
        </p:txBody>
      </p:sp>
      <p:cxnSp>
        <p:nvCxnSpPr>
          <p:cNvPr id="15" name="Google Shape;101;p16">
            <a:extLst>
              <a:ext uri="{FF2B5EF4-FFF2-40B4-BE49-F238E27FC236}">
                <a16:creationId xmlns:a16="http://schemas.microsoft.com/office/drawing/2014/main" id="{B89CA5DD-F6EE-34E8-2BCB-5F32DEC2AF3F}"/>
              </a:ext>
            </a:extLst>
          </p:cNvPr>
          <p:cNvCxnSpPr>
            <a:cxnSpLocks/>
            <a:stCxn id="11" idx="1"/>
          </p:cNvCxnSpPr>
          <p:nvPr/>
        </p:nvCxnSpPr>
        <p:spPr>
          <a:xfrm rot="10800000" flipV="1">
            <a:off x="1246129" y="2045205"/>
            <a:ext cx="1555271" cy="2420609"/>
          </a:xfrm>
          <a:prstGeom prst="bentConnector2">
            <a:avLst/>
          </a:prstGeom>
          <a:noFill/>
          <a:ln w="19050" cap="flat" cmpd="sng">
            <a:solidFill>
              <a:schemeClr val="accent1"/>
            </a:solidFill>
            <a:prstDash val="solid"/>
            <a:round/>
            <a:headEnd type="none" w="med" len="med"/>
            <a:tailEnd type="stealth" w="med" len="med"/>
          </a:ln>
        </p:spPr>
      </p:cxnSp>
      <p:grpSp>
        <p:nvGrpSpPr>
          <p:cNvPr id="2" name="Group 1">
            <a:extLst>
              <a:ext uri="{FF2B5EF4-FFF2-40B4-BE49-F238E27FC236}">
                <a16:creationId xmlns:a16="http://schemas.microsoft.com/office/drawing/2014/main" id="{32549E23-9FB3-7506-A576-84D45853518D}"/>
              </a:ext>
            </a:extLst>
          </p:cNvPr>
          <p:cNvGrpSpPr/>
          <p:nvPr/>
        </p:nvGrpSpPr>
        <p:grpSpPr>
          <a:xfrm>
            <a:off x="2739600" y="831600"/>
            <a:ext cx="9253975" cy="5394960"/>
            <a:chOff x="2739600" y="831600"/>
            <a:chExt cx="9253975" cy="5500800"/>
          </a:xfrm>
        </p:grpSpPr>
        <p:pic>
          <p:nvPicPr>
            <p:cNvPr id="3" name="Picture 2">
              <a:extLst>
                <a:ext uri="{FF2B5EF4-FFF2-40B4-BE49-F238E27FC236}">
                  <a16:creationId xmlns:a16="http://schemas.microsoft.com/office/drawing/2014/main" id="{81FEE83F-31E6-3EA2-C0F4-3FE292E45D41}"/>
                </a:ext>
              </a:extLst>
            </p:cNvPr>
            <p:cNvPicPr>
              <a:picLocks noChangeAspect="1"/>
            </p:cNvPicPr>
            <p:nvPr/>
          </p:nvPicPr>
          <p:blipFill>
            <a:blip r:embed="rId3"/>
            <a:stretch>
              <a:fillRect/>
            </a:stretch>
          </p:blipFill>
          <p:spPr>
            <a:xfrm>
              <a:off x="2739600" y="831600"/>
              <a:ext cx="9253975" cy="5500800"/>
            </a:xfrm>
            <a:prstGeom prst="rect">
              <a:avLst/>
            </a:prstGeom>
          </p:spPr>
        </p:pic>
        <p:sp>
          <p:nvSpPr>
            <p:cNvPr id="11" name="Google Shape;154;p22">
              <a:extLst>
                <a:ext uri="{FF2B5EF4-FFF2-40B4-BE49-F238E27FC236}">
                  <a16:creationId xmlns:a16="http://schemas.microsoft.com/office/drawing/2014/main" id="{F6E183E6-B9CD-7AA9-1FB6-5DD0AB57294B}"/>
                </a:ext>
              </a:extLst>
            </p:cNvPr>
            <p:cNvSpPr>
              <a:spLocks noChangeAspect="1"/>
            </p:cNvSpPr>
            <p:nvPr/>
          </p:nvSpPr>
          <p:spPr>
            <a:xfrm>
              <a:off x="2801399" y="2007185"/>
              <a:ext cx="1338479" cy="123658"/>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6" name="Google Shape;153;p22">
              <a:extLst>
                <a:ext uri="{FF2B5EF4-FFF2-40B4-BE49-F238E27FC236}">
                  <a16:creationId xmlns:a16="http://schemas.microsoft.com/office/drawing/2014/main" id="{51BBDB53-01C5-5665-5408-3FEE2F0D22C8}"/>
                </a:ext>
              </a:extLst>
            </p:cNvPr>
            <p:cNvSpPr txBox="1">
              <a:spLocks/>
            </p:cNvSpPr>
            <p:nvPr/>
          </p:nvSpPr>
          <p:spPr>
            <a:xfrm>
              <a:off x="4798948" y="2829092"/>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2</a:t>
              </a:r>
              <a:endParaRPr dirty="0">
                <a:ea typeface="Open Sans"/>
                <a:cs typeface="Open Sans"/>
                <a:sym typeface="Open Sans"/>
              </a:endParaRPr>
            </a:p>
          </p:txBody>
        </p:sp>
        <p:pic>
          <p:nvPicPr>
            <p:cNvPr id="13" name="Picture 12" descr="A screenshot of a computer&#10;&#10;AI-generated content may be incorrect.">
              <a:extLst>
                <a:ext uri="{FF2B5EF4-FFF2-40B4-BE49-F238E27FC236}">
                  <a16:creationId xmlns:a16="http://schemas.microsoft.com/office/drawing/2014/main" id="{68E7A54C-F07E-AB2D-5AEB-2030AE3790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07968" y="2488623"/>
              <a:ext cx="4516988" cy="2175079"/>
            </a:xfrm>
            <a:prstGeom prst="rect">
              <a:avLst/>
            </a:prstGeom>
          </p:spPr>
        </p:pic>
        <p:sp>
          <p:nvSpPr>
            <p:cNvPr id="14" name="Google Shape;154;p22">
              <a:extLst>
                <a:ext uri="{FF2B5EF4-FFF2-40B4-BE49-F238E27FC236}">
                  <a16:creationId xmlns:a16="http://schemas.microsoft.com/office/drawing/2014/main" id="{9A92219A-0EA8-8849-8062-2A5BE9217F7D}"/>
                </a:ext>
              </a:extLst>
            </p:cNvPr>
            <p:cNvSpPr>
              <a:spLocks noChangeAspect="1"/>
            </p:cNvSpPr>
            <p:nvPr/>
          </p:nvSpPr>
          <p:spPr>
            <a:xfrm>
              <a:off x="4044621" y="2951180"/>
              <a:ext cx="834423" cy="14401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9" name="Google Shape;154;p22">
              <a:extLst>
                <a:ext uri="{FF2B5EF4-FFF2-40B4-BE49-F238E27FC236}">
                  <a16:creationId xmlns:a16="http://schemas.microsoft.com/office/drawing/2014/main" id="{6CF6C5B4-8422-DCAF-172C-AD5CD0E52260}"/>
                </a:ext>
              </a:extLst>
            </p:cNvPr>
            <p:cNvSpPr>
              <a:spLocks noChangeAspect="1"/>
            </p:cNvSpPr>
            <p:nvPr/>
          </p:nvSpPr>
          <p:spPr>
            <a:xfrm>
              <a:off x="5951984" y="3645024"/>
              <a:ext cx="834423" cy="14401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20" name="Google Shape;153;p22">
              <a:extLst>
                <a:ext uri="{FF2B5EF4-FFF2-40B4-BE49-F238E27FC236}">
                  <a16:creationId xmlns:a16="http://schemas.microsoft.com/office/drawing/2014/main" id="{43A0A808-B3F4-8F09-057C-B74A066FBA29}"/>
                </a:ext>
              </a:extLst>
            </p:cNvPr>
            <p:cNvSpPr txBox="1">
              <a:spLocks/>
            </p:cNvSpPr>
            <p:nvPr/>
          </p:nvSpPr>
          <p:spPr>
            <a:xfrm>
              <a:off x="5671191" y="3520325"/>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3</a:t>
              </a:r>
              <a:endParaRPr dirty="0">
                <a:ea typeface="Open Sans"/>
                <a:cs typeface="Open Sans"/>
                <a:sym typeface="Open Sans"/>
              </a:endParaRPr>
            </a:p>
          </p:txBody>
        </p:sp>
        <p:sp>
          <p:nvSpPr>
            <p:cNvPr id="21" name="Google Shape;153;p22">
              <a:extLst>
                <a:ext uri="{FF2B5EF4-FFF2-40B4-BE49-F238E27FC236}">
                  <a16:creationId xmlns:a16="http://schemas.microsoft.com/office/drawing/2014/main" id="{4CA01979-BE50-C64A-3390-6350AF809BFA}"/>
                </a:ext>
              </a:extLst>
            </p:cNvPr>
            <p:cNvSpPr txBox="1">
              <a:spLocks/>
            </p:cNvSpPr>
            <p:nvPr/>
          </p:nvSpPr>
          <p:spPr>
            <a:xfrm>
              <a:off x="7012199" y="4444710"/>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4</a:t>
              </a:r>
              <a:endParaRPr dirty="0">
                <a:ea typeface="Open Sans"/>
                <a:cs typeface="Open Sans"/>
                <a:sym typeface="Open Sans"/>
              </a:endParaRPr>
            </a:p>
          </p:txBody>
        </p:sp>
        <p:sp>
          <p:nvSpPr>
            <p:cNvPr id="22" name="Google Shape;154;p22">
              <a:extLst>
                <a:ext uri="{FF2B5EF4-FFF2-40B4-BE49-F238E27FC236}">
                  <a16:creationId xmlns:a16="http://schemas.microsoft.com/office/drawing/2014/main" id="{5B8122EC-5BE6-0754-9437-D70A33CC28E0}"/>
                </a:ext>
              </a:extLst>
            </p:cNvPr>
            <p:cNvSpPr>
              <a:spLocks noChangeAspect="1"/>
            </p:cNvSpPr>
            <p:nvPr/>
          </p:nvSpPr>
          <p:spPr>
            <a:xfrm>
              <a:off x="7392145" y="4444710"/>
              <a:ext cx="648072" cy="20842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grpSp>
    </p:spTree>
    <p:extLst>
      <p:ext uri="{BB962C8B-B14F-4D97-AF65-F5344CB8AC3E}">
        <p14:creationId xmlns:p14="http://schemas.microsoft.com/office/powerpoint/2010/main" val="19213361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0C3C58FF-D69C-8AAD-34A0-7825BE7151BD}"/>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66232048-6A89-642D-6F07-02315B70C307}"/>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Coil Terminal (1)</a:t>
            </a:r>
            <a:endParaRPr dirty="0">
              <a:latin typeface="+mn-lt"/>
            </a:endParaRPr>
          </a:p>
        </p:txBody>
      </p:sp>
      <p:sp>
        <p:nvSpPr>
          <p:cNvPr id="17" name="Google Shape;153;p22">
            <a:extLst>
              <a:ext uri="{FF2B5EF4-FFF2-40B4-BE49-F238E27FC236}">
                <a16:creationId xmlns:a16="http://schemas.microsoft.com/office/drawing/2014/main" id="{A2DBE658-25B1-0103-CB5C-B6E69B9FA9E1}"/>
              </a:ext>
            </a:extLst>
          </p:cNvPr>
          <p:cNvSpPr txBox="1"/>
          <p:nvPr/>
        </p:nvSpPr>
        <p:spPr>
          <a:xfrm>
            <a:off x="104292" y="2709880"/>
            <a:ext cx="2635308" cy="2201554"/>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Right click on the </a:t>
            </a:r>
            <a:r>
              <a:rPr lang="en-US" noProof="0" dirty="0">
                <a:ea typeface="Open Sans"/>
                <a:cs typeface="Open Sans"/>
                <a:sym typeface="Open Sans"/>
              </a:rPr>
              <a:t>Wire_Loop</a:t>
            </a:r>
            <a:r>
              <a:rPr lang="en-GB" dirty="0">
                <a:ea typeface="Open Sans"/>
                <a:cs typeface="Open Sans"/>
                <a:sym typeface="Open Sans"/>
              </a:rPr>
              <a:t> and Copy it.</a:t>
            </a:r>
            <a:endParaRPr dirty="0">
              <a:ea typeface="Open Sans"/>
              <a:cs typeface="Open Sans"/>
              <a:sym typeface="Open Sans"/>
            </a:endParaRPr>
          </a:p>
        </p:txBody>
      </p:sp>
      <p:grpSp>
        <p:nvGrpSpPr>
          <p:cNvPr id="2" name="Group 1">
            <a:extLst>
              <a:ext uri="{FF2B5EF4-FFF2-40B4-BE49-F238E27FC236}">
                <a16:creationId xmlns:a16="http://schemas.microsoft.com/office/drawing/2014/main" id="{2EC59112-D1EE-A9A2-82F6-4342AE220462}"/>
              </a:ext>
            </a:extLst>
          </p:cNvPr>
          <p:cNvGrpSpPr/>
          <p:nvPr/>
        </p:nvGrpSpPr>
        <p:grpSpPr>
          <a:xfrm>
            <a:off x="2739600" y="831600"/>
            <a:ext cx="9258032" cy="5394960"/>
            <a:chOff x="2739600" y="831600"/>
            <a:chExt cx="9258032" cy="5500800"/>
          </a:xfrm>
        </p:grpSpPr>
        <p:pic>
          <p:nvPicPr>
            <p:cNvPr id="7" name="Picture 6">
              <a:extLst>
                <a:ext uri="{FF2B5EF4-FFF2-40B4-BE49-F238E27FC236}">
                  <a16:creationId xmlns:a16="http://schemas.microsoft.com/office/drawing/2014/main" id="{5DDE1AC2-7FFC-93C3-2183-BB4EAD48C140}"/>
                </a:ext>
              </a:extLst>
            </p:cNvPr>
            <p:cNvPicPr>
              <a:picLocks noChangeAspect="1"/>
            </p:cNvPicPr>
            <p:nvPr/>
          </p:nvPicPr>
          <p:blipFill>
            <a:blip r:embed="rId3"/>
            <a:stretch>
              <a:fillRect/>
            </a:stretch>
          </p:blipFill>
          <p:spPr>
            <a:xfrm>
              <a:off x="2739600" y="831600"/>
              <a:ext cx="9258032" cy="5500800"/>
            </a:xfrm>
            <a:prstGeom prst="rect">
              <a:avLst/>
            </a:prstGeom>
          </p:spPr>
        </p:pic>
        <p:sp>
          <p:nvSpPr>
            <p:cNvPr id="3" name="Google Shape;154;p22">
              <a:extLst>
                <a:ext uri="{FF2B5EF4-FFF2-40B4-BE49-F238E27FC236}">
                  <a16:creationId xmlns:a16="http://schemas.microsoft.com/office/drawing/2014/main" id="{3981FEFC-8BB7-BE24-4537-F4B4A23E1E4E}"/>
                </a:ext>
              </a:extLst>
            </p:cNvPr>
            <p:cNvSpPr>
              <a:spLocks noChangeAspect="1"/>
            </p:cNvSpPr>
            <p:nvPr/>
          </p:nvSpPr>
          <p:spPr>
            <a:xfrm>
              <a:off x="4820849" y="2140251"/>
              <a:ext cx="676275" cy="112729"/>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8" name="Google Shape;153;p22">
              <a:extLst>
                <a:ext uri="{FF2B5EF4-FFF2-40B4-BE49-F238E27FC236}">
                  <a16:creationId xmlns:a16="http://schemas.microsoft.com/office/drawing/2014/main" id="{7F255AD7-C209-3A8E-221D-411667388DD4}"/>
                </a:ext>
              </a:extLst>
            </p:cNvPr>
            <p:cNvSpPr txBox="1">
              <a:spLocks/>
            </p:cNvSpPr>
            <p:nvPr/>
          </p:nvSpPr>
          <p:spPr>
            <a:xfrm>
              <a:off x="4567808" y="2070323"/>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1</a:t>
              </a:r>
              <a:endParaRPr dirty="0">
                <a:ea typeface="Open Sans"/>
                <a:cs typeface="Open Sans"/>
                <a:sym typeface="Open Sans"/>
              </a:endParaRPr>
            </a:p>
          </p:txBody>
        </p:sp>
        <p:sp>
          <p:nvSpPr>
            <p:cNvPr id="10" name="Google Shape;154;p22">
              <a:extLst>
                <a:ext uri="{FF2B5EF4-FFF2-40B4-BE49-F238E27FC236}">
                  <a16:creationId xmlns:a16="http://schemas.microsoft.com/office/drawing/2014/main" id="{9B9728D5-1C6E-BD56-EF84-5C75D833F3B2}"/>
                </a:ext>
              </a:extLst>
            </p:cNvPr>
            <p:cNvSpPr>
              <a:spLocks noChangeAspect="1"/>
            </p:cNvSpPr>
            <p:nvPr/>
          </p:nvSpPr>
          <p:spPr>
            <a:xfrm>
              <a:off x="5381931" y="2709880"/>
              <a:ext cx="1380819" cy="14401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1" name="Google Shape;154;p22">
              <a:extLst>
                <a:ext uri="{FF2B5EF4-FFF2-40B4-BE49-F238E27FC236}">
                  <a16:creationId xmlns:a16="http://schemas.microsoft.com/office/drawing/2014/main" id="{36ADF6D8-F53D-C840-7866-AF089910C45E}"/>
                </a:ext>
              </a:extLst>
            </p:cNvPr>
            <p:cNvSpPr>
              <a:spLocks noChangeAspect="1"/>
            </p:cNvSpPr>
            <p:nvPr/>
          </p:nvSpPr>
          <p:spPr>
            <a:xfrm>
              <a:off x="6830824" y="2710004"/>
              <a:ext cx="1322576" cy="12717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2" name="Google Shape;153;p22">
              <a:extLst>
                <a:ext uri="{FF2B5EF4-FFF2-40B4-BE49-F238E27FC236}">
                  <a16:creationId xmlns:a16="http://schemas.microsoft.com/office/drawing/2014/main" id="{F3744785-E016-9427-C10B-2199794E347B}"/>
                </a:ext>
              </a:extLst>
            </p:cNvPr>
            <p:cNvSpPr txBox="1">
              <a:spLocks/>
            </p:cNvSpPr>
            <p:nvPr/>
          </p:nvSpPr>
          <p:spPr>
            <a:xfrm>
              <a:off x="7392145" y="2460482"/>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3</a:t>
              </a:r>
              <a:endParaRPr dirty="0">
                <a:ea typeface="Open Sans"/>
                <a:cs typeface="Open Sans"/>
                <a:sym typeface="Open Sans"/>
              </a:endParaRPr>
            </a:p>
          </p:txBody>
        </p:sp>
        <p:sp>
          <p:nvSpPr>
            <p:cNvPr id="13" name="Google Shape;153;p22">
              <a:extLst>
                <a:ext uri="{FF2B5EF4-FFF2-40B4-BE49-F238E27FC236}">
                  <a16:creationId xmlns:a16="http://schemas.microsoft.com/office/drawing/2014/main" id="{156DF9FA-E4FD-320D-303A-95BD55E679F5}"/>
                </a:ext>
              </a:extLst>
            </p:cNvPr>
            <p:cNvSpPr txBox="1">
              <a:spLocks/>
            </p:cNvSpPr>
            <p:nvPr/>
          </p:nvSpPr>
          <p:spPr>
            <a:xfrm>
              <a:off x="6311159" y="2484272"/>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2</a:t>
              </a:r>
              <a:endParaRPr dirty="0">
                <a:ea typeface="Open Sans"/>
                <a:cs typeface="Open Sans"/>
                <a:sym typeface="Open Sans"/>
              </a:endParaRPr>
            </a:p>
          </p:txBody>
        </p:sp>
      </p:grpSp>
    </p:spTree>
    <p:extLst>
      <p:ext uri="{BB962C8B-B14F-4D97-AF65-F5344CB8AC3E}">
        <p14:creationId xmlns:p14="http://schemas.microsoft.com/office/powerpoint/2010/main" val="13259512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9B52C1A2-C069-E501-DFB6-4B58694CF025}"/>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9935BB8E-97B9-EC59-7829-4F8B5298FF0A}"/>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Coil Terminal (2)</a:t>
            </a:r>
            <a:endParaRPr dirty="0">
              <a:latin typeface="+mn-lt"/>
            </a:endParaRPr>
          </a:p>
        </p:txBody>
      </p:sp>
      <p:sp>
        <p:nvSpPr>
          <p:cNvPr id="17" name="Google Shape;153;p22">
            <a:extLst>
              <a:ext uri="{FF2B5EF4-FFF2-40B4-BE49-F238E27FC236}">
                <a16:creationId xmlns:a16="http://schemas.microsoft.com/office/drawing/2014/main" id="{77489A27-F13A-1210-3488-C97F04C4FBEB}"/>
              </a:ext>
            </a:extLst>
          </p:cNvPr>
          <p:cNvSpPr txBox="1"/>
          <p:nvPr/>
        </p:nvSpPr>
        <p:spPr>
          <a:xfrm>
            <a:off x="139079" y="2614004"/>
            <a:ext cx="2635308" cy="2201554"/>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Right click anywhere in the viewport and paste it.</a:t>
            </a:r>
            <a:endParaRPr dirty="0">
              <a:ea typeface="Open Sans"/>
              <a:cs typeface="Open Sans"/>
              <a:sym typeface="Open Sans"/>
            </a:endParaRPr>
          </a:p>
        </p:txBody>
      </p:sp>
      <p:grpSp>
        <p:nvGrpSpPr>
          <p:cNvPr id="2" name="Group 1">
            <a:extLst>
              <a:ext uri="{FF2B5EF4-FFF2-40B4-BE49-F238E27FC236}">
                <a16:creationId xmlns:a16="http://schemas.microsoft.com/office/drawing/2014/main" id="{F53E67D8-26F9-06D3-26D5-378E48116586}"/>
              </a:ext>
            </a:extLst>
          </p:cNvPr>
          <p:cNvGrpSpPr/>
          <p:nvPr/>
        </p:nvGrpSpPr>
        <p:grpSpPr>
          <a:xfrm>
            <a:off x="2739600" y="831600"/>
            <a:ext cx="9253975" cy="5394960"/>
            <a:chOff x="2739600" y="831600"/>
            <a:chExt cx="9253975" cy="5500800"/>
          </a:xfrm>
        </p:grpSpPr>
        <p:pic>
          <p:nvPicPr>
            <p:cNvPr id="4" name="Picture 3">
              <a:extLst>
                <a:ext uri="{FF2B5EF4-FFF2-40B4-BE49-F238E27FC236}">
                  <a16:creationId xmlns:a16="http://schemas.microsoft.com/office/drawing/2014/main" id="{A6DA9CBB-18FF-46CC-ECAA-9086EAC09546}"/>
                </a:ext>
              </a:extLst>
            </p:cNvPr>
            <p:cNvPicPr>
              <a:picLocks noChangeAspect="1"/>
            </p:cNvPicPr>
            <p:nvPr/>
          </p:nvPicPr>
          <p:blipFill>
            <a:blip r:embed="rId3"/>
            <a:stretch>
              <a:fillRect/>
            </a:stretch>
          </p:blipFill>
          <p:spPr>
            <a:xfrm>
              <a:off x="2739600" y="831600"/>
              <a:ext cx="9253975" cy="5500800"/>
            </a:xfrm>
            <a:prstGeom prst="rect">
              <a:avLst/>
            </a:prstGeom>
          </p:spPr>
        </p:pic>
        <p:sp>
          <p:nvSpPr>
            <p:cNvPr id="8" name="Google Shape;153;p22">
              <a:extLst>
                <a:ext uri="{FF2B5EF4-FFF2-40B4-BE49-F238E27FC236}">
                  <a16:creationId xmlns:a16="http://schemas.microsoft.com/office/drawing/2014/main" id="{C3D09209-A7C7-97E9-2786-DE175A21494E}"/>
                </a:ext>
              </a:extLst>
            </p:cNvPr>
            <p:cNvSpPr txBox="1">
              <a:spLocks/>
            </p:cNvSpPr>
            <p:nvPr/>
          </p:nvSpPr>
          <p:spPr>
            <a:xfrm>
              <a:off x="6195174" y="1908201"/>
              <a:ext cx="972829" cy="469124"/>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Right Click</a:t>
              </a:r>
              <a:endParaRPr dirty="0">
                <a:ea typeface="Open Sans"/>
                <a:cs typeface="Open Sans"/>
                <a:sym typeface="Open Sans"/>
              </a:endParaRPr>
            </a:p>
          </p:txBody>
        </p:sp>
        <p:sp>
          <p:nvSpPr>
            <p:cNvPr id="10" name="Google Shape;154;p22">
              <a:extLst>
                <a:ext uri="{FF2B5EF4-FFF2-40B4-BE49-F238E27FC236}">
                  <a16:creationId xmlns:a16="http://schemas.microsoft.com/office/drawing/2014/main" id="{630A75B7-380A-76BB-24CA-AF6B2EE89DD2}"/>
                </a:ext>
              </a:extLst>
            </p:cNvPr>
            <p:cNvSpPr>
              <a:spLocks noChangeAspect="1"/>
            </p:cNvSpPr>
            <p:nvPr/>
          </p:nvSpPr>
          <p:spPr>
            <a:xfrm>
              <a:off x="7016421" y="3265141"/>
              <a:ext cx="1380819" cy="14401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1" name="Google Shape;154;p22">
              <a:extLst>
                <a:ext uri="{FF2B5EF4-FFF2-40B4-BE49-F238E27FC236}">
                  <a16:creationId xmlns:a16="http://schemas.microsoft.com/office/drawing/2014/main" id="{407A8234-07D7-901F-E45D-07FA1BAA0981}"/>
                </a:ext>
              </a:extLst>
            </p:cNvPr>
            <p:cNvSpPr>
              <a:spLocks noChangeAspect="1"/>
            </p:cNvSpPr>
            <p:nvPr/>
          </p:nvSpPr>
          <p:spPr>
            <a:xfrm>
              <a:off x="8446264" y="3403777"/>
              <a:ext cx="1322576" cy="12717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2" name="Google Shape;153;p22">
              <a:extLst>
                <a:ext uri="{FF2B5EF4-FFF2-40B4-BE49-F238E27FC236}">
                  <a16:creationId xmlns:a16="http://schemas.microsoft.com/office/drawing/2014/main" id="{06C5A842-5395-D7B1-D7D9-1412731B0293}"/>
                </a:ext>
              </a:extLst>
            </p:cNvPr>
            <p:cNvSpPr txBox="1">
              <a:spLocks/>
            </p:cNvSpPr>
            <p:nvPr/>
          </p:nvSpPr>
          <p:spPr>
            <a:xfrm>
              <a:off x="9676935" y="3289312"/>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3</a:t>
              </a:r>
              <a:endParaRPr dirty="0">
                <a:ea typeface="Open Sans"/>
                <a:cs typeface="Open Sans"/>
                <a:sym typeface="Open Sans"/>
              </a:endParaRPr>
            </a:p>
          </p:txBody>
        </p:sp>
        <p:sp>
          <p:nvSpPr>
            <p:cNvPr id="13" name="Google Shape;153;p22">
              <a:extLst>
                <a:ext uri="{FF2B5EF4-FFF2-40B4-BE49-F238E27FC236}">
                  <a16:creationId xmlns:a16="http://schemas.microsoft.com/office/drawing/2014/main" id="{DB4AC404-8DC1-3C11-00B2-A6143DBE257E}"/>
                </a:ext>
              </a:extLst>
            </p:cNvPr>
            <p:cNvSpPr txBox="1">
              <a:spLocks/>
            </p:cNvSpPr>
            <p:nvPr/>
          </p:nvSpPr>
          <p:spPr>
            <a:xfrm>
              <a:off x="6681588" y="3179602"/>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2</a:t>
              </a:r>
              <a:endParaRPr dirty="0">
                <a:ea typeface="Open Sans"/>
                <a:cs typeface="Open Sans"/>
                <a:sym typeface="Open Sans"/>
              </a:endParaRPr>
            </a:p>
          </p:txBody>
        </p:sp>
        <p:sp>
          <p:nvSpPr>
            <p:cNvPr id="5" name="Google Shape;153;p22">
              <a:extLst>
                <a:ext uri="{FF2B5EF4-FFF2-40B4-BE49-F238E27FC236}">
                  <a16:creationId xmlns:a16="http://schemas.microsoft.com/office/drawing/2014/main" id="{33583933-AC25-AB88-53F2-AF180D4B749A}"/>
                </a:ext>
              </a:extLst>
            </p:cNvPr>
            <p:cNvSpPr txBox="1">
              <a:spLocks/>
            </p:cNvSpPr>
            <p:nvPr/>
          </p:nvSpPr>
          <p:spPr>
            <a:xfrm>
              <a:off x="6807964" y="1820356"/>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1</a:t>
              </a:r>
              <a:endParaRPr dirty="0">
                <a:ea typeface="Open Sans"/>
                <a:cs typeface="Open Sans"/>
                <a:sym typeface="Open Sans"/>
              </a:endParaRPr>
            </a:p>
          </p:txBody>
        </p:sp>
      </p:grpSp>
    </p:spTree>
    <p:extLst>
      <p:ext uri="{BB962C8B-B14F-4D97-AF65-F5344CB8AC3E}">
        <p14:creationId xmlns:p14="http://schemas.microsoft.com/office/powerpoint/2010/main" val="9519556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CC0ABE09-07AD-3AC6-484C-B0FD94C4CADD}"/>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A58F88D4-DD9D-7CF8-6EEA-EAED5B2B1301}"/>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Coil Terminal (3)</a:t>
            </a:r>
            <a:endParaRPr dirty="0">
              <a:latin typeface="+mn-lt"/>
            </a:endParaRPr>
          </a:p>
        </p:txBody>
      </p:sp>
      <p:sp>
        <p:nvSpPr>
          <p:cNvPr id="17" name="Google Shape;153;p22">
            <a:extLst>
              <a:ext uri="{FF2B5EF4-FFF2-40B4-BE49-F238E27FC236}">
                <a16:creationId xmlns:a16="http://schemas.microsoft.com/office/drawing/2014/main" id="{E70852A5-09A2-382B-F89C-0A635BBDE9F2}"/>
              </a:ext>
            </a:extLst>
          </p:cNvPr>
          <p:cNvSpPr txBox="1"/>
          <p:nvPr/>
        </p:nvSpPr>
        <p:spPr>
          <a:xfrm>
            <a:off x="60238" y="2481223"/>
            <a:ext cx="2764242" cy="2201554"/>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Make only Wire_Loop1 visible in the active view.</a:t>
            </a:r>
            <a:endParaRPr dirty="0">
              <a:ea typeface="Open Sans"/>
              <a:cs typeface="Open Sans"/>
              <a:sym typeface="Open Sans"/>
            </a:endParaRPr>
          </a:p>
        </p:txBody>
      </p:sp>
      <p:grpSp>
        <p:nvGrpSpPr>
          <p:cNvPr id="2" name="Group 1">
            <a:extLst>
              <a:ext uri="{FF2B5EF4-FFF2-40B4-BE49-F238E27FC236}">
                <a16:creationId xmlns:a16="http://schemas.microsoft.com/office/drawing/2014/main" id="{29637634-CA0A-6F33-5989-44B3B9A22D86}"/>
              </a:ext>
            </a:extLst>
          </p:cNvPr>
          <p:cNvGrpSpPr/>
          <p:nvPr/>
        </p:nvGrpSpPr>
        <p:grpSpPr>
          <a:xfrm>
            <a:off x="2739600" y="831600"/>
            <a:ext cx="9249922" cy="5394960"/>
            <a:chOff x="2739600" y="831600"/>
            <a:chExt cx="9249922" cy="5500800"/>
          </a:xfrm>
        </p:grpSpPr>
        <p:pic>
          <p:nvPicPr>
            <p:cNvPr id="3" name="Picture 2">
              <a:extLst>
                <a:ext uri="{FF2B5EF4-FFF2-40B4-BE49-F238E27FC236}">
                  <a16:creationId xmlns:a16="http://schemas.microsoft.com/office/drawing/2014/main" id="{C46EBC56-1C9D-76C2-8A03-BBAE26B052B6}"/>
                </a:ext>
              </a:extLst>
            </p:cNvPr>
            <p:cNvPicPr>
              <a:picLocks noChangeAspect="1"/>
            </p:cNvPicPr>
            <p:nvPr/>
          </p:nvPicPr>
          <p:blipFill>
            <a:blip r:embed="rId3"/>
            <a:stretch>
              <a:fillRect/>
            </a:stretch>
          </p:blipFill>
          <p:spPr>
            <a:xfrm>
              <a:off x="2739600" y="831600"/>
              <a:ext cx="9249922" cy="5500800"/>
            </a:xfrm>
            <a:prstGeom prst="rect">
              <a:avLst/>
            </a:prstGeom>
          </p:spPr>
        </p:pic>
        <p:sp>
          <p:nvSpPr>
            <p:cNvPr id="10" name="Google Shape;154;p22">
              <a:extLst>
                <a:ext uri="{FF2B5EF4-FFF2-40B4-BE49-F238E27FC236}">
                  <a16:creationId xmlns:a16="http://schemas.microsoft.com/office/drawing/2014/main" id="{5D8D0969-6133-7A9F-D554-ED899B0555BD}"/>
                </a:ext>
              </a:extLst>
            </p:cNvPr>
            <p:cNvSpPr>
              <a:spLocks noChangeAspect="1"/>
            </p:cNvSpPr>
            <p:nvPr/>
          </p:nvSpPr>
          <p:spPr>
            <a:xfrm>
              <a:off x="4862513" y="2251350"/>
              <a:ext cx="588646" cy="101325"/>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1" name="Google Shape;154;p22">
              <a:extLst>
                <a:ext uri="{FF2B5EF4-FFF2-40B4-BE49-F238E27FC236}">
                  <a16:creationId xmlns:a16="http://schemas.microsoft.com/office/drawing/2014/main" id="{578A5734-EED9-9005-FE0A-269CFE469AC6}"/>
                </a:ext>
              </a:extLst>
            </p:cNvPr>
            <p:cNvSpPr>
              <a:spLocks noChangeAspect="1"/>
            </p:cNvSpPr>
            <p:nvPr/>
          </p:nvSpPr>
          <p:spPr>
            <a:xfrm>
              <a:off x="4439014" y="1376362"/>
              <a:ext cx="229188" cy="152400"/>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2" name="Google Shape;153;p22">
              <a:extLst>
                <a:ext uri="{FF2B5EF4-FFF2-40B4-BE49-F238E27FC236}">
                  <a16:creationId xmlns:a16="http://schemas.microsoft.com/office/drawing/2014/main" id="{EC87569A-2ED3-738B-C3C5-F96ACE9A1610}"/>
                </a:ext>
              </a:extLst>
            </p:cNvPr>
            <p:cNvSpPr txBox="1"/>
            <p:nvPr/>
          </p:nvSpPr>
          <p:spPr>
            <a:xfrm>
              <a:off x="5358935" y="2227976"/>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1</a:t>
              </a:r>
              <a:endParaRPr dirty="0">
                <a:ea typeface="Open Sans"/>
                <a:cs typeface="Open Sans"/>
                <a:sym typeface="Open Sans"/>
              </a:endParaRPr>
            </a:p>
          </p:txBody>
        </p:sp>
        <p:sp>
          <p:nvSpPr>
            <p:cNvPr id="6" name="Google Shape;153;p22">
              <a:extLst>
                <a:ext uri="{FF2B5EF4-FFF2-40B4-BE49-F238E27FC236}">
                  <a16:creationId xmlns:a16="http://schemas.microsoft.com/office/drawing/2014/main" id="{B5D08394-877F-D5B0-0DDB-6F217C728401}"/>
                </a:ext>
              </a:extLst>
            </p:cNvPr>
            <p:cNvSpPr txBox="1"/>
            <p:nvPr/>
          </p:nvSpPr>
          <p:spPr>
            <a:xfrm>
              <a:off x="4155175" y="1327863"/>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2</a:t>
              </a:r>
              <a:endParaRPr dirty="0">
                <a:ea typeface="Open Sans"/>
                <a:cs typeface="Open Sans"/>
                <a:sym typeface="Open Sans"/>
              </a:endParaRPr>
            </a:p>
          </p:txBody>
        </p:sp>
      </p:grpSp>
    </p:spTree>
    <p:extLst>
      <p:ext uri="{BB962C8B-B14F-4D97-AF65-F5344CB8AC3E}">
        <p14:creationId xmlns:p14="http://schemas.microsoft.com/office/powerpoint/2010/main" val="17014553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D8299D4A-6CA8-182A-1B14-4CD1B5872F32}"/>
            </a:ext>
          </a:extLst>
        </p:cNvPr>
        <p:cNvGrpSpPr/>
        <p:nvPr/>
      </p:nvGrpSpPr>
      <p:grpSpPr>
        <a:xfrm>
          <a:off x="0" y="0"/>
          <a:ext cx="0" cy="0"/>
          <a:chOff x="0" y="0"/>
          <a:chExt cx="0" cy="0"/>
        </a:xfrm>
      </p:grpSpPr>
      <p:sp>
        <p:nvSpPr>
          <p:cNvPr id="149" name="Google Shape;149;p22">
            <a:extLst>
              <a:ext uri="{FF2B5EF4-FFF2-40B4-BE49-F238E27FC236}">
                <a16:creationId xmlns:a16="http://schemas.microsoft.com/office/drawing/2014/main" id="{C832E716-EFA9-3149-0A50-39091A4016C6}"/>
              </a:ext>
            </a:extLst>
          </p:cNvPr>
          <p:cNvSpPr txBox="1">
            <a:spLocks noGrp="1"/>
          </p:cNvSpPr>
          <p:nvPr>
            <p:ph type="title"/>
          </p:nvPr>
        </p:nvSpPr>
        <p:spPr>
          <a:prstGeom prst="rect">
            <a:avLst/>
          </a:prstGeom>
        </p:spPr>
        <p:txBody>
          <a:bodyPr spcFirstLastPara="1" vert="horz" wrap="square" lIns="121900" tIns="121900" rIns="121900" bIns="121900" rtlCol="0" anchor="t" anchorCtr="0">
            <a:normAutofit/>
          </a:bodyPr>
          <a:lstStyle/>
          <a:p>
            <a:r>
              <a:rPr lang="en" dirty="0">
                <a:latin typeface="+mn-lt"/>
              </a:rPr>
              <a:t>Transient Analysis: Coil Terminal (4)</a:t>
            </a:r>
            <a:endParaRPr dirty="0">
              <a:latin typeface="+mn-lt"/>
            </a:endParaRPr>
          </a:p>
        </p:txBody>
      </p:sp>
      <p:sp>
        <p:nvSpPr>
          <p:cNvPr id="17" name="Google Shape;153;p22">
            <a:extLst>
              <a:ext uri="{FF2B5EF4-FFF2-40B4-BE49-F238E27FC236}">
                <a16:creationId xmlns:a16="http://schemas.microsoft.com/office/drawing/2014/main" id="{888AD243-2D3D-1D41-7BD2-A86784E7D9F9}"/>
              </a:ext>
            </a:extLst>
          </p:cNvPr>
          <p:cNvSpPr txBox="1"/>
          <p:nvPr/>
        </p:nvSpPr>
        <p:spPr>
          <a:xfrm>
            <a:off x="-13560" y="1286255"/>
            <a:ext cx="2819400" cy="4070688"/>
          </a:xfrm>
          <a:prstGeom prst="rect">
            <a:avLst/>
          </a:prstGeom>
          <a:noFill/>
          <a:ln>
            <a:noFill/>
          </a:ln>
        </p:spPr>
        <p:txBody>
          <a:bodyPr spcFirstLastPara="1" wrap="square" lIns="121900" tIns="121900" rIns="121900" bIns="121900" anchor="ctr" anchorCtr="0">
            <a:noAutofit/>
          </a:bodyPr>
          <a:lstStyle/>
          <a:p>
            <a:pPr marL="342900" indent="-342900">
              <a:buFont typeface="+mj-lt"/>
              <a:buAutoNum type="arabicPeriod"/>
            </a:pPr>
            <a:r>
              <a:rPr lang="en-GB" dirty="0">
                <a:ea typeface="Open Sans"/>
                <a:cs typeface="Open Sans"/>
                <a:sym typeface="Open Sans"/>
              </a:rPr>
              <a:t>Set the Grid Plane     to XZ.</a:t>
            </a:r>
            <a:br>
              <a:rPr lang="en-GB" dirty="0">
                <a:ea typeface="Open Sans"/>
                <a:cs typeface="Open Sans"/>
                <a:sym typeface="Open Sans"/>
              </a:rPr>
            </a:br>
            <a:endParaRPr lang="en-GB" dirty="0">
              <a:ea typeface="Open Sans"/>
              <a:cs typeface="Open Sans"/>
              <a:sym typeface="Open Sans"/>
            </a:endParaRPr>
          </a:p>
          <a:p>
            <a:pPr marL="342900" indent="-342900">
              <a:buFont typeface="+mj-lt"/>
              <a:buAutoNum type="arabicPeriod"/>
            </a:pPr>
            <a:r>
              <a:rPr lang="en-GB" dirty="0">
                <a:ea typeface="Open Sans"/>
                <a:cs typeface="Open Sans"/>
                <a:sym typeface="Open Sans"/>
              </a:rPr>
              <a:t>Create a rectangle sheet on the XZ plane that intersects (cuts across) Wire_Loop1, i.e., it should fully cross the conductor’s cross-section and extend slightly beyond it</a:t>
            </a:r>
          </a:p>
        </p:txBody>
      </p:sp>
      <p:grpSp>
        <p:nvGrpSpPr>
          <p:cNvPr id="2" name="Group 1">
            <a:extLst>
              <a:ext uri="{FF2B5EF4-FFF2-40B4-BE49-F238E27FC236}">
                <a16:creationId xmlns:a16="http://schemas.microsoft.com/office/drawing/2014/main" id="{719FB1CA-3957-3D69-F291-07BA24D48F5E}"/>
              </a:ext>
            </a:extLst>
          </p:cNvPr>
          <p:cNvGrpSpPr/>
          <p:nvPr/>
        </p:nvGrpSpPr>
        <p:grpSpPr>
          <a:xfrm>
            <a:off x="2739600" y="831600"/>
            <a:ext cx="9262093" cy="5394960"/>
            <a:chOff x="2739600" y="831600"/>
            <a:chExt cx="9262093" cy="5500800"/>
          </a:xfrm>
        </p:grpSpPr>
        <p:pic>
          <p:nvPicPr>
            <p:cNvPr id="6" name="Picture 5">
              <a:extLst>
                <a:ext uri="{FF2B5EF4-FFF2-40B4-BE49-F238E27FC236}">
                  <a16:creationId xmlns:a16="http://schemas.microsoft.com/office/drawing/2014/main" id="{9D883AEF-CBA3-97B4-FFC8-F6852ACA1EF8}"/>
                </a:ext>
              </a:extLst>
            </p:cNvPr>
            <p:cNvPicPr>
              <a:picLocks noChangeAspect="1"/>
            </p:cNvPicPr>
            <p:nvPr/>
          </p:nvPicPr>
          <p:blipFill>
            <a:blip r:embed="rId3"/>
            <a:stretch>
              <a:fillRect/>
            </a:stretch>
          </p:blipFill>
          <p:spPr>
            <a:xfrm>
              <a:off x="2739600" y="831600"/>
              <a:ext cx="9262093" cy="5500800"/>
            </a:xfrm>
            <a:prstGeom prst="rect">
              <a:avLst/>
            </a:prstGeom>
          </p:spPr>
        </p:pic>
        <p:pic>
          <p:nvPicPr>
            <p:cNvPr id="4" name="Picture 3">
              <a:extLst>
                <a:ext uri="{FF2B5EF4-FFF2-40B4-BE49-F238E27FC236}">
                  <a16:creationId xmlns:a16="http://schemas.microsoft.com/office/drawing/2014/main" id="{ADC54751-4963-3D11-9FBB-A0D737B757D2}"/>
                </a:ext>
              </a:extLst>
            </p:cNvPr>
            <p:cNvPicPr>
              <a:picLocks noChangeAspect="1"/>
            </p:cNvPicPr>
            <p:nvPr/>
          </p:nvPicPr>
          <p:blipFill>
            <a:blip r:embed="rId4"/>
            <a:stretch>
              <a:fillRect/>
            </a:stretch>
          </p:blipFill>
          <p:spPr>
            <a:xfrm>
              <a:off x="4095514" y="981169"/>
              <a:ext cx="2859006" cy="2682240"/>
            </a:xfrm>
            <a:prstGeom prst="rect">
              <a:avLst/>
            </a:prstGeom>
          </p:spPr>
        </p:pic>
        <p:sp>
          <p:nvSpPr>
            <p:cNvPr id="8" name="Google Shape;154;p22">
              <a:extLst>
                <a:ext uri="{FF2B5EF4-FFF2-40B4-BE49-F238E27FC236}">
                  <a16:creationId xmlns:a16="http://schemas.microsoft.com/office/drawing/2014/main" id="{F87AD9EA-AF11-2837-2990-8CCA6A28ED38}"/>
                </a:ext>
              </a:extLst>
            </p:cNvPr>
            <p:cNvSpPr>
              <a:spLocks noChangeAspect="1"/>
            </p:cNvSpPr>
            <p:nvPr/>
          </p:nvSpPr>
          <p:spPr>
            <a:xfrm>
              <a:off x="4095514" y="3011140"/>
              <a:ext cx="1883646" cy="168940"/>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9" name="Google Shape;154;p22">
              <a:extLst>
                <a:ext uri="{FF2B5EF4-FFF2-40B4-BE49-F238E27FC236}">
                  <a16:creationId xmlns:a16="http://schemas.microsoft.com/office/drawing/2014/main" id="{D7E8B6AE-409A-BA43-5F6F-CCDA9F15B1AA}"/>
                </a:ext>
              </a:extLst>
            </p:cNvPr>
            <p:cNvSpPr>
              <a:spLocks noChangeAspect="1"/>
            </p:cNvSpPr>
            <p:nvPr/>
          </p:nvSpPr>
          <p:spPr>
            <a:xfrm>
              <a:off x="6022340" y="3428999"/>
              <a:ext cx="834390" cy="198121"/>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0" name="Google Shape;154;p22">
              <a:extLst>
                <a:ext uri="{FF2B5EF4-FFF2-40B4-BE49-F238E27FC236}">
                  <a16:creationId xmlns:a16="http://schemas.microsoft.com/office/drawing/2014/main" id="{C52138FB-DBEB-ED3F-54A6-1B54819E4693}"/>
                </a:ext>
              </a:extLst>
            </p:cNvPr>
            <p:cNvSpPr>
              <a:spLocks noChangeAspect="1"/>
            </p:cNvSpPr>
            <p:nvPr/>
          </p:nvSpPr>
          <p:spPr>
            <a:xfrm>
              <a:off x="8610600" y="2858376"/>
              <a:ext cx="2819400" cy="1745426"/>
            </a:xfrm>
            <a:prstGeom prst="rect">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1" name="Google Shape;153;p22">
              <a:extLst>
                <a:ext uri="{FF2B5EF4-FFF2-40B4-BE49-F238E27FC236}">
                  <a16:creationId xmlns:a16="http://schemas.microsoft.com/office/drawing/2014/main" id="{0587D3E4-02FF-C53B-D5D7-D095AD617350}"/>
                </a:ext>
              </a:extLst>
            </p:cNvPr>
            <p:cNvSpPr txBox="1"/>
            <p:nvPr/>
          </p:nvSpPr>
          <p:spPr>
            <a:xfrm>
              <a:off x="5450647" y="3235239"/>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1</a:t>
              </a:r>
              <a:endParaRPr dirty="0">
                <a:ea typeface="Open Sans"/>
                <a:cs typeface="Open Sans"/>
                <a:sym typeface="Open Sans"/>
              </a:endParaRPr>
            </a:p>
          </p:txBody>
        </p:sp>
        <p:sp>
          <p:nvSpPr>
            <p:cNvPr id="12" name="Google Shape;153;p22">
              <a:extLst>
                <a:ext uri="{FF2B5EF4-FFF2-40B4-BE49-F238E27FC236}">
                  <a16:creationId xmlns:a16="http://schemas.microsoft.com/office/drawing/2014/main" id="{3905EEDD-6E5C-7E90-6CC2-75394858B408}"/>
                </a:ext>
              </a:extLst>
            </p:cNvPr>
            <p:cNvSpPr txBox="1"/>
            <p:nvPr/>
          </p:nvSpPr>
          <p:spPr>
            <a:xfrm>
              <a:off x="11013247" y="2519049"/>
              <a:ext cx="360039" cy="249398"/>
            </a:xfrm>
            <a:prstGeom prst="rect">
              <a:avLst/>
            </a:prstGeom>
            <a:noFill/>
            <a:ln>
              <a:noFill/>
            </a:ln>
          </p:spPr>
          <p:txBody>
            <a:bodyPr spcFirstLastPara="1" wrap="square" lIns="121900" tIns="121900" rIns="121900" bIns="121900" anchor="ctr" anchorCtr="0">
              <a:noAutofit/>
            </a:bodyPr>
            <a:lstStyle/>
            <a:p>
              <a:r>
                <a:rPr lang="en-GB" dirty="0">
                  <a:ea typeface="Open Sans"/>
                  <a:cs typeface="Open Sans"/>
                  <a:sym typeface="Open Sans"/>
                </a:rPr>
                <a:t>2</a:t>
              </a:r>
              <a:endParaRPr dirty="0">
                <a:ea typeface="Open Sans"/>
                <a:cs typeface="Open Sans"/>
                <a:sym typeface="Open Sans"/>
              </a:endParaRPr>
            </a:p>
          </p:txBody>
        </p:sp>
      </p:grpSp>
    </p:spTree>
    <p:extLst>
      <p:ext uri="{BB962C8B-B14F-4D97-AF65-F5344CB8AC3E}">
        <p14:creationId xmlns:p14="http://schemas.microsoft.com/office/powerpoint/2010/main" val="509254608"/>
      </p:ext>
    </p:extLst>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5" id="{EA95693B-F4F6-40E4-AAC3-0C6016CC0A2E}" vid="{E4EA6F39-EDF9-497A-94BC-4553D7436ED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F11F15CCDA16C44AB1AFF6EA8F76A1A" ma:contentTypeVersion="4" ma:contentTypeDescription="Create a new document." ma:contentTypeScope="" ma:versionID="d752d88f6e15926aeafc7e1273366542">
  <xsd:schema xmlns:xsd="http://www.w3.org/2001/XMLSchema" xmlns:xs="http://www.w3.org/2001/XMLSchema" xmlns:p="http://schemas.microsoft.com/office/2006/metadata/properties" xmlns:ns2="4486bbf1-55fc-49d2-af7e-ec287a4789b3" targetNamespace="http://schemas.microsoft.com/office/2006/metadata/properties" ma:root="true" ma:fieldsID="eec12d9aca73fdae2aa434908dafe120" ns2:_="">
    <xsd:import namespace="4486bbf1-55fc-49d2-af7e-ec287a4789b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86bbf1-55fc-49d2-af7e-ec287a4789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2.xml><?xml version="1.0" encoding="utf-8"?>
<ds:datastoreItem xmlns:ds="http://schemas.openxmlformats.org/officeDocument/2006/customXml" ds:itemID="{DDFA53D3-C218-4FBF-9050-B806120142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486bbf1-55fc-49d2-af7e-ec287a4789b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C54582C-3F01-4F8D-9460-F0A670A527E2}">
  <ds:schemaRefs>
    <ds:schemaRef ds:uri="http://schemas.microsoft.com/office/2006/documentManagement/types"/>
    <ds:schemaRef ds:uri="ef833346-f83e-40f5-a0e1-5788cb232001"/>
    <ds:schemaRef ds:uri="http://purl.org/dc/elements/1.1/"/>
    <ds:schemaRef ds:uri="http://schemas.microsoft.com/office/infopath/2007/PartnerControls"/>
    <ds:schemaRef ds:uri="http://purl.org/dc/terms/"/>
    <ds:schemaRef ds:uri="http://schemas.openxmlformats.org/package/2006/metadata/core-properties"/>
    <ds:schemaRef ds:uri="http://www.w3.org/XML/1998/namespace"/>
    <ds:schemaRef ds:uri="7f20fa63-e241-4761-94ba-32b364e68bb9"/>
    <ds:schemaRef ds:uri="http://schemas.microsoft.com/office/2006/metadata/properties"/>
    <ds:schemaRef ds:uri="http://purl.org/dc/dcmitype/"/>
  </ds:schemaRefs>
</ds:datastoreItem>
</file>

<file path=docMetadata/LabelInfo.xml><?xml version="1.0" encoding="utf-8"?>
<clbl:labelList xmlns:clbl="http://schemas.microsoft.com/office/2020/mipLabelMetadata">
  <clbl:label id="{34c6ce67-15b8-4eff-80e9-52da8be89706}" enabled="0" method="" siteId="{34c6ce67-15b8-4eff-80e9-52da8be89706}" removed="1"/>
</clbl:labelList>
</file>

<file path=docProps/app.xml><?xml version="1.0" encoding="utf-8"?>
<Properties xmlns="http://schemas.openxmlformats.org/officeDocument/2006/extended-properties" xmlns:vt="http://schemas.openxmlformats.org/officeDocument/2006/docPropsVTypes">
  <Template>2025-AER-Ansys Endorsed-PPT-Template-Internal</Template>
  <TotalTime>36</TotalTime>
  <Words>1549</Words>
  <Application>Microsoft Office PowerPoint</Application>
  <PresentationFormat>Widescreen</PresentationFormat>
  <Paragraphs>194</Paragraphs>
  <Slides>37</Slides>
  <Notes>35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Open Sans</vt:lpstr>
      <vt:lpstr>Courier New</vt:lpstr>
      <vt:lpstr>Wingdings</vt:lpstr>
      <vt:lpstr>Calibri</vt:lpstr>
      <vt:lpstr>Arial</vt:lpstr>
      <vt:lpstr>Cambria Math</vt:lpstr>
      <vt:lpstr>Ansys - Slide Master</vt:lpstr>
      <vt:lpstr>PowerPoint Presentation</vt:lpstr>
      <vt:lpstr>Outline</vt:lpstr>
      <vt:lpstr>Transient Analysis (1)</vt:lpstr>
      <vt:lpstr>Transient Analysis (2)</vt:lpstr>
      <vt:lpstr>Transient Analysis (3)</vt:lpstr>
      <vt:lpstr>Transient Analysis: Coil Terminal (1)</vt:lpstr>
      <vt:lpstr>Transient Analysis: Coil Terminal (2)</vt:lpstr>
      <vt:lpstr>Transient Analysis: Coil Terminal (3)</vt:lpstr>
      <vt:lpstr>Transient Analysis: Coil Terminal (4)</vt:lpstr>
      <vt:lpstr>Transient Analysis: Coil Terminal (5)</vt:lpstr>
      <vt:lpstr>Transient Analysis: Coil Terminal (6)</vt:lpstr>
      <vt:lpstr>Transient Analysis: Coil Terminal (7)</vt:lpstr>
      <vt:lpstr>Transient Analysis: Coil Terminal (8)</vt:lpstr>
      <vt:lpstr>Transient Analysis: Coil Terminal (9)</vt:lpstr>
      <vt:lpstr>Transient Analysis: Motion Band (1)</vt:lpstr>
      <vt:lpstr>Transient Analysis: Motion Band (2)</vt:lpstr>
      <vt:lpstr>Transient Analysis: Motion Band (3)</vt:lpstr>
      <vt:lpstr>Transient Analysis: Motion Band (4)</vt:lpstr>
      <vt:lpstr>Transient Analysis: Motion Band (5)</vt:lpstr>
      <vt:lpstr>Transient Analysis: Motion Band (6)</vt:lpstr>
      <vt:lpstr>Transient Analysis: Motion Band (7)</vt:lpstr>
      <vt:lpstr>Transient Analysis: Motion Band (8)</vt:lpstr>
      <vt:lpstr>Transient Analysis: Motion Band (9)</vt:lpstr>
      <vt:lpstr>Transient Analysis</vt:lpstr>
      <vt:lpstr>Transient Analysis: Simulation (1)</vt:lpstr>
      <vt:lpstr>Transient Analysis: Simulation (2)</vt:lpstr>
      <vt:lpstr>Transient Analysis: Results (1)</vt:lpstr>
      <vt:lpstr>Transient Analysis: Results (2)</vt:lpstr>
      <vt:lpstr>Transient Analysis: Results (3)</vt:lpstr>
      <vt:lpstr>Transient Analysis – Practice </vt:lpstr>
      <vt:lpstr>Transient Analysis: Results (4)</vt:lpstr>
      <vt:lpstr>Transient Analysis: Results (5)</vt:lpstr>
      <vt:lpstr>Transient Analysis: Results (6)</vt:lpstr>
      <vt:lpstr>Transient Analysis: Results (7)</vt:lpstr>
      <vt:lpstr>Design challenges – Keep in mind</vt:lpstr>
      <vt:lpstr>Ansys Education Resources Feedback Survey</vt:lpstr>
      <vt:lpstr>PowerPoint Presentation</vt:lpstr>
    </vt:vector>
  </TitlesOfParts>
  <Company>Ansys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Dimitris Tzagkas</dc:creator>
  <cp:lastModifiedBy>Kaitlin Tyler</cp:lastModifiedBy>
  <cp:revision>1</cp:revision>
  <dcterms:created xsi:type="dcterms:W3CDTF">2025-08-21T07:29:31Z</dcterms:created>
  <dcterms:modified xsi:type="dcterms:W3CDTF">2025-09-09T15:28:55Z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0x0101006F11F15CCDA16C44AB1AFF6EA8F76A1A</vt:lpwstr>
  </property>
</Properties>
</file>