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omments/modernComment_1A1_9471991F.xml" ContentType="application/vnd.ms-powerpoint.comment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4"/>
  </p:sldMasterIdLst>
  <p:notesMasterIdLst>
    <p:notesMasterId r:id="rId33"/>
  </p:notesMasterIdLst>
  <p:sldIdLst>
    <p:sldId id="259" r:id="rId5"/>
    <p:sldId id="425" r:id="rId6"/>
    <p:sldId id="415" r:id="rId7"/>
    <p:sldId id="417" r:id="rId8"/>
    <p:sldId id="416" r:id="rId9"/>
    <p:sldId id="428" r:id="rId10"/>
    <p:sldId id="429" r:id="rId11"/>
    <p:sldId id="430" r:id="rId12"/>
    <p:sldId id="431" r:id="rId13"/>
    <p:sldId id="432" r:id="rId14"/>
    <p:sldId id="433" r:id="rId15"/>
    <p:sldId id="434" r:id="rId16"/>
    <p:sldId id="419" r:id="rId17"/>
    <p:sldId id="435" r:id="rId18"/>
    <p:sldId id="436" r:id="rId19"/>
    <p:sldId id="437" r:id="rId20"/>
    <p:sldId id="438" r:id="rId21"/>
    <p:sldId id="418" r:id="rId22"/>
    <p:sldId id="420" r:id="rId23"/>
    <p:sldId id="421" r:id="rId24"/>
    <p:sldId id="422" r:id="rId25"/>
    <p:sldId id="423" r:id="rId26"/>
    <p:sldId id="439" r:id="rId27"/>
    <p:sldId id="440" r:id="rId28"/>
    <p:sldId id="441" r:id="rId29"/>
    <p:sldId id="442" r:id="rId30"/>
    <p:sldId id="310" r:id="rId31"/>
    <p:sldId id="258" r:id="rId32"/>
  </p:sldIdLst>
  <p:sldSz cx="12192000" cy="6858000"/>
  <p:notesSz cx="6858000" cy="9144000"/>
  <p:embeddedFontLst>
    <p:embeddedFont>
      <p:font typeface="Cambria Math" panose="02040503050406030204" pitchFamily="18" charset="0"/>
      <p:regular r:id="rId34"/>
    </p:embeddedFont>
    <p:embeddedFont>
      <p:font typeface="Open Sans" pitchFamily="2" charset="0"/>
      <p:regular r:id="rId35"/>
      <p:bold r:id="rId36"/>
      <p:italic r:id="rId37"/>
      <p:boldItalic r:id="rId3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782F567-434B-C98D-85C7-51E817B4006B}" name="Celia Gomez Molina" initials="CG" userId="S::celia.gomezmolina@ansys.com::659be988-f131-463a-ba81-47731d04f972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B7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1A6AE9C-FE78-4FE6-8C3E-693992FBFCBA}" v="1" dt="2025-09-09T15:08:01.92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80" autoAdjust="0"/>
    <p:restoredTop sz="89182" autoAdjust="0"/>
  </p:normalViewPr>
  <p:slideViewPr>
    <p:cSldViewPr showGuides="1">
      <p:cViewPr varScale="1">
        <p:scale>
          <a:sx n="140" d="100"/>
          <a:sy n="140" d="100"/>
        </p:scale>
        <p:origin x="884" y="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84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presProps" Target="presProps.xml"/><Relationship Id="rId21" Type="http://schemas.openxmlformats.org/officeDocument/2006/relationships/slide" Target="slides/slide17.xml"/><Relationship Id="rId34" Type="http://schemas.openxmlformats.org/officeDocument/2006/relationships/font" Target="fonts/font1.fntdata"/><Relationship Id="rId42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font" Target="fonts/font4.fntdata"/><Relationship Id="rId40" Type="http://schemas.openxmlformats.org/officeDocument/2006/relationships/viewProps" Target="viewProps.xml"/><Relationship Id="rId45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font" Target="fonts/font3.fnt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font" Target="fonts/font2.fntdata"/><Relationship Id="rId43" Type="http://schemas.microsoft.com/office/2016/11/relationships/changesInfo" Target="changesInfos/changesInfo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notesMaster" Target="notesMasters/notesMaster1.xml"/><Relationship Id="rId38" Type="http://schemas.openxmlformats.org/officeDocument/2006/relationships/font" Target="fonts/font5.fntdata"/><Relationship Id="rId20" Type="http://schemas.openxmlformats.org/officeDocument/2006/relationships/slide" Target="slides/slide16.xml"/><Relationship Id="rId41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itlin Tyler" userId="971d5887-dada-4101-bef7-69a3ed4a7a52" providerId="ADAL" clId="{E19440B1-1ADB-4868-88AC-44DF987AFF97}"/>
    <pc:docChg chg="modSld modMainMaster">
      <pc:chgData name="Kaitlin Tyler" userId="971d5887-dada-4101-bef7-69a3ed4a7a52" providerId="ADAL" clId="{E19440B1-1ADB-4868-88AC-44DF987AFF97}" dt="2025-09-09T15:19:31.922" v="138" actId="2711"/>
      <pc:docMkLst>
        <pc:docMk/>
      </pc:docMkLst>
      <pc:sldChg chg="modSp mod">
        <pc:chgData name="Kaitlin Tyler" userId="971d5887-dada-4101-bef7-69a3ed4a7a52" providerId="ADAL" clId="{E19440B1-1ADB-4868-88AC-44DF987AFF97}" dt="2025-09-09T15:08:07.439" v="1" actId="14100"/>
        <pc:sldMkLst>
          <pc:docMk/>
          <pc:sldMk cId="4066829860" sldId="259"/>
        </pc:sldMkLst>
        <pc:spChg chg="mod">
          <ac:chgData name="Kaitlin Tyler" userId="971d5887-dada-4101-bef7-69a3ed4a7a52" providerId="ADAL" clId="{E19440B1-1ADB-4868-88AC-44DF987AFF97}" dt="2025-09-09T15:08:07.439" v="1" actId="14100"/>
          <ac:spMkLst>
            <pc:docMk/>
            <pc:sldMk cId="4066829860" sldId="259"/>
            <ac:spMk id="2" creationId="{AE2C3BA5-6E5F-4798-87B7-B8DFFB97930D}"/>
          </ac:spMkLst>
        </pc:spChg>
      </pc:sldChg>
      <pc:sldChg chg="modSp mod">
        <pc:chgData name="Kaitlin Tyler" userId="971d5887-dada-4101-bef7-69a3ed4a7a52" providerId="ADAL" clId="{E19440B1-1ADB-4868-88AC-44DF987AFF97}" dt="2025-09-09T15:13:06.929" v="10" actId="20577"/>
        <pc:sldMkLst>
          <pc:docMk/>
          <pc:sldMk cId="2733234392" sldId="415"/>
        </pc:sldMkLst>
        <pc:spChg chg="mod">
          <ac:chgData name="Kaitlin Tyler" userId="971d5887-dada-4101-bef7-69a3ed4a7a52" providerId="ADAL" clId="{E19440B1-1ADB-4868-88AC-44DF987AFF97}" dt="2025-09-09T15:08:24.994" v="2" actId="2711"/>
          <ac:spMkLst>
            <pc:docMk/>
            <pc:sldMk cId="2733234392" sldId="415"/>
            <ac:spMk id="39" creationId="{41D29C27-3A24-6386-0484-B9FB00E4D2C1}"/>
          </ac:spMkLst>
        </pc:spChg>
        <pc:spChg chg="mod">
          <ac:chgData name="Kaitlin Tyler" userId="971d5887-dada-4101-bef7-69a3ed4a7a52" providerId="ADAL" clId="{E19440B1-1ADB-4868-88AC-44DF987AFF97}" dt="2025-09-09T15:13:06.929" v="10" actId="20577"/>
          <ac:spMkLst>
            <pc:docMk/>
            <pc:sldMk cId="2733234392" sldId="415"/>
            <ac:spMk id="149" creationId="{E4B31CCC-2217-EBD1-8D73-C188C8934222}"/>
          </ac:spMkLst>
        </pc:spChg>
      </pc:sldChg>
      <pc:sldChg chg="modSp mod">
        <pc:chgData name="Kaitlin Tyler" userId="971d5887-dada-4101-bef7-69a3ed4a7a52" providerId="ADAL" clId="{E19440B1-1ADB-4868-88AC-44DF987AFF97}" dt="2025-09-09T15:13:13.884" v="18" actId="20577"/>
        <pc:sldMkLst>
          <pc:docMk/>
          <pc:sldMk cId="709422242" sldId="416"/>
        </pc:sldMkLst>
        <pc:spChg chg="mod">
          <ac:chgData name="Kaitlin Tyler" userId="971d5887-dada-4101-bef7-69a3ed4a7a52" providerId="ADAL" clId="{E19440B1-1ADB-4868-88AC-44DF987AFF97}" dt="2025-09-09T15:12:48.057" v="4" actId="2711"/>
          <ac:spMkLst>
            <pc:docMk/>
            <pc:sldMk cId="709422242" sldId="416"/>
            <ac:spMk id="17" creationId="{69FFBD54-3993-1A10-602A-735A206A5525}"/>
          </ac:spMkLst>
        </pc:spChg>
        <pc:spChg chg="mod">
          <ac:chgData name="Kaitlin Tyler" userId="971d5887-dada-4101-bef7-69a3ed4a7a52" providerId="ADAL" clId="{E19440B1-1ADB-4868-88AC-44DF987AFF97}" dt="2025-09-09T15:13:13.884" v="18" actId="20577"/>
          <ac:spMkLst>
            <pc:docMk/>
            <pc:sldMk cId="709422242" sldId="416"/>
            <ac:spMk id="149" creationId="{C539B8DC-8687-0139-984B-8C8EF91DAD99}"/>
          </ac:spMkLst>
        </pc:spChg>
      </pc:sldChg>
      <pc:sldChg chg="modSp mod">
        <pc:chgData name="Kaitlin Tyler" userId="971d5887-dada-4101-bef7-69a3ed4a7a52" providerId="ADAL" clId="{E19440B1-1ADB-4868-88AC-44DF987AFF97}" dt="2025-09-09T15:13:10.463" v="14" actId="20577"/>
        <pc:sldMkLst>
          <pc:docMk/>
          <pc:sldMk cId="2490472735" sldId="417"/>
        </pc:sldMkLst>
        <pc:spChg chg="mod">
          <ac:chgData name="Kaitlin Tyler" userId="971d5887-dada-4101-bef7-69a3ed4a7a52" providerId="ADAL" clId="{E19440B1-1ADB-4868-88AC-44DF987AFF97}" dt="2025-09-09T15:12:31.019" v="3" actId="2711"/>
          <ac:spMkLst>
            <pc:docMk/>
            <pc:sldMk cId="2490472735" sldId="417"/>
            <ac:spMk id="17" creationId="{864B564B-F1CA-F313-AFC7-C33BD502D48B}"/>
          </ac:spMkLst>
        </pc:spChg>
        <pc:spChg chg="mod">
          <ac:chgData name="Kaitlin Tyler" userId="971d5887-dada-4101-bef7-69a3ed4a7a52" providerId="ADAL" clId="{E19440B1-1ADB-4868-88AC-44DF987AFF97}" dt="2025-09-09T15:13:10.463" v="14" actId="20577"/>
          <ac:spMkLst>
            <pc:docMk/>
            <pc:sldMk cId="2490472735" sldId="417"/>
            <ac:spMk id="149" creationId="{7DE20768-15CC-5F0A-C1F9-CCB85454A0F5}"/>
          </ac:spMkLst>
        </pc:spChg>
      </pc:sldChg>
      <pc:sldChg chg="modSp mod">
        <pc:chgData name="Kaitlin Tyler" userId="971d5887-dada-4101-bef7-69a3ed4a7a52" providerId="ADAL" clId="{E19440B1-1ADB-4868-88AC-44DF987AFF97}" dt="2025-09-09T15:17:02.606" v="95" actId="2711"/>
        <pc:sldMkLst>
          <pc:docMk/>
          <pc:sldMk cId="1197516469" sldId="418"/>
        </pc:sldMkLst>
        <pc:spChg chg="mod">
          <ac:chgData name="Kaitlin Tyler" userId="971d5887-dada-4101-bef7-69a3ed4a7a52" providerId="ADAL" clId="{E19440B1-1ADB-4868-88AC-44DF987AFF97}" dt="2025-09-09T15:17:02.606" v="95" actId="2711"/>
          <ac:spMkLst>
            <pc:docMk/>
            <pc:sldMk cId="1197516469" sldId="418"/>
            <ac:spMk id="4" creationId="{B321DDD4-D45E-0802-0A91-C0D8849A9A9A}"/>
          </ac:spMkLst>
        </pc:spChg>
        <pc:spChg chg="mod">
          <ac:chgData name="Kaitlin Tyler" userId="971d5887-dada-4101-bef7-69a3ed4a7a52" providerId="ADAL" clId="{E19440B1-1ADB-4868-88AC-44DF987AFF97}" dt="2025-09-09T15:17:02.606" v="95" actId="2711"/>
          <ac:spMkLst>
            <pc:docMk/>
            <pc:sldMk cId="1197516469" sldId="418"/>
            <ac:spMk id="5" creationId="{4DD2E9C1-F55C-3C04-FAD5-3175755D7F10}"/>
          </ac:spMkLst>
        </pc:spChg>
        <pc:spChg chg="mod">
          <ac:chgData name="Kaitlin Tyler" userId="971d5887-dada-4101-bef7-69a3ed4a7a52" providerId="ADAL" clId="{E19440B1-1ADB-4868-88AC-44DF987AFF97}" dt="2025-09-09T15:17:02.606" v="95" actId="2711"/>
          <ac:spMkLst>
            <pc:docMk/>
            <pc:sldMk cId="1197516469" sldId="418"/>
            <ac:spMk id="6" creationId="{23BC6789-B7C0-6969-8544-F3E9E5E1E5F5}"/>
          </ac:spMkLst>
        </pc:spChg>
        <pc:spChg chg="mod">
          <ac:chgData name="Kaitlin Tyler" userId="971d5887-dada-4101-bef7-69a3ed4a7a52" providerId="ADAL" clId="{E19440B1-1ADB-4868-88AC-44DF987AFF97}" dt="2025-09-09T15:17:02.606" v="95" actId="2711"/>
          <ac:spMkLst>
            <pc:docMk/>
            <pc:sldMk cId="1197516469" sldId="418"/>
            <ac:spMk id="9" creationId="{A0E8453B-EB77-9B50-3C4D-2A6765DC56C1}"/>
          </ac:spMkLst>
        </pc:spChg>
        <pc:spChg chg="mod">
          <ac:chgData name="Kaitlin Tyler" userId="971d5887-dada-4101-bef7-69a3ed4a7a52" providerId="ADAL" clId="{E19440B1-1ADB-4868-88AC-44DF987AFF97}" dt="2025-09-09T15:17:02.606" v="95" actId="2711"/>
          <ac:spMkLst>
            <pc:docMk/>
            <pc:sldMk cId="1197516469" sldId="418"/>
            <ac:spMk id="11" creationId="{AFA73960-6DA4-A85C-A9CD-B4AAD127D51C}"/>
          </ac:spMkLst>
        </pc:spChg>
        <pc:spChg chg="mod">
          <ac:chgData name="Kaitlin Tyler" userId="971d5887-dada-4101-bef7-69a3ed4a7a52" providerId="ADAL" clId="{E19440B1-1ADB-4868-88AC-44DF987AFF97}" dt="2025-09-09T15:17:02.606" v="95" actId="2711"/>
          <ac:spMkLst>
            <pc:docMk/>
            <pc:sldMk cId="1197516469" sldId="418"/>
            <ac:spMk id="12" creationId="{3D6AE532-04C3-BEB4-D9CD-99AE9D4531BC}"/>
          </ac:spMkLst>
        </pc:spChg>
        <pc:spChg chg="mod">
          <ac:chgData name="Kaitlin Tyler" userId="971d5887-dada-4101-bef7-69a3ed4a7a52" providerId="ADAL" clId="{E19440B1-1ADB-4868-88AC-44DF987AFF97}" dt="2025-09-09T15:17:02.606" v="95" actId="2711"/>
          <ac:spMkLst>
            <pc:docMk/>
            <pc:sldMk cId="1197516469" sldId="418"/>
            <ac:spMk id="17" creationId="{CB124A25-8293-56DD-E151-A8A06EC7C96B}"/>
          </ac:spMkLst>
        </pc:spChg>
        <pc:spChg chg="mod">
          <ac:chgData name="Kaitlin Tyler" userId="971d5887-dada-4101-bef7-69a3ed4a7a52" providerId="ADAL" clId="{E19440B1-1ADB-4868-88AC-44DF987AFF97}" dt="2025-09-09T15:17:02.606" v="95" actId="2711"/>
          <ac:spMkLst>
            <pc:docMk/>
            <pc:sldMk cId="1197516469" sldId="418"/>
            <ac:spMk id="149" creationId="{E93BC53A-743D-46FD-6F86-DE9E3A2B5021}"/>
          </ac:spMkLst>
        </pc:spChg>
      </pc:sldChg>
      <pc:sldChg chg="modSp mod">
        <pc:chgData name="Kaitlin Tyler" userId="971d5887-dada-4101-bef7-69a3ed4a7a52" providerId="ADAL" clId="{E19440B1-1ADB-4868-88AC-44DF987AFF97}" dt="2025-09-09T15:15:20.137" v="65" actId="20577"/>
        <pc:sldMkLst>
          <pc:docMk/>
          <pc:sldMk cId="2735670426" sldId="419"/>
        </pc:sldMkLst>
        <pc:spChg chg="mod">
          <ac:chgData name="Kaitlin Tyler" userId="971d5887-dada-4101-bef7-69a3ed4a7a52" providerId="ADAL" clId="{E19440B1-1ADB-4868-88AC-44DF987AFF97}" dt="2025-09-09T15:15:16.277" v="58" actId="2711"/>
          <ac:spMkLst>
            <pc:docMk/>
            <pc:sldMk cId="2735670426" sldId="419"/>
            <ac:spMk id="11" creationId="{71EC7E04-B972-F902-637C-A0B725E2C031}"/>
          </ac:spMkLst>
        </pc:spChg>
        <pc:spChg chg="mod">
          <ac:chgData name="Kaitlin Tyler" userId="971d5887-dada-4101-bef7-69a3ed4a7a52" providerId="ADAL" clId="{E19440B1-1ADB-4868-88AC-44DF987AFF97}" dt="2025-09-09T15:15:16.277" v="58" actId="2711"/>
          <ac:spMkLst>
            <pc:docMk/>
            <pc:sldMk cId="2735670426" sldId="419"/>
            <ac:spMk id="12" creationId="{C2C188A2-7090-0D31-3A1B-D27344E537A5}"/>
          </ac:spMkLst>
        </pc:spChg>
        <pc:spChg chg="mod">
          <ac:chgData name="Kaitlin Tyler" userId="971d5887-dada-4101-bef7-69a3ed4a7a52" providerId="ADAL" clId="{E19440B1-1ADB-4868-88AC-44DF987AFF97}" dt="2025-09-09T15:15:16.277" v="58" actId="2711"/>
          <ac:spMkLst>
            <pc:docMk/>
            <pc:sldMk cId="2735670426" sldId="419"/>
            <ac:spMk id="17" creationId="{23969BBE-3673-4026-51FE-063E35D09EC7}"/>
          </ac:spMkLst>
        </pc:spChg>
        <pc:spChg chg="mod">
          <ac:chgData name="Kaitlin Tyler" userId="971d5887-dada-4101-bef7-69a3ed4a7a52" providerId="ADAL" clId="{E19440B1-1ADB-4868-88AC-44DF987AFF97}" dt="2025-09-09T15:15:16.277" v="58" actId="2711"/>
          <ac:spMkLst>
            <pc:docMk/>
            <pc:sldMk cId="2735670426" sldId="419"/>
            <ac:spMk id="21" creationId="{43580DA7-0159-00C5-1293-C1A53AC920C7}"/>
          </ac:spMkLst>
        </pc:spChg>
        <pc:spChg chg="mod">
          <ac:chgData name="Kaitlin Tyler" userId="971d5887-dada-4101-bef7-69a3ed4a7a52" providerId="ADAL" clId="{E19440B1-1ADB-4868-88AC-44DF987AFF97}" dt="2025-09-09T15:15:16.277" v="58" actId="2711"/>
          <ac:spMkLst>
            <pc:docMk/>
            <pc:sldMk cId="2735670426" sldId="419"/>
            <ac:spMk id="24" creationId="{CD2E4C7A-6860-6B1E-903B-AF460B0D0216}"/>
          </ac:spMkLst>
        </pc:spChg>
        <pc:spChg chg="mod">
          <ac:chgData name="Kaitlin Tyler" userId="971d5887-dada-4101-bef7-69a3ed4a7a52" providerId="ADAL" clId="{E19440B1-1ADB-4868-88AC-44DF987AFF97}" dt="2025-09-09T15:15:16.277" v="58" actId="2711"/>
          <ac:spMkLst>
            <pc:docMk/>
            <pc:sldMk cId="2735670426" sldId="419"/>
            <ac:spMk id="25" creationId="{F2E70892-6626-C666-4A87-01C8CFACC98E}"/>
          </ac:spMkLst>
        </pc:spChg>
        <pc:spChg chg="mod">
          <ac:chgData name="Kaitlin Tyler" userId="971d5887-dada-4101-bef7-69a3ed4a7a52" providerId="ADAL" clId="{E19440B1-1ADB-4868-88AC-44DF987AFF97}" dt="2025-09-09T15:15:16.277" v="58" actId="2711"/>
          <ac:spMkLst>
            <pc:docMk/>
            <pc:sldMk cId="2735670426" sldId="419"/>
            <ac:spMk id="26" creationId="{7E9B2702-09A3-69CC-A0C6-D6272E994075}"/>
          </ac:spMkLst>
        </pc:spChg>
        <pc:spChg chg="mod">
          <ac:chgData name="Kaitlin Tyler" userId="971d5887-dada-4101-bef7-69a3ed4a7a52" providerId="ADAL" clId="{E19440B1-1ADB-4868-88AC-44DF987AFF97}" dt="2025-09-09T15:15:16.277" v="58" actId="2711"/>
          <ac:spMkLst>
            <pc:docMk/>
            <pc:sldMk cId="2735670426" sldId="419"/>
            <ac:spMk id="27" creationId="{FC200EF5-9AED-437A-BF17-C97479BEF087}"/>
          </ac:spMkLst>
        </pc:spChg>
        <pc:spChg chg="mod">
          <ac:chgData name="Kaitlin Tyler" userId="971d5887-dada-4101-bef7-69a3ed4a7a52" providerId="ADAL" clId="{E19440B1-1ADB-4868-88AC-44DF987AFF97}" dt="2025-09-09T15:15:16.277" v="58" actId="2711"/>
          <ac:spMkLst>
            <pc:docMk/>
            <pc:sldMk cId="2735670426" sldId="419"/>
            <ac:spMk id="28" creationId="{DAE63E9A-9E41-753C-108B-DDFA8331564D}"/>
          </ac:spMkLst>
        </pc:spChg>
        <pc:spChg chg="mod">
          <ac:chgData name="Kaitlin Tyler" userId="971d5887-dada-4101-bef7-69a3ed4a7a52" providerId="ADAL" clId="{E19440B1-1ADB-4868-88AC-44DF987AFF97}" dt="2025-09-09T15:15:20.137" v="65" actId="20577"/>
          <ac:spMkLst>
            <pc:docMk/>
            <pc:sldMk cId="2735670426" sldId="419"/>
            <ac:spMk id="149" creationId="{197DEE28-5F47-F5FB-5E59-43772DA266D7}"/>
          </ac:spMkLst>
        </pc:spChg>
      </pc:sldChg>
      <pc:sldChg chg="modSp mod">
        <pc:chgData name="Kaitlin Tyler" userId="971d5887-dada-4101-bef7-69a3ed4a7a52" providerId="ADAL" clId="{E19440B1-1ADB-4868-88AC-44DF987AFF97}" dt="2025-09-09T15:17:11.508" v="101" actId="20577"/>
        <pc:sldMkLst>
          <pc:docMk/>
          <pc:sldMk cId="163348711" sldId="420"/>
        </pc:sldMkLst>
        <pc:spChg chg="mod">
          <ac:chgData name="Kaitlin Tyler" userId="971d5887-dada-4101-bef7-69a3ed4a7a52" providerId="ADAL" clId="{E19440B1-1ADB-4868-88AC-44DF987AFF97}" dt="2025-09-09T15:17:08.061" v="96" actId="2711"/>
          <ac:spMkLst>
            <pc:docMk/>
            <pc:sldMk cId="163348711" sldId="420"/>
            <ac:spMk id="4" creationId="{BFC20C4F-56CF-15C5-40B4-5075D43A9684}"/>
          </ac:spMkLst>
        </pc:spChg>
        <pc:spChg chg="mod">
          <ac:chgData name="Kaitlin Tyler" userId="971d5887-dada-4101-bef7-69a3ed4a7a52" providerId="ADAL" clId="{E19440B1-1ADB-4868-88AC-44DF987AFF97}" dt="2025-09-09T15:17:08.061" v="96" actId="2711"/>
          <ac:spMkLst>
            <pc:docMk/>
            <pc:sldMk cId="163348711" sldId="420"/>
            <ac:spMk id="5" creationId="{A254542B-23D0-A758-731E-63E6E83FF828}"/>
          </ac:spMkLst>
        </pc:spChg>
        <pc:spChg chg="mod">
          <ac:chgData name="Kaitlin Tyler" userId="971d5887-dada-4101-bef7-69a3ed4a7a52" providerId="ADAL" clId="{E19440B1-1ADB-4868-88AC-44DF987AFF97}" dt="2025-09-09T15:17:08.061" v="96" actId="2711"/>
          <ac:spMkLst>
            <pc:docMk/>
            <pc:sldMk cId="163348711" sldId="420"/>
            <ac:spMk id="6" creationId="{AFA2C317-8CC0-A95D-479B-B48C79526C1F}"/>
          </ac:spMkLst>
        </pc:spChg>
        <pc:spChg chg="mod">
          <ac:chgData name="Kaitlin Tyler" userId="971d5887-dada-4101-bef7-69a3ed4a7a52" providerId="ADAL" clId="{E19440B1-1ADB-4868-88AC-44DF987AFF97}" dt="2025-09-09T15:17:08.061" v="96" actId="2711"/>
          <ac:spMkLst>
            <pc:docMk/>
            <pc:sldMk cId="163348711" sldId="420"/>
            <ac:spMk id="8" creationId="{CFC80397-F9CF-F88F-5E08-215274075035}"/>
          </ac:spMkLst>
        </pc:spChg>
        <pc:spChg chg="mod">
          <ac:chgData name="Kaitlin Tyler" userId="971d5887-dada-4101-bef7-69a3ed4a7a52" providerId="ADAL" clId="{E19440B1-1ADB-4868-88AC-44DF987AFF97}" dt="2025-09-09T15:17:08.061" v="96" actId="2711"/>
          <ac:spMkLst>
            <pc:docMk/>
            <pc:sldMk cId="163348711" sldId="420"/>
            <ac:spMk id="11" creationId="{22E0A348-5AF4-FA83-810A-E1BA493BDA56}"/>
          </ac:spMkLst>
        </pc:spChg>
        <pc:spChg chg="mod">
          <ac:chgData name="Kaitlin Tyler" userId="971d5887-dada-4101-bef7-69a3ed4a7a52" providerId="ADAL" clId="{E19440B1-1ADB-4868-88AC-44DF987AFF97}" dt="2025-09-09T15:17:08.061" v="96" actId="2711"/>
          <ac:spMkLst>
            <pc:docMk/>
            <pc:sldMk cId="163348711" sldId="420"/>
            <ac:spMk id="17" creationId="{93650111-45A9-3D00-DE0E-B98901FB7F68}"/>
          </ac:spMkLst>
        </pc:spChg>
        <pc:spChg chg="mod">
          <ac:chgData name="Kaitlin Tyler" userId="971d5887-dada-4101-bef7-69a3ed4a7a52" providerId="ADAL" clId="{E19440B1-1ADB-4868-88AC-44DF987AFF97}" dt="2025-09-09T15:17:11.508" v="101" actId="20577"/>
          <ac:spMkLst>
            <pc:docMk/>
            <pc:sldMk cId="163348711" sldId="420"/>
            <ac:spMk id="149" creationId="{6DFCC56D-A32E-F501-01A0-06439F649E80}"/>
          </ac:spMkLst>
        </pc:spChg>
      </pc:sldChg>
      <pc:sldChg chg="modSp mod">
        <pc:chgData name="Kaitlin Tyler" userId="971d5887-dada-4101-bef7-69a3ed4a7a52" providerId="ADAL" clId="{E19440B1-1ADB-4868-88AC-44DF987AFF97}" dt="2025-09-09T15:18:14.778" v="102" actId="2711"/>
        <pc:sldMkLst>
          <pc:docMk/>
          <pc:sldMk cId="2027084116" sldId="421"/>
        </pc:sldMkLst>
        <pc:spChg chg="mod">
          <ac:chgData name="Kaitlin Tyler" userId="971d5887-dada-4101-bef7-69a3ed4a7a52" providerId="ADAL" clId="{E19440B1-1ADB-4868-88AC-44DF987AFF97}" dt="2025-09-09T15:18:14.778" v="102" actId="2711"/>
          <ac:spMkLst>
            <pc:docMk/>
            <pc:sldMk cId="2027084116" sldId="421"/>
            <ac:spMk id="3" creationId="{C2A5136F-C275-4FB6-583E-BF86E1C36B4D}"/>
          </ac:spMkLst>
        </pc:spChg>
        <pc:spChg chg="mod">
          <ac:chgData name="Kaitlin Tyler" userId="971d5887-dada-4101-bef7-69a3ed4a7a52" providerId="ADAL" clId="{E19440B1-1ADB-4868-88AC-44DF987AFF97}" dt="2025-09-09T15:18:14.778" v="102" actId="2711"/>
          <ac:spMkLst>
            <pc:docMk/>
            <pc:sldMk cId="2027084116" sldId="421"/>
            <ac:spMk id="4" creationId="{A57C4603-2D1E-F5C0-75AB-1626A626E0F6}"/>
          </ac:spMkLst>
        </pc:spChg>
        <pc:spChg chg="mod">
          <ac:chgData name="Kaitlin Tyler" userId="971d5887-dada-4101-bef7-69a3ed4a7a52" providerId="ADAL" clId="{E19440B1-1ADB-4868-88AC-44DF987AFF97}" dt="2025-09-09T15:18:14.778" v="102" actId="2711"/>
          <ac:spMkLst>
            <pc:docMk/>
            <pc:sldMk cId="2027084116" sldId="421"/>
            <ac:spMk id="5" creationId="{FA82B0DF-72E1-CCF0-1946-673B0A1AFA8E}"/>
          </ac:spMkLst>
        </pc:spChg>
        <pc:spChg chg="mod">
          <ac:chgData name="Kaitlin Tyler" userId="971d5887-dada-4101-bef7-69a3ed4a7a52" providerId="ADAL" clId="{E19440B1-1ADB-4868-88AC-44DF987AFF97}" dt="2025-09-09T15:18:14.778" v="102" actId="2711"/>
          <ac:spMkLst>
            <pc:docMk/>
            <pc:sldMk cId="2027084116" sldId="421"/>
            <ac:spMk id="6" creationId="{2832FB8E-C4BF-09D2-E83C-ABFDB1F6C50E}"/>
          </ac:spMkLst>
        </pc:spChg>
        <pc:spChg chg="mod">
          <ac:chgData name="Kaitlin Tyler" userId="971d5887-dada-4101-bef7-69a3ed4a7a52" providerId="ADAL" clId="{E19440B1-1ADB-4868-88AC-44DF987AFF97}" dt="2025-09-09T15:18:14.778" v="102" actId="2711"/>
          <ac:spMkLst>
            <pc:docMk/>
            <pc:sldMk cId="2027084116" sldId="421"/>
            <ac:spMk id="7" creationId="{AF85B891-F1F4-244B-3A8C-A3109F3BF595}"/>
          </ac:spMkLst>
        </pc:spChg>
        <pc:spChg chg="mod">
          <ac:chgData name="Kaitlin Tyler" userId="971d5887-dada-4101-bef7-69a3ed4a7a52" providerId="ADAL" clId="{E19440B1-1ADB-4868-88AC-44DF987AFF97}" dt="2025-09-09T15:18:14.778" v="102" actId="2711"/>
          <ac:spMkLst>
            <pc:docMk/>
            <pc:sldMk cId="2027084116" sldId="421"/>
            <ac:spMk id="9" creationId="{0ABCDF2F-1854-EFD6-CE4C-DCDD337EC56A}"/>
          </ac:spMkLst>
        </pc:spChg>
        <pc:spChg chg="mod">
          <ac:chgData name="Kaitlin Tyler" userId="971d5887-dada-4101-bef7-69a3ed4a7a52" providerId="ADAL" clId="{E19440B1-1ADB-4868-88AC-44DF987AFF97}" dt="2025-09-09T15:18:14.778" v="102" actId="2711"/>
          <ac:spMkLst>
            <pc:docMk/>
            <pc:sldMk cId="2027084116" sldId="421"/>
            <ac:spMk id="11" creationId="{87A59BDF-F9AA-AE20-1138-0F208323B3FA}"/>
          </ac:spMkLst>
        </pc:spChg>
        <pc:spChg chg="mod">
          <ac:chgData name="Kaitlin Tyler" userId="971d5887-dada-4101-bef7-69a3ed4a7a52" providerId="ADAL" clId="{E19440B1-1ADB-4868-88AC-44DF987AFF97}" dt="2025-09-09T15:18:14.778" v="102" actId="2711"/>
          <ac:spMkLst>
            <pc:docMk/>
            <pc:sldMk cId="2027084116" sldId="421"/>
            <ac:spMk id="12" creationId="{A68A1FCF-2EBD-3DC7-42EB-D52F9C92656A}"/>
          </ac:spMkLst>
        </pc:spChg>
        <pc:spChg chg="mod">
          <ac:chgData name="Kaitlin Tyler" userId="971d5887-dada-4101-bef7-69a3ed4a7a52" providerId="ADAL" clId="{E19440B1-1ADB-4868-88AC-44DF987AFF97}" dt="2025-09-09T15:18:14.778" v="102" actId="2711"/>
          <ac:spMkLst>
            <pc:docMk/>
            <pc:sldMk cId="2027084116" sldId="421"/>
            <ac:spMk id="17" creationId="{1FF35344-FA35-A016-BF1F-5BC7639B592F}"/>
          </ac:spMkLst>
        </pc:spChg>
        <pc:spChg chg="mod">
          <ac:chgData name="Kaitlin Tyler" userId="971d5887-dada-4101-bef7-69a3ed4a7a52" providerId="ADAL" clId="{E19440B1-1ADB-4868-88AC-44DF987AFF97}" dt="2025-09-09T15:18:14.778" v="102" actId="2711"/>
          <ac:spMkLst>
            <pc:docMk/>
            <pc:sldMk cId="2027084116" sldId="421"/>
            <ac:spMk id="149" creationId="{95EDB0BA-AA43-9B25-3379-C1E4F66EE9BB}"/>
          </ac:spMkLst>
        </pc:spChg>
      </pc:sldChg>
      <pc:sldChg chg="modSp mod">
        <pc:chgData name="Kaitlin Tyler" userId="971d5887-dada-4101-bef7-69a3ed4a7a52" providerId="ADAL" clId="{E19440B1-1ADB-4868-88AC-44DF987AFF97}" dt="2025-09-09T15:18:25.187" v="107" actId="2711"/>
        <pc:sldMkLst>
          <pc:docMk/>
          <pc:sldMk cId="2453716378" sldId="422"/>
        </pc:sldMkLst>
        <pc:spChg chg="mod">
          <ac:chgData name="Kaitlin Tyler" userId="971d5887-dada-4101-bef7-69a3ed4a7a52" providerId="ADAL" clId="{E19440B1-1ADB-4868-88AC-44DF987AFF97}" dt="2025-09-09T15:18:25.187" v="107" actId="2711"/>
          <ac:spMkLst>
            <pc:docMk/>
            <pc:sldMk cId="2453716378" sldId="422"/>
            <ac:spMk id="4" creationId="{4D00B125-CC6F-4BBD-56EC-79E236048F43}"/>
          </ac:spMkLst>
        </pc:spChg>
        <pc:spChg chg="mod">
          <ac:chgData name="Kaitlin Tyler" userId="971d5887-dada-4101-bef7-69a3ed4a7a52" providerId="ADAL" clId="{E19440B1-1ADB-4868-88AC-44DF987AFF97}" dt="2025-09-09T15:18:25.187" v="107" actId="2711"/>
          <ac:spMkLst>
            <pc:docMk/>
            <pc:sldMk cId="2453716378" sldId="422"/>
            <ac:spMk id="6" creationId="{48371C2E-B2F2-73C7-D2DF-EE9862D1C973}"/>
          </ac:spMkLst>
        </pc:spChg>
        <pc:spChg chg="mod">
          <ac:chgData name="Kaitlin Tyler" userId="971d5887-dada-4101-bef7-69a3ed4a7a52" providerId="ADAL" clId="{E19440B1-1ADB-4868-88AC-44DF987AFF97}" dt="2025-09-09T15:18:25.187" v="107" actId="2711"/>
          <ac:spMkLst>
            <pc:docMk/>
            <pc:sldMk cId="2453716378" sldId="422"/>
            <ac:spMk id="9" creationId="{52BCE103-F781-2A13-7EC5-BA647ABE4F7D}"/>
          </ac:spMkLst>
        </pc:spChg>
        <pc:spChg chg="mod">
          <ac:chgData name="Kaitlin Tyler" userId="971d5887-dada-4101-bef7-69a3ed4a7a52" providerId="ADAL" clId="{E19440B1-1ADB-4868-88AC-44DF987AFF97}" dt="2025-09-09T15:18:25.187" v="107" actId="2711"/>
          <ac:spMkLst>
            <pc:docMk/>
            <pc:sldMk cId="2453716378" sldId="422"/>
            <ac:spMk id="11" creationId="{9C7FB390-3186-EAF9-3DEF-5F22053F12F8}"/>
          </ac:spMkLst>
        </pc:spChg>
        <pc:spChg chg="mod">
          <ac:chgData name="Kaitlin Tyler" userId="971d5887-dada-4101-bef7-69a3ed4a7a52" providerId="ADAL" clId="{E19440B1-1ADB-4868-88AC-44DF987AFF97}" dt="2025-09-09T15:18:25.187" v="107" actId="2711"/>
          <ac:spMkLst>
            <pc:docMk/>
            <pc:sldMk cId="2453716378" sldId="422"/>
            <ac:spMk id="13" creationId="{C4966E38-FF17-082D-0F43-BF39C1287B10}"/>
          </ac:spMkLst>
        </pc:spChg>
        <pc:spChg chg="mod">
          <ac:chgData name="Kaitlin Tyler" userId="971d5887-dada-4101-bef7-69a3ed4a7a52" providerId="ADAL" clId="{E19440B1-1ADB-4868-88AC-44DF987AFF97}" dt="2025-09-09T15:18:25.187" v="107" actId="2711"/>
          <ac:spMkLst>
            <pc:docMk/>
            <pc:sldMk cId="2453716378" sldId="422"/>
            <ac:spMk id="14" creationId="{DE896A49-4AD9-2564-DCDD-B8010C9F443D}"/>
          </ac:spMkLst>
        </pc:spChg>
        <pc:spChg chg="mod">
          <ac:chgData name="Kaitlin Tyler" userId="971d5887-dada-4101-bef7-69a3ed4a7a52" providerId="ADAL" clId="{E19440B1-1ADB-4868-88AC-44DF987AFF97}" dt="2025-09-09T15:18:25.187" v="107" actId="2711"/>
          <ac:spMkLst>
            <pc:docMk/>
            <pc:sldMk cId="2453716378" sldId="422"/>
            <ac:spMk id="17" creationId="{CB386361-D756-71DA-7594-C29307AB14FF}"/>
          </ac:spMkLst>
        </pc:spChg>
        <pc:spChg chg="mod">
          <ac:chgData name="Kaitlin Tyler" userId="971d5887-dada-4101-bef7-69a3ed4a7a52" providerId="ADAL" clId="{E19440B1-1ADB-4868-88AC-44DF987AFF97}" dt="2025-09-09T15:18:25.187" v="107" actId="2711"/>
          <ac:spMkLst>
            <pc:docMk/>
            <pc:sldMk cId="2453716378" sldId="422"/>
            <ac:spMk id="24" creationId="{149159BC-4AD6-FD14-5927-FEE66C1EB6EB}"/>
          </ac:spMkLst>
        </pc:spChg>
        <pc:spChg chg="mod">
          <ac:chgData name="Kaitlin Tyler" userId="971d5887-dada-4101-bef7-69a3ed4a7a52" providerId="ADAL" clId="{E19440B1-1ADB-4868-88AC-44DF987AFF97}" dt="2025-09-09T15:18:25.187" v="107" actId="2711"/>
          <ac:spMkLst>
            <pc:docMk/>
            <pc:sldMk cId="2453716378" sldId="422"/>
            <ac:spMk id="27" creationId="{618D12CD-A1E9-3CB5-FE6E-AC410819AE70}"/>
          </ac:spMkLst>
        </pc:spChg>
        <pc:spChg chg="mod">
          <ac:chgData name="Kaitlin Tyler" userId="971d5887-dada-4101-bef7-69a3ed4a7a52" providerId="ADAL" clId="{E19440B1-1ADB-4868-88AC-44DF987AFF97}" dt="2025-09-09T15:18:25.187" v="107" actId="2711"/>
          <ac:spMkLst>
            <pc:docMk/>
            <pc:sldMk cId="2453716378" sldId="422"/>
            <ac:spMk id="149" creationId="{48900F49-E5F8-DE9C-79CB-8C40C3A4B71A}"/>
          </ac:spMkLst>
        </pc:spChg>
      </pc:sldChg>
      <pc:sldChg chg="modSp mod">
        <pc:chgData name="Kaitlin Tyler" userId="971d5887-dada-4101-bef7-69a3ed4a7a52" providerId="ADAL" clId="{E19440B1-1ADB-4868-88AC-44DF987AFF97}" dt="2025-09-09T15:18:36.302" v="118" actId="2711"/>
        <pc:sldMkLst>
          <pc:docMk/>
          <pc:sldMk cId="537091493" sldId="423"/>
        </pc:sldMkLst>
        <pc:spChg chg="mod">
          <ac:chgData name="Kaitlin Tyler" userId="971d5887-dada-4101-bef7-69a3ed4a7a52" providerId="ADAL" clId="{E19440B1-1ADB-4868-88AC-44DF987AFF97}" dt="2025-09-09T15:18:36.302" v="118" actId="2711"/>
          <ac:spMkLst>
            <pc:docMk/>
            <pc:sldMk cId="537091493" sldId="423"/>
            <ac:spMk id="14" creationId="{81AB6E51-2E71-08A3-91AC-99ACAD3CC12C}"/>
          </ac:spMkLst>
        </pc:spChg>
        <pc:spChg chg="mod">
          <ac:chgData name="Kaitlin Tyler" userId="971d5887-dada-4101-bef7-69a3ed4a7a52" providerId="ADAL" clId="{E19440B1-1ADB-4868-88AC-44DF987AFF97}" dt="2025-09-09T15:18:36.302" v="118" actId="2711"/>
          <ac:spMkLst>
            <pc:docMk/>
            <pc:sldMk cId="537091493" sldId="423"/>
            <ac:spMk id="24" creationId="{563A78B3-13A9-A330-B83C-84DF9834287B}"/>
          </ac:spMkLst>
        </pc:spChg>
        <pc:spChg chg="mod">
          <ac:chgData name="Kaitlin Tyler" userId="971d5887-dada-4101-bef7-69a3ed4a7a52" providerId="ADAL" clId="{E19440B1-1ADB-4868-88AC-44DF987AFF97}" dt="2025-09-09T15:18:36.302" v="118" actId="2711"/>
          <ac:spMkLst>
            <pc:docMk/>
            <pc:sldMk cId="537091493" sldId="423"/>
            <ac:spMk id="149" creationId="{71B30709-4CD4-5279-106C-EBA5115D2762}"/>
          </ac:spMkLst>
        </pc:spChg>
      </pc:sldChg>
      <pc:sldChg chg="modSp mod">
        <pc:chgData name="Kaitlin Tyler" userId="971d5887-dada-4101-bef7-69a3ed4a7a52" providerId="ADAL" clId="{E19440B1-1ADB-4868-88AC-44DF987AFF97}" dt="2025-09-09T15:13:19.184" v="22" actId="20577"/>
        <pc:sldMkLst>
          <pc:docMk/>
          <pc:sldMk cId="3209131202" sldId="428"/>
        </pc:sldMkLst>
        <pc:spChg chg="mod">
          <ac:chgData name="Kaitlin Tyler" userId="971d5887-dada-4101-bef7-69a3ed4a7a52" providerId="ADAL" clId="{E19440B1-1ADB-4868-88AC-44DF987AFF97}" dt="2025-09-09T15:13:00.601" v="6" actId="2711"/>
          <ac:spMkLst>
            <pc:docMk/>
            <pc:sldMk cId="3209131202" sldId="428"/>
            <ac:spMk id="4" creationId="{EE6BD4E8-3DC3-C7DA-1F44-ADC983C63CAB}"/>
          </ac:spMkLst>
        </pc:spChg>
        <pc:spChg chg="mod">
          <ac:chgData name="Kaitlin Tyler" userId="971d5887-dada-4101-bef7-69a3ed4a7a52" providerId="ADAL" clId="{E19440B1-1ADB-4868-88AC-44DF987AFF97}" dt="2025-09-09T15:13:00.601" v="6" actId="2711"/>
          <ac:spMkLst>
            <pc:docMk/>
            <pc:sldMk cId="3209131202" sldId="428"/>
            <ac:spMk id="5" creationId="{DF3474EB-5FD7-0A9D-B6EA-CF5C283A6940}"/>
          </ac:spMkLst>
        </pc:spChg>
        <pc:spChg chg="mod">
          <ac:chgData name="Kaitlin Tyler" userId="971d5887-dada-4101-bef7-69a3ed4a7a52" providerId="ADAL" clId="{E19440B1-1ADB-4868-88AC-44DF987AFF97}" dt="2025-09-09T15:13:00.601" v="6" actId="2711"/>
          <ac:spMkLst>
            <pc:docMk/>
            <pc:sldMk cId="3209131202" sldId="428"/>
            <ac:spMk id="7" creationId="{5D1053C1-07B2-649D-41B2-60407AA755C0}"/>
          </ac:spMkLst>
        </pc:spChg>
        <pc:spChg chg="mod">
          <ac:chgData name="Kaitlin Tyler" userId="971d5887-dada-4101-bef7-69a3ed4a7a52" providerId="ADAL" clId="{E19440B1-1ADB-4868-88AC-44DF987AFF97}" dt="2025-09-09T15:13:00.601" v="6" actId="2711"/>
          <ac:spMkLst>
            <pc:docMk/>
            <pc:sldMk cId="3209131202" sldId="428"/>
            <ac:spMk id="8" creationId="{27599276-E15D-B2F2-2B1C-7A8E3B8CFBC8}"/>
          </ac:spMkLst>
        </pc:spChg>
        <pc:spChg chg="mod">
          <ac:chgData name="Kaitlin Tyler" userId="971d5887-dada-4101-bef7-69a3ed4a7a52" providerId="ADAL" clId="{E19440B1-1ADB-4868-88AC-44DF987AFF97}" dt="2025-09-09T15:13:00.601" v="6" actId="2711"/>
          <ac:spMkLst>
            <pc:docMk/>
            <pc:sldMk cId="3209131202" sldId="428"/>
            <ac:spMk id="9" creationId="{8C810DC0-46FE-A0EE-F62D-4AA550E58036}"/>
          </ac:spMkLst>
        </pc:spChg>
        <pc:spChg chg="mod">
          <ac:chgData name="Kaitlin Tyler" userId="971d5887-dada-4101-bef7-69a3ed4a7a52" providerId="ADAL" clId="{E19440B1-1ADB-4868-88AC-44DF987AFF97}" dt="2025-09-09T15:13:00.601" v="6" actId="2711"/>
          <ac:spMkLst>
            <pc:docMk/>
            <pc:sldMk cId="3209131202" sldId="428"/>
            <ac:spMk id="10" creationId="{FC3A7406-CA19-705C-10A0-5C977CED8976}"/>
          </ac:spMkLst>
        </pc:spChg>
        <pc:spChg chg="mod">
          <ac:chgData name="Kaitlin Tyler" userId="971d5887-dada-4101-bef7-69a3ed4a7a52" providerId="ADAL" clId="{E19440B1-1ADB-4868-88AC-44DF987AFF97}" dt="2025-09-09T15:13:00.601" v="6" actId="2711"/>
          <ac:spMkLst>
            <pc:docMk/>
            <pc:sldMk cId="3209131202" sldId="428"/>
            <ac:spMk id="12" creationId="{F5B8F4BE-66CF-8D19-F62C-BF0455B0703E}"/>
          </ac:spMkLst>
        </pc:spChg>
        <pc:spChg chg="mod">
          <ac:chgData name="Kaitlin Tyler" userId="971d5887-dada-4101-bef7-69a3ed4a7a52" providerId="ADAL" clId="{E19440B1-1ADB-4868-88AC-44DF987AFF97}" dt="2025-09-09T15:13:00.601" v="6" actId="2711"/>
          <ac:spMkLst>
            <pc:docMk/>
            <pc:sldMk cId="3209131202" sldId="428"/>
            <ac:spMk id="14" creationId="{03FDD09A-2DAE-A4EE-95A1-B8F2D8CD4D15}"/>
          </ac:spMkLst>
        </pc:spChg>
        <pc:spChg chg="mod">
          <ac:chgData name="Kaitlin Tyler" userId="971d5887-dada-4101-bef7-69a3ed4a7a52" providerId="ADAL" clId="{E19440B1-1ADB-4868-88AC-44DF987AFF97}" dt="2025-09-09T15:13:00.601" v="6" actId="2711"/>
          <ac:spMkLst>
            <pc:docMk/>
            <pc:sldMk cId="3209131202" sldId="428"/>
            <ac:spMk id="15" creationId="{4F4F4AB2-3B6D-2A45-E112-5F1231CE4622}"/>
          </ac:spMkLst>
        </pc:spChg>
        <pc:spChg chg="mod">
          <ac:chgData name="Kaitlin Tyler" userId="971d5887-dada-4101-bef7-69a3ed4a7a52" providerId="ADAL" clId="{E19440B1-1ADB-4868-88AC-44DF987AFF97}" dt="2025-09-09T15:13:00.601" v="6" actId="2711"/>
          <ac:spMkLst>
            <pc:docMk/>
            <pc:sldMk cId="3209131202" sldId="428"/>
            <ac:spMk id="17" creationId="{82F338A7-4261-02BE-BD04-5AF57EDB0C4D}"/>
          </ac:spMkLst>
        </pc:spChg>
        <pc:spChg chg="mod">
          <ac:chgData name="Kaitlin Tyler" userId="971d5887-dada-4101-bef7-69a3ed4a7a52" providerId="ADAL" clId="{E19440B1-1ADB-4868-88AC-44DF987AFF97}" dt="2025-09-09T15:13:19.184" v="22" actId="20577"/>
          <ac:spMkLst>
            <pc:docMk/>
            <pc:sldMk cId="3209131202" sldId="428"/>
            <ac:spMk id="149" creationId="{39EAA86E-3954-4ED2-A964-372F02FB0558}"/>
          </ac:spMkLst>
        </pc:spChg>
      </pc:sldChg>
      <pc:sldChg chg="modSp mod">
        <pc:chgData name="Kaitlin Tyler" userId="971d5887-dada-4101-bef7-69a3ed4a7a52" providerId="ADAL" clId="{E19440B1-1ADB-4868-88AC-44DF987AFF97}" dt="2025-09-09T15:13:30.186" v="27" actId="20577"/>
        <pc:sldMkLst>
          <pc:docMk/>
          <pc:sldMk cId="1831115126" sldId="429"/>
        </pc:sldMkLst>
        <pc:spChg chg="mod">
          <ac:chgData name="Kaitlin Tyler" userId="971d5887-dada-4101-bef7-69a3ed4a7a52" providerId="ADAL" clId="{E19440B1-1ADB-4868-88AC-44DF987AFF97}" dt="2025-09-09T15:13:26.027" v="23" actId="2711"/>
          <ac:spMkLst>
            <pc:docMk/>
            <pc:sldMk cId="1831115126" sldId="429"/>
            <ac:spMk id="4" creationId="{C3346EF3-6679-6CF7-2719-CF097BE25D12}"/>
          </ac:spMkLst>
        </pc:spChg>
        <pc:spChg chg="mod">
          <ac:chgData name="Kaitlin Tyler" userId="971d5887-dada-4101-bef7-69a3ed4a7a52" providerId="ADAL" clId="{E19440B1-1ADB-4868-88AC-44DF987AFF97}" dt="2025-09-09T15:13:26.027" v="23" actId="2711"/>
          <ac:spMkLst>
            <pc:docMk/>
            <pc:sldMk cId="1831115126" sldId="429"/>
            <ac:spMk id="13" creationId="{FA1C3477-7ECF-EFB9-F114-F9C5CAED7B14}"/>
          </ac:spMkLst>
        </pc:spChg>
        <pc:spChg chg="mod">
          <ac:chgData name="Kaitlin Tyler" userId="971d5887-dada-4101-bef7-69a3ed4a7a52" providerId="ADAL" clId="{E19440B1-1ADB-4868-88AC-44DF987AFF97}" dt="2025-09-09T15:13:26.027" v="23" actId="2711"/>
          <ac:spMkLst>
            <pc:docMk/>
            <pc:sldMk cId="1831115126" sldId="429"/>
            <ac:spMk id="17" creationId="{7E5B67F1-99F2-CB25-162B-D7FB62B5A28A}"/>
          </ac:spMkLst>
        </pc:spChg>
        <pc:spChg chg="mod">
          <ac:chgData name="Kaitlin Tyler" userId="971d5887-dada-4101-bef7-69a3ed4a7a52" providerId="ADAL" clId="{E19440B1-1ADB-4868-88AC-44DF987AFF97}" dt="2025-09-09T15:13:26.027" v="23" actId="2711"/>
          <ac:spMkLst>
            <pc:docMk/>
            <pc:sldMk cId="1831115126" sldId="429"/>
            <ac:spMk id="19" creationId="{9ACE8AE5-CF6D-132B-F98F-2839BB78850A}"/>
          </ac:spMkLst>
        </pc:spChg>
        <pc:spChg chg="mod">
          <ac:chgData name="Kaitlin Tyler" userId="971d5887-dada-4101-bef7-69a3ed4a7a52" providerId="ADAL" clId="{E19440B1-1ADB-4868-88AC-44DF987AFF97}" dt="2025-09-09T15:13:26.027" v="23" actId="2711"/>
          <ac:spMkLst>
            <pc:docMk/>
            <pc:sldMk cId="1831115126" sldId="429"/>
            <ac:spMk id="20" creationId="{660F0FD5-BE9B-3D05-57C0-E092A3B09CB2}"/>
          </ac:spMkLst>
        </pc:spChg>
        <pc:spChg chg="mod">
          <ac:chgData name="Kaitlin Tyler" userId="971d5887-dada-4101-bef7-69a3ed4a7a52" providerId="ADAL" clId="{E19440B1-1ADB-4868-88AC-44DF987AFF97}" dt="2025-09-09T15:13:26.027" v="23" actId="2711"/>
          <ac:spMkLst>
            <pc:docMk/>
            <pc:sldMk cId="1831115126" sldId="429"/>
            <ac:spMk id="21" creationId="{E53170CF-72E5-E685-947C-EB02D3C533F2}"/>
          </ac:spMkLst>
        </pc:spChg>
        <pc:spChg chg="mod">
          <ac:chgData name="Kaitlin Tyler" userId="971d5887-dada-4101-bef7-69a3ed4a7a52" providerId="ADAL" clId="{E19440B1-1ADB-4868-88AC-44DF987AFF97}" dt="2025-09-09T15:13:26.027" v="23" actId="2711"/>
          <ac:spMkLst>
            <pc:docMk/>
            <pc:sldMk cId="1831115126" sldId="429"/>
            <ac:spMk id="22" creationId="{926A7F9B-1894-2480-4C0C-3EB2450BA31C}"/>
          </ac:spMkLst>
        </pc:spChg>
        <pc:spChg chg="mod">
          <ac:chgData name="Kaitlin Tyler" userId="971d5887-dada-4101-bef7-69a3ed4a7a52" providerId="ADAL" clId="{E19440B1-1ADB-4868-88AC-44DF987AFF97}" dt="2025-09-09T15:13:26.027" v="23" actId="2711"/>
          <ac:spMkLst>
            <pc:docMk/>
            <pc:sldMk cId="1831115126" sldId="429"/>
            <ac:spMk id="23" creationId="{3947BCD5-23C2-17F8-C7E5-C3D41BA6B444}"/>
          </ac:spMkLst>
        </pc:spChg>
        <pc:spChg chg="mod">
          <ac:chgData name="Kaitlin Tyler" userId="971d5887-dada-4101-bef7-69a3ed4a7a52" providerId="ADAL" clId="{E19440B1-1ADB-4868-88AC-44DF987AFF97}" dt="2025-09-09T15:13:26.027" v="23" actId="2711"/>
          <ac:spMkLst>
            <pc:docMk/>
            <pc:sldMk cId="1831115126" sldId="429"/>
            <ac:spMk id="24" creationId="{564BBF20-288E-8E21-802F-848DD66E1DA5}"/>
          </ac:spMkLst>
        </pc:spChg>
        <pc:spChg chg="mod">
          <ac:chgData name="Kaitlin Tyler" userId="971d5887-dada-4101-bef7-69a3ed4a7a52" providerId="ADAL" clId="{E19440B1-1ADB-4868-88AC-44DF987AFF97}" dt="2025-09-09T15:13:30.186" v="27" actId="20577"/>
          <ac:spMkLst>
            <pc:docMk/>
            <pc:sldMk cId="1831115126" sldId="429"/>
            <ac:spMk id="149" creationId="{E0AED99B-F6EC-0D8A-0CEA-9263CE92CAAA}"/>
          </ac:spMkLst>
        </pc:spChg>
      </pc:sldChg>
      <pc:sldChg chg="modSp mod">
        <pc:chgData name="Kaitlin Tyler" userId="971d5887-dada-4101-bef7-69a3ed4a7a52" providerId="ADAL" clId="{E19440B1-1ADB-4868-88AC-44DF987AFF97}" dt="2025-09-09T15:14:01.346" v="32" actId="2711"/>
        <pc:sldMkLst>
          <pc:docMk/>
          <pc:sldMk cId="3322052400" sldId="430"/>
        </pc:sldMkLst>
        <pc:spChg chg="mod">
          <ac:chgData name="Kaitlin Tyler" userId="971d5887-dada-4101-bef7-69a3ed4a7a52" providerId="ADAL" clId="{E19440B1-1ADB-4868-88AC-44DF987AFF97}" dt="2025-09-09T15:14:01.346" v="32" actId="2711"/>
          <ac:spMkLst>
            <pc:docMk/>
            <pc:sldMk cId="3322052400" sldId="430"/>
            <ac:spMk id="4" creationId="{ABA76554-B756-DD24-8AE8-4D4E306FE5F4}"/>
          </ac:spMkLst>
        </pc:spChg>
        <pc:spChg chg="mod">
          <ac:chgData name="Kaitlin Tyler" userId="971d5887-dada-4101-bef7-69a3ed4a7a52" providerId="ADAL" clId="{E19440B1-1ADB-4868-88AC-44DF987AFF97}" dt="2025-09-09T15:14:01.346" v="32" actId="2711"/>
          <ac:spMkLst>
            <pc:docMk/>
            <pc:sldMk cId="3322052400" sldId="430"/>
            <ac:spMk id="9" creationId="{041915B4-B4DB-60BB-52ED-4C6C85373767}"/>
          </ac:spMkLst>
        </pc:spChg>
        <pc:spChg chg="mod">
          <ac:chgData name="Kaitlin Tyler" userId="971d5887-dada-4101-bef7-69a3ed4a7a52" providerId="ADAL" clId="{E19440B1-1ADB-4868-88AC-44DF987AFF97}" dt="2025-09-09T15:14:01.346" v="32" actId="2711"/>
          <ac:spMkLst>
            <pc:docMk/>
            <pc:sldMk cId="3322052400" sldId="430"/>
            <ac:spMk id="17" creationId="{3DA42C42-DDD9-18DF-C53F-67E84EED46FA}"/>
          </ac:spMkLst>
        </pc:spChg>
        <pc:spChg chg="mod">
          <ac:chgData name="Kaitlin Tyler" userId="971d5887-dada-4101-bef7-69a3ed4a7a52" providerId="ADAL" clId="{E19440B1-1ADB-4868-88AC-44DF987AFF97}" dt="2025-09-09T15:14:01.346" v="32" actId="2711"/>
          <ac:spMkLst>
            <pc:docMk/>
            <pc:sldMk cId="3322052400" sldId="430"/>
            <ac:spMk id="149" creationId="{1A51B041-2975-7E21-8215-7AAF28273102}"/>
          </ac:spMkLst>
        </pc:spChg>
      </pc:sldChg>
      <pc:sldChg chg="modSp mod">
        <pc:chgData name="Kaitlin Tyler" userId="971d5887-dada-4101-bef7-69a3ed4a7a52" providerId="ADAL" clId="{E19440B1-1ADB-4868-88AC-44DF987AFF97}" dt="2025-09-09T15:14:11.718" v="37" actId="2711"/>
        <pc:sldMkLst>
          <pc:docMk/>
          <pc:sldMk cId="874895054" sldId="431"/>
        </pc:sldMkLst>
        <pc:spChg chg="mod">
          <ac:chgData name="Kaitlin Tyler" userId="971d5887-dada-4101-bef7-69a3ed4a7a52" providerId="ADAL" clId="{E19440B1-1ADB-4868-88AC-44DF987AFF97}" dt="2025-09-09T15:14:11.718" v="37" actId="2711"/>
          <ac:spMkLst>
            <pc:docMk/>
            <pc:sldMk cId="874895054" sldId="431"/>
            <ac:spMk id="4" creationId="{19485FAB-30BD-D325-99B0-F6201F03218B}"/>
          </ac:spMkLst>
        </pc:spChg>
        <pc:spChg chg="mod">
          <ac:chgData name="Kaitlin Tyler" userId="971d5887-dada-4101-bef7-69a3ed4a7a52" providerId="ADAL" clId="{E19440B1-1ADB-4868-88AC-44DF987AFF97}" dt="2025-09-09T15:14:11.718" v="37" actId="2711"/>
          <ac:spMkLst>
            <pc:docMk/>
            <pc:sldMk cId="874895054" sldId="431"/>
            <ac:spMk id="5" creationId="{6EC288F9-7D6A-8FB3-AA41-4A96277AE81F}"/>
          </ac:spMkLst>
        </pc:spChg>
        <pc:spChg chg="mod">
          <ac:chgData name="Kaitlin Tyler" userId="971d5887-dada-4101-bef7-69a3ed4a7a52" providerId="ADAL" clId="{E19440B1-1ADB-4868-88AC-44DF987AFF97}" dt="2025-09-09T15:14:11.718" v="37" actId="2711"/>
          <ac:spMkLst>
            <pc:docMk/>
            <pc:sldMk cId="874895054" sldId="431"/>
            <ac:spMk id="17" creationId="{192A97E3-F1FB-88C3-9057-3A93C1AC8E7A}"/>
          </ac:spMkLst>
        </pc:spChg>
        <pc:spChg chg="mod">
          <ac:chgData name="Kaitlin Tyler" userId="971d5887-dada-4101-bef7-69a3ed4a7a52" providerId="ADAL" clId="{E19440B1-1ADB-4868-88AC-44DF987AFF97}" dt="2025-09-09T15:14:11.718" v="37" actId="2711"/>
          <ac:spMkLst>
            <pc:docMk/>
            <pc:sldMk cId="874895054" sldId="431"/>
            <ac:spMk id="149" creationId="{C7B1E651-0A73-B179-D7EC-E1384E5026C4}"/>
          </ac:spMkLst>
        </pc:spChg>
      </pc:sldChg>
      <pc:sldChg chg="modSp mod">
        <pc:chgData name="Kaitlin Tyler" userId="971d5887-dada-4101-bef7-69a3ed4a7a52" providerId="ADAL" clId="{E19440B1-1ADB-4868-88AC-44DF987AFF97}" dt="2025-09-09T15:14:49.063" v="42" actId="20577"/>
        <pc:sldMkLst>
          <pc:docMk/>
          <pc:sldMk cId="1406891883" sldId="432"/>
        </pc:sldMkLst>
        <pc:spChg chg="mod">
          <ac:chgData name="Kaitlin Tyler" userId="971d5887-dada-4101-bef7-69a3ed4a7a52" providerId="ADAL" clId="{E19440B1-1ADB-4868-88AC-44DF987AFF97}" dt="2025-09-09T15:14:44.961" v="38" actId="2711"/>
          <ac:spMkLst>
            <pc:docMk/>
            <pc:sldMk cId="1406891883" sldId="432"/>
            <ac:spMk id="4" creationId="{01397FD1-372A-C5A2-8915-2D2FDC7ACD1F}"/>
          </ac:spMkLst>
        </pc:spChg>
        <pc:spChg chg="mod">
          <ac:chgData name="Kaitlin Tyler" userId="971d5887-dada-4101-bef7-69a3ed4a7a52" providerId="ADAL" clId="{E19440B1-1ADB-4868-88AC-44DF987AFF97}" dt="2025-09-09T15:14:44.961" v="38" actId="2711"/>
          <ac:spMkLst>
            <pc:docMk/>
            <pc:sldMk cId="1406891883" sldId="432"/>
            <ac:spMk id="8" creationId="{62DB1D0B-D49D-3E29-9A96-F6CD244B3942}"/>
          </ac:spMkLst>
        </pc:spChg>
        <pc:spChg chg="mod">
          <ac:chgData name="Kaitlin Tyler" userId="971d5887-dada-4101-bef7-69a3ed4a7a52" providerId="ADAL" clId="{E19440B1-1ADB-4868-88AC-44DF987AFF97}" dt="2025-09-09T15:14:44.961" v="38" actId="2711"/>
          <ac:spMkLst>
            <pc:docMk/>
            <pc:sldMk cId="1406891883" sldId="432"/>
            <ac:spMk id="12" creationId="{BBE7C472-EED5-3F22-33E3-E4251356055E}"/>
          </ac:spMkLst>
        </pc:spChg>
        <pc:spChg chg="mod">
          <ac:chgData name="Kaitlin Tyler" userId="971d5887-dada-4101-bef7-69a3ed4a7a52" providerId="ADAL" clId="{E19440B1-1ADB-4868-88AC-44DF987AFF97}" dt="2025-09-09T15:14:44.961" v="38" actId="2711"/>
          <ac:spMkLst>
            <pc:docMk/>
            <pc:sldMk cId="1406891883" sldId="432"/>
            <ac:spMk id="13" creationId="{F5BCD3C5-18D2-626F-FF1B-E3CE90FE0287}"/>
          </ac:spMkLst>
        </pc:spChg>
        <pc:spChg chg="mod">
          <ac:chgData name="Kaitlin Tyler" userId="971d5887-dada-4101-bef7-69a3ed4a7a52" providerId="ADAL" clId="{E19440B1-1ADB-4868-88AC-44DF987AFF97}" dt="2025-09-09T15:14:44.961" v="38" actId="2711"/>
          <ac:spMkLst>
            <pc:docMk/>
            <pc:sldMk cId="1406891883" sldId="432"/>
            <ac:spMk id="14" creationId="{AC2CB4AF-4197-1790-D368-3DBC0277C733}"/>
          </ac:spMkLst>
        </pc:spChg>
        <pc:spChg chg="mod">
          <ac:chgData name="Kaitlin Tyler" userId="971d5887-dada-4101-bef7-69a3ed4a7a52" providerId="ADAL" clId="{E19440B1-1ADB-4868-88AC-44DF987AFF97}" dt="2025-09-09T15:14:44.961" v="38" actId="2711"/>
          <ac:spMkLst>
            <pc:docMk/>
            <pc:sldMk cId="1406891883" sldId="432"/>
            <ac:spMk id="15" creationId="{E900CB4D-452D-1A79-9622-84044E4F3D53}"/>
          </ac:spMkLst>
        </pc:spChg>
        <pc:spChg chg="mod">
          <ac:chgData name="Kaitlin Tyler" userId="971d5887-dada-4101-bef7-69a3ed4a7a52" providerId="ADAL" clId="{E19440B1-1ADB-4868-88AC-44DF987AFF97}" dt="2025-09-09T15:14:44.961" v="38" actId="2711"/>
          <ac:spMkLst>
            <pc:docMk/>
            <pc:sldMk cId="1406891883" sldId="432"/>
            <ac:spMk id="16" creationId="{C032FE27-6B03-B88B-FE3C-49F855C48A76}"/>
          </ac:spMkLst>
        </pc:spChg>
        <pc:spChg chg="mod">
          <ac:chgData name="Kaitlin Tyler" userId="971d5887-dada-4101-bef7-69a3ed4a7a52" providerId="ADAL" clId="{E19440B1-1ADB-4868-88AC-44DF987AFF97}" dt="2025-09-09T15:14:44.961" v="38" actId="2711"/>
          <ac:spMkLst>
            <pc:docMk/>
            <pc:sldMk cId="1406891883" sldId="432"/>
            <ac:spMk id="17" creationId="{A1435C83-9EA5-B6EB-2CCD-A7F36FA54EF2}"/>
          </ac:spMkLst>
        </pc:spChg>
        <pc:spChg chg="mod">
          <ac:chgData name="Kaitlin Tyler" userId="971d5887-dada-4101-bef7-69a3ed4a7a52" providerId="ADAL" clId="{E19440B1-1ADB-4868-88AC-44DF987AFF97}" dt="2025-09-09T15:14:49.063" v="42" actId="20577"/>
          <ac:spMkLst>
            <pc:docMk/>
            <pc:sldMk cId="1406891883" sldId="432"/>
            <ac:spMk id="149" creationId="{34E02194-D04F-D2A8-A716-922DA2B86124}"/>
          </ac:spMkLst>
        </pc:spChg>
      </pc:sldChg>
      <pc:sldChg chg="modSp mod">
        <pc:chgData name="Kaitlin Tyler" userId="971d5887-dada-4101-bef7-69a3ed4a7a52" providerId="ADAL" clId="{E19440B1-1ADB-4868-88AC-44DF987AFF97}" dt="2025-09-09T15:14:59.264" v="51" actId="20577"/>
        <pc:sldMkLst>
          <pc:docMk/>
          <pc:sldMk cId="1866754471" sldId="433"/>
        </pc:sldMkLst>
        <pc:spChg chg="mod">
          <ac:chgData name="Kaitlin Tyler" userId="971d5887-dada-4101-bef7-69a3ed4a7a52" providerId="ADAL" clId="{E19440B1-1ADB-4868-88AC-44DF987AFF97}" dt="2025-09-09T15:14:54.781" v="43" actId="2711"/>
          <ac:spMkLst>
            <pc:docMk/>
            <pc:sldMk cId="1866754471" sldId="433"/>
            <ac:spMk id="5" creationId="{624D80FA-6B56-A6C2-B624-AAD117BC162E}"/>
          </ac:spMkLst>
        </pc:spChg>
        <pc:spChg chg="mod">
          <ac:chgData name="Kaitlin Tyler" userId="971d5887-dada-4101-bef7-69a3ed4a7a52" providerId="ADAL" clId="{E19440B1-1ADB-4868-88AC-44DF987AFF97}" dt="2025-09-09T15:14:54.781" v="43" actId="2711"/>
          <ac:spMkLst>
            <pc:docMk/>
            <pc:sldMk cId="1866754471" sldId="433"/>
            <ac:spMk id="17" creationId="{1C1850E8-DC56-B21C-2EF6-40EA6B9F13D5}"/>
          </ac:spMkLst>
        </pc:spChg>
        <pc:spChg chg="mod">
          <ac:chgData name="Kaitlin Tyler" userId="971d5887-dada-4101-bef7-69a3ed4a7a52" providerId="ADAL" clId="{E19440B1-1ADB-4868-88AC-44DF987AFF97}" dt="2025-09-09T15:14:54.781" v="43" actId="2711"/>
          <ac:spMkLst>
            <pc:docMk/>
            <pc:sldMk cId="1866754471" sldId="433"/>
            <ac:spMk id="19" creationId="{538A132E-6E00-FE71-CE22-F8EBA7898834}"/>
          </ac:spMkLst>
        </pc:spChg>
        <pc:spChg chg="mod">
          <ac:chgData name="Kaitlin Tyler" userId="971d5887-dada-4101-bef7-69a3ed4a7a52" providerId="ADAL" clId="{E19440B1-1ADB-4868-88AC-44DF987AFF97}" dt="2025-09-09T15:14:54.781" v="43" actId="2711"/>
          <ac:spMkLst>
            <pc:docMk/>
            <pc:sldMk cId="1866754471" sldId="433"/>
            <ac:spMk id="20" creationId="{C5D4B808-6397-3888-AA33-755297057EBD}"/>
          </ac:spMkLst>
        </pc:spChg>
        <pc:spChg chg="mod">
          <ac:chgData name="Kaitlin Tyler" userId="971d5887-dada-4101-bef7-69a3ed4a7a52" providerId="ADAL" clId="{E19440B1-1ADB-4868-88AC-44DF987AFF97}" dt="2025-09-09T15:14:54.781" v="43" actId="2711"/>
          <ac:spMkLst>
            <pc:docMk/>
            <pc:sldMk cId="1866754471" sldId="433"/>
            <ac:spMk id="21" creationId="{A7125995-28E0-7F4A-C326-DF241C1B236D}"/>
          </ac:spMkLst>
        </pc:spChg>
        <pc:spChg chg="mod">
          <ac:chgData name="Kaitlin Tyler" userId="971d5887-dada-4101-bef7-69a3ed4a7a52" providerId="ADAL" clId="{E19440B1-1ADB-4868-88AC-44DF987AFF97}" dt="2025-09-09T15:14:54.781" v="43" actId="2711"/>
          <ac:spMkLst>
            <pc:docMk/>
            <pc:sldMk cId="1866754471" sldId="433"/>
            <ac:spMk id="22" creationId="{994A16C7-136A-B441-67D2-362AA0A57AE9}"/>
          </ac:spMkLst>
        </pc:spChg>
        <pc:spChg chg="mod">
          <ac:chgData name="Kaitlin Tyler" userId="971d5887-dada-4101-bef7-69a3ed4a7a52" providerId="ADAL" clId="{E19440B1-1ADB-4868-88AC-44DF987AFF97}" dt="2025-09-09T15:14:54.781" v="43" actId="2711"/>
          <ac:spMkLst>
            <pc:docMk/>
            <pc:sldMk cId="1866754471" sldId="433"/>
            <ac:spMk id="23" creationId="{6D00B1C1-6E48-E78E-82C5-22B6F395E093}"/>
          </ac:spMkLst>
        </pc:spChg>
        <pc:spChg chg="mod">
          <ac:chgData name="Kaitlin Tyler" userId="971d5887-dada-4101-bef7-69a3ed4a7a52" providerId="ADAL" clId="{E19440B1-1ADB-4868-88AC-44DF987AFF97}" dt="2025-09-09T15:14:54.781" v="43" actId="2711"/>
          <ac:spMkLst>
            <pc:docMk/>
            <pc:sldMk cId="1866754471" sldId="433"/>
            <ac:spMk id="24" creationId="{CD564161-172D-D100-0925-92E0B2FDD60F}"/>
          </ac:spMkLst>
        </pc:spChg>
        <pc:spChg chg="mod">
          <ac:chgData name="Kaitlin Tyler" userId="971d5887-dada-4101-bef7-69a3ed4a7a52" providerId="ADAL" clId="{E19440B1-1ADB-4868-88AC-44DF987AFF97}" dt="2025-09-09T15:14:54.781" v="43" actId="2711"/>
          <ac:spMkLst>
            <pc:docMk/>
            <pc:sldMk cId="1866754471" sldId="433"/>
            <ac:spMk id="26" creationId="{BC1A3760-A899-F48B-D06A-89D60DB44AF1}"/>
          </ac:spMkLst>
        </pc:spChg>
        <pc:spChg chg="mod">
          <ac:chgData name="Kaitlin Tyler" userId="971d5887-dada-4101-bef7-69a3ed4a7a52" providerId="ADAL" clId="{E19440B1-1ADB-4868-88AC-44DF987AFF97}" dt="2025-09-09T15:14:59.264" v="51" actId="20577"/>
          <ac:spMkLst>
            <pc:docMk/>
            <pc:sldMk cId="1866754471" sldId="433"/>
            <ac:spMk id="149" creationId="{C9E82343-D644-9471-E083-DB6CB7FDC03C}"/>
          </ac:spMkLst>
        </pc:spChg>
      </pc:sldChg>
      <pc:sldChg chg="modSp mod">
        <pc:chgData name="Kaitlin Tyler" userId="971d5887-dada-4101-bef7-69a3ed4a7a52" providerId="ADAL" clId="{E19440B1-1ADB-4868-88AC-44DF987AFF97}" dt="2025-09-09T15:15:10.909" v="57" actId="20577"/>
        <pc:sldMkLst>
          <pc:docMk/>
          <pc:sldMk cId="1569322115" sldId="434"/>
        </pc:sldMkLst>
        <pc:spChg chg="mod">
          <ac:chgData name="Kaitlin Tyler" userId="971d5887-dada-4101-bef7-69a3ed4a7a52" providerId="ADAL" clId="{E19440B1-1ADB-4868-88AC-44DF987AFF97}" dt="2025-09-09T15:15:06.225" v="52" actId="2711"/>
          <ac:spMkLst>
            <pc:docMk/>
            <pc:sldMk cId="1569322115" sldId="434"/>
            <ac:spMk id="2" creationId="{5FD89857-9858-EF49-5C9E-1B9377820C80}"/>
          </ac:spMkLst>
        </pc:spChg>
        <pc:spChg chg="mod">
          <ac:chgData name="Kaitlin Tyler" userId="971d5887-dada-4101-bef7-69a3ed4a7a52" providerId="ADAL" clId="{E19440B1-1ADB-4868-88AC-44DF987AFF97}" dt="2025-09-09T15:15:06.225" v="52" actId="2711"/>
          <ac:spMkLst>
            <pc:docMk/>
            <pc:sldMk cId="1569322115" sldId="434"/>
            <ac:spMk id="4" creationId="{2A64E956-3E54-FE25-40C8-07E13D4342B3}"/>
          </ac:spMkLst>
        </pc:spChg>
        <pc:spChg chg="mod">
          <ac:chgData name="Kaitlin Tyler" userId="971d5887-dada-4101-bef7-69a3ed4a7a52" providerId="ADAL" clId="{E19440B1-1ADB-4868-88AC-44DF987AFF97}" dt="2025-09-09T15:15:06.225" v="52" actId="2711"/>
          <ac:spMkLst>
            <pc:docMk/>
            <pc:sldMk cId="1569322115" sldId="434"/>
            <ac:spMk id="5" creationId="{A405C8F2-ADB0-2BD9-62CD-89681D1D7E15}"/>
          </ac:spMkLst>
        </pc:spChg>
        <pc:spChg chg="mod">
          <ac:chgData name="Kaitlin Tyler" userId="971d5887-dada-4101-bef7-69a3ed4a7a52" providerId="ADAL" clId="{E19440B1-1ADB-4868-88AC-44DF987AFF97}" dt="2025-09-09T15:15:06.225" v="52" actId="2711"/>
          <ac:spMkLst>
            <pc:docMk/>
            <pc:sldMk cId="1569322115" sldId="434"/>
            <ac:spMk id="17" creationId="{EEA167B5-E416-AE4F-F5E1-F0CCBCF5EE89}"/>
          </ac:spMkLst>
        </pc:spChg>
        <pc:spChg chg="mod">
          <ac:chgData name="Kaitlin Tyler" userId="971d5887-dada-4101-bef7-69a3ed4a7a52" providerId="ADAL" clId="{E19440B1-1ADB-4868-88AC-44DF987AFF97}" dt="2025-09-09T15:15:06.225" v="52" actId="2711"/>
          <ac:spMkLst>
            <pc:docMk/>
            <pc:sldMk cId="1569322115" sldId="434"/>
            <ac:spMk id="22" creationId="{DC6B05DD-E73F-47CF-0B81-E9E6632D9B52}"/>
          </ac:spMkLst>
        </pc:spChg>
        <pc:spChg chg="mod">
          <ac:chgData name="Kaitlin Tyler" userId="971d5887-dada-4101-bef7-69a3ed4a7a52" providerId="ADAL" clId="{E19440B1-1ADB-4868-88AC-44DF987AFF97}" dt="2025-09-09T15:15:10.909" v="57" actId="20577"/>
          <ac:spMkLst>
            <pc:docMk/>
            <pc:sldMk cId="1569322115" sldId="434"/>
            <ac:spMk id="149" creationId="{AF347E09-E795-877A-78CF-5F8B62DA7EC3}"/>
          </ac:spMkLst>
        </pc:spChg>
      </pc:sldChg>
      <pc:sldChg chg="modSp mod">
        <pc:chgData name="Kaitlin Tyler" userId="971d5887-dada-4101-bef7-69a3ed4a7a52" providerId="ADAL" clId="{E19440B1-1ADB-4868-88AC-44DF987AFF97}" dt="2025-09-09T15:16:07.655" v="71" actId="20577"/>
        <pc:sldMkLst>
          <pc:docMk/>
          <pc:sldMk cId="54414202" sldId="435"/>
        </pc:sldMkLst>
        <pc:spChg chg="mod">
          <ac:chgData name="Kaitlin Tyler" userId="971d5887-dada-4101-bef7-69a3ed4a7a52" providerId="ADAL" clId="{E19440B1-1ADB-4868-88AC-44DF987AFF97}" dt="2025-09-09T15:16:04.979" v="66" actId="2711"/>
          <ac:spMkLst>
            <pc:docMk/>
            <pc:sldMk cId="54414202" sldId="435"/>
            <ac:spMk id="11" creationId="{69DBEC12-93BD-65AC-D27F-2A1EBC944D3B}"/>
          </ac:spMkLst>
        </pc:spChg>
        <pc:spChg chg="mod">
          <ac:chgData name="Kaitlin Tyler" userId="971d5887-dada-4101-bef7-69a3ed4a7a52" providerId="ADAL" clId="{E19440B1-1ADB-4868-88AC-44DF987AFF97}" dt="2025-09-09T15:16:04.979" v="66" actId="2711"/>
          <ac:spMkLst>
            <pc:docMk/>
            <pc:sldMk cId="54414202" sldId="435"/>
            <ac:spMk id="12" creationId="{B20CE4D9-8204-4D00-9BAD-1274A5FBFD70}"/>
          </ac:spMkLst>
        </pc:spChg>
        <pc:spChg chg="mod">
          <ac:chgData name="Kaitlin Tyler" userId="971d5887-dada-4101-bef7-69a3ed4a7a52" providerId="ADAL" clId="{E19440B1-1ADB-4868-88AC-44DF987AFF97}" dt="2025-09-09T15:16:04.979" v="66" actId="2711"/>
          <ac:spMkLst>
            <pc:docMk/>
            <pc:sldMk cId="54414202" sldId="435"/>
            <ac:spMk id="17" creationId="{35012A1A-E722-8224-33DF-4B778D51AD1A}"/>
          </ac:spMkLst>
        </pc:spChg>
        <pc:spChg chg="mod">
          <ac:chgData name="Kaitlin Tyler" userId="971d5887-dada-4101-bef7-69a3ed4a7a52" providerId="ADAL" clId="{E19440B1-1ADB-4868-88AC-44DF987AFF97}" dt="2025-09-09T15:16:04.979" v="66" actId="2711"/>
          <ac:spMkLst>
            <pc:docMk/>
            <pc:sldMk cId="54414202" sldId="435"/>
            <ac:spMk id="19" creationId="{D4C6B89D-7901-F167-91C0-F5345DB629FF}"/>
          </ac:spMkLst>
        </pc:spChg>
        <pc:spChg chg="mod">
          <ac:chgData name="Kaitlin Tyler" userId="971d5887-dada-4101-bef7-69a3ed4a7a52" providerId="ADAL" clId="{E19440B1-1ADB-4868-88AC-44DF987AFF97}" dt="2025-09-09T15:16:04.979" v="66" actId="2711"/>
          <ac:spMkLst>
            <pc:docMk/>
            <pc:sldMk cId="54414202" sldId="435"/>
            <ac:spMk id="21" creationId="{BC45A43E-6592-BFCE-0093-A99DF97B5F75}"/>
          </ac:spMkLst>
        </pc:spChg>
        <pc:spChg chg="mod">
          <ac:chgData name="Kaitlin Tyler" userId="971d5887-dada-4101-bef7-69a3ed4a7a52" providerId="ADAL" clId="{E19440B1-1ADB-4868-88AC-44DF987AFF97}" dt="2025-09-09T15:16:04.979" v="66" actId="2711"/>
          <ac:spMkLst>
            <pc:docMk/>
            <pc:sldMk cId="54414202" sldId="435"/>
            <ac:spMk id="26" creationId="{73C1DEF0-D0A7-146A-6A77-E17626083680}"/>
          </ac:spMkLst>
        </pc:spChg>
        <pc:spChg chg="mod">
          <ac:chgData name="Kaitlin Tyler" userId="971d5887-dada-4101-bef7-69a3ed4a7a52" providerId="ADAL" clId="{E19440B1-1ADB-4868-88AC-44DF987AFF97}" dt="2025-09-09T15:16:07.655" v="71" actId="20577"/>
          <ac:spMkLst>
            <pc:docMk/>
            <pc:sldMk cId="54414202" sldId="435"/>
            <ac:spMk id="149" creationId="{F05E3F05-7177-4260-29F3-E0931D257E98}"/>
          </ac:spMkLst>
        </pc:spChg>
      </pc:sldChg>
      <pc:sldChg chg="modSp mod">
        <pc:chgData name="Kaitlin Tyler" userId="971d5887-dada-4101-bef7-69a3ed4a7a52" providerId="ADAL" clId="{E19440B1-1ADB-4868-88AC-44DF987AFF97}" dt="2025-09-09T15:16:18.656" v="77" actId="20577"/>
        <pc:sldMkLst>
          <pc:docMk/>
          <pc:sldMk cId="709689538" sldId="436"/>
        </pc:sldMkLst>
        <pc:spChg chg="mod">
          <ac:chgData name="Kaitlin Tyler" userId="971d5887-dada-4101-bef7-69a3ed4a7a52" providerId="ADAL" clId="{E19440B1-1ADB-4868-88AC-44DF987AFF97}" dt="2025-09-09T15:16:15.280" v="72" actId="2711"/>
          <ac:spMkLst>
            <pc:docMk/>
            <pc:sldMk cId="709689538" sldId="436"/>
            <ac:spMk id="5" creationId="{A03F5626-6930-C1A4-F58A-536F0B88AA9A}"/>
          </ac:spMkLst>
        </pc:spChg>
        <pc:spChg chg="mod">
          <ac:chgData name="Kaitlin Tyler" userId="971d5887-dada-4101-bef7-69a3ed4a7a52" providerId="ADAL" clId="{E19440B1-1ADB-4868-88AC-44DF987AFF97}" dt="2025-09-09T15:16:15.280" v="72" actId="2711"/>
          <ac:spMkLst>
            <pc:docMk/>
            <pc:sldMk cId="709689538" sldId="436"/>
            <ac:spMk id="6" creationId="{EFCA1AC8-956B-35D6-7221-2A20BFAF1B4E}"/>
          </ac:spMkLst>
        </pc:spChg>
        <pc:spChg chg="mod">
          <ac:chgData name="Kaitlin Tyler" userId="971d5887-dada-4101-bef7-69a3ed4a7a52" providerId="ADAL" clId="{E19440B1-1ADB-4868-88AC-44DF987AFF97}" dt="2025-09-09T15:16:15.280" v="72" actId="2711"/>
          <ac:spMkLst>
            <pc:docMk/>
            <pc:sldMk cId="709689538" sldId="436"/>
            <ac:spMk id="7" creationId="{1D655499-B663-7C9F-77E7-15BA35BD2D23}"/>
          </ac:spMkLst>
        </pc:spChg>
        <pc:spChg chg="mod">
          <ac:chgData name="Kaitlin Tyler" userId="971d5887-dada-4101-bef7-69a3ed4a7a52" providerId="ADAL" clId="{E19440B1-1ADB-4868-88AC-44DF987AFF97}" dt="2025-09-09T15:16:15.280" v="72" actId="2711"/>
          <ac:spMkLst>
            <pc:docMk/>
            <pc:sldMk cId="709689538" sldId="436"/>
            <ac:spMk id="8" creationId="{873C1165-19B4-F1EA-990C-4EC5505CF4A6}"/>
          </ac:spMkLst>
        </pc:spChg>
        <pc:spChg chg="mod">
          <ac:chgData name="Kaitlin Tyler" userId="971d5887-dada-4101-bef7-69a3ed4a7a52" providerId="ADAL" clId="{E19440B1-1ADB-4868-88AC-44DF987AFF97}" dt="2025-09-09T15:16:15.280" v="72" actId="2711"/>
          <ac:spMkLst>
            <pc:docMk/>
            <pc:sldMk cId="709689538" sldId="436"/>
            <ac:spMk id="10" creationId="{496A67B2-ADF3-808E-156C-99D468568ECB}"/>
          </ac:spMkLst>
        </pc:spChg>
        <pc:spChg chg="mod">
          <ac:chgData name="Kaitlin Tyler" userId="971d5887-dada-4101-bef7-69a3ed4a7a52" providerId="ADAL" clId="{E19440B1-1ADB-4868-88AC-44DF987AFF97}" dt="2025-09-09T15:16:15.280" v="72" actId="2711"/>
          <ac:spMkLst>
            <pc:docMk/>
            <pc:sldMk cId="709689538" sldId="436"/>
            <ac:spMk id="11" creationId="{6AC631CF-CA69-E272-25EF-B89873C98944}"/>
          </ac:spMkLst>
        </pc:spChg>
        <pc:spChg chg="mod">
          <ac:chgData name="Kaitlin Tyler" userId="971d5887-dada-4101-bef7-69a3ed4a7a52" providerId="ADAL" clId="{E19440B1-1ADB-4868-88AC-44DF987AFF97}" dt="2025-09-09T15:16:15.280" v="72" actId="2711"/>
          <ac:spMkLst>
            <pc:docMk/>
            <pc:sldMk cId="709689538" sldId="436"/>
            <ac:spMk id="12" creationId="{9D262A98-C17A-233C-0EAE-EC099E43AE18}"/>
          </ac:spMkLst>
        </pc:spChg>
        <pc:spChg chg="mod">
          <ac:chgData name="Kaitlin Tyler" userId="971d5887-dada-4101-bef7-69a3ed4a7a52" providerId="ADAL" clId="{E19440B1-1ADB-4868-88AC-44DF987AFF97}" dt="2025-09-09T15:16:15.280" v="72" actId="2711"/>
          <ac:spMkLst>
            <pc:docMk/>
            <pc:sldMk cId="709689538" sldId="436"/>
            <ac:spMk id="17" creationId="{47ED7EF3-D212-6080-0B23-7CD0200757D1}"/>
          </ac:spMkLst>
        </pc:spChg>
        <pc:spChg chg="mod">
          <ac:chgData name="Kaitlin Tyler" userId="971d5887-dada-4101-bef7-69a3ed4a7a52" providerId="ADAL" clId="{E19440B1-1ADB-4868-88AC-44DF987AFF97}" dt="2025-09-09T15:16:15.280" v="72" actId="2711"/>
          <ac:spMkLst>
            <pc:docMk/>
            <pc:sldMk cId="709689538" sldId="436"/>
            <ac:spMk id="26" creationId="{1145B6A2-2B6A-E5B3-8500-8CC69A0C95F0}"/>
          </ac:spMkLst>
        </pc:spChg>
        <pc:spChg chg="mod">
          <ac:chgData name="Kaitlin Tyler" userId="971d5887-dada-4101-bef7-69a3ed4a7a52" providerId="ADAL" clId="{E19440B1-1ADB-4868-88AC-44DF987AFF97}" dt="2025-09-09T15:16:18.656" v="77" actId="20577"/>
          <ac:spMkLst>
            <pc:docMk/>
            <pc:sldMk cId="709689538" sldId="436"/>
            <ac:spMk id="149" creationId="{D1902C12-1890-A560-FFD0-F29B4F7FFB26}"/>
          </ac:spMkLst>
        </pc:spChg>
      </pc:sldChg>
      <pc:sldChg chg="modSp mod">
        <pc:chgData name="Kaitlin Tyler" userId="971d5887-dada-4101-bef7-69a3ed4a7a52" providerId="ADAL" clId="{E19440B1-1ADB-4868-88AC-44DF987AFF97}" dt="2025-09-09T15:16:42.059" v="83" actId="20577"/>
        <pc:sldMkLst>
          <pc:docMk/>
          <pc:sldMk cId="1308535955" sldId="437"/>
        </pc:sldMkLst>
        <pc:spChg chg="mod">
          <ac:chgData name="Kaitlin Tyler" userId="971d5887-dada-4101-bef7-69a3ed4a7a52" providerId="ADAL" clId="{E19440B1-1ADB-4868-88AC-44DF987AFF97}" dt="2025-09-09T15:16:38.604" v="78" actId="2711"/>
          <ac:spMkLst>
            <pc:docMk/>
            <pc:sldMk cId="1308535955" sldId="437"/>
            <ac:spMk id="4" creationId="{9AC7F0DF-4C90-00C6-C1DC-7DB903FAB192}"/>
          </ac:spMkLst>
        </pc:spChg>
        <pc:spChg chg="mod">
          <ac:chgData name="Kaitlin Tyler" userId="971d5887-dada-4101-bef7-69a3ed4a7a52" providerId="ADAL" clId="{E19440B1-1ADB-4868-88AC-44DF987AFF97}" dt="2025-09-09T15:16:38.604" v="78" actId="2711"/>
          <ac:spMkLst>
            <pc:docMk/>
            <pc:sldMk cId="1308535955" sldId="437"/>
            <ac:spMk id="7" creationId="{5657F7EA-7759-B829-9290-3C98776EDD57}"/>
          </ac:spMkLst>
        </pc:spChg>
        <pc:spChg chg="mod">
          <ac:chgData name="Kaitlin Tyler" userId="971d5887-dada-4101-bef7-69a3ed4a7a52" providerId="ADAL" clId="{E19440B1-1ADB-4868-88AC-44DF987AFF97}" dt="2025-09-09T15:16:38.604" v="78" actId="2711"/>
          <ac:spMkLst>
            <pc:docMk/>
            <pc:sldMk cId="1308535955" sldId="437"/>
            <ac:spMk id="8" creationId="{6C1CD562-05D9-2D06-9AAE-DBBF28256714}"/>
          </ac:spMkLst>
        </pc:spChg>
        <pc:spChg chg="mod">
          <ac:chgData name="Kaitlin Tyler" userId="971d5887-dada-4101-bef7-69a3ed4a7a52" providerId="ADAL" clId="{E19440B1-1ADB-4868-88AC-44DF987AFF97}" dt="2025-09-09T15:16:38.604" v="78" actId="2711"/>
          <ac:spMkLst>
            <pc:docMk/>
            <pc:sldMk cId="1308535955" sldId="437"/>
            <ac:spMk id="9" creationId="{0B78009F-E2A0-A11A-4D6D-878866C22164}"/>
          </ac:spMkLst>
        </pc:spChg>
        <pc:spChg chg="mod">
          <ac:chgData name="Kaitlin Tyler" userId="971d5887-dada-4101-bef7-69a3ed4a7a52" providerId="ADAL" clId="{E19440B1-1ADB-4868-88AC-44DF987AFF97}" dt="2025-09-09T15:16:38.604" v="78" actId="2711"/>
          <ac:spMkLst>
            <pc:docMk/>
            <pc:sldMk cId="1308535955" sldId="437"/>
            <ac:spMk id="10" creationId="{676FB29C-3941-1329-B1F1-044057DA9CCB}"/>
          </ac:spMkLst>
        </pc:spChg>
        <pc:spChg chg="mod">
          <ac:chgData name="Kaitlin Tyler" userId="971d5887-dada-4101-bef7-69a3ed4a7a52" providerId="ADAL" clId="{E19440B1-1ADB-4868-88AC-44DF987AFF97}" dt="2025-09-09T15:16:38.604" v="78" actId="2711"/>
          <ac:spMkLst>
            <pc:docMk/>
            <pc:sldMk cId="1308535955" sldId="437"/>
            <ac:spMk id="11" creationId="{B0263DD1-5159-0B55-B8BC-1AA85FDE8BB1}"/>
          </ac:spMkLst>
        </pc:spChg>
        <pc:spChg chg="mod">
          <ac:chgData name="Kaitlin Tyler" userId="971d5887-dada-4101-bef7-69a3ed4a7a52" providerId="ADAL" clId="{E19440B1-1ADB-4868-88AC-44DF987AFF97}" dt="2025-09-09T15:16:38.604" v="78" actId="2711"/>
          <ac:spMkLst>
            <pc:docMk/>
            <pc:sldMk cId="1308535955" sldId="437"/>
            <ac:spMk id="12" creationId="{71AC492E-6B8C-7585-B96F-E875D0A32A1C}"/>
          </ac:spMkLst>
        </pc:spChg>
        <pc:spChg chg="mod">
          <ac:chgData name="Kaitlin Tyler" userId="971d5887-dada-4101-bef7-69a3ed4a7a52" providerId="ADAL" clId="{E19440B1-1ADB-4868-88AC-44DF987AFF97}" dt="2025-09-09T15:16:38.604" v="78" actId="2711"/>
          <ac:spMkLst>
            <pc:docMk/>
            <pc:sldMk cId="1308535955" sldId="437"/>
            <ac:spMk id="17" creationId="{BF301969-70E5-B07C-E34D-3D244E527107}"/>
          </ac:spMkLst>
        </pc:spChg>
        <pc:spChg chg="mod">
          <ac:chgData name="Kaitlin Tyler" userId="971d5887-dada-4101-bef7-69a3ed4a7a52" providerId="ADAL" clId="{E19440B1-1ADB-4868-88AC-44DF987AFF97}" dt="2025-09-09T15:16:38.604" v="78" actId="2711"/>
          <ac:spMkLst>
            <pc:docMk/>
            <pc:sldMk cId="1308535955" sldId="437"/>
            <ac:spMk id="21" creationId="{BA6D2199-3C3A-CADF-9372-2A35D649562D}"/>
          </ac:spMkLst>
        </pc:spChg>
        <pc:spChg chg="mod">
          <ac:chgData name="Kaitlin Tyler" userId="971d5887-dada-4101-bef7-69a3ed4a7a52" providerId="ADAL" clId="{E19440B1-1ADB-4868-88AC-44DF987AFF97}" dt="2025-09-09T15:16:42.059" v="83" actId="20577"/>
          <ac:spMkLst>
            <pc:docMk/>
            <pc:sldMk cId="1308535955" sldId="437"/>
            <ac:spMk id="149" creationId="{F56950F0-A7BA-8EF7-265F-4CA0983FF32D}"/>
          </ac:spMkLst>
        </pc:spChg>
      </pc:sldChg>
      <pc:sldChg chg="modSp mod">
        <pc:chgData name="Kaitlin Tyler" userId="971d5887-dada-4101-bef7-69a3ed4a7a52" providerId="ADAL" clId="{E19440B1-1ADB-4868-88AC-44DF987AFF97}" dt="2025-09-09T15:16:51.863" v="89" actId="20577"/>
        <pc:sldMkLst>
          <pc:docMk/>
          <pc:sldMk cId="12696181" sldId="438"/>
        </pc:sldMkLst>
        <pc:spChg chg="mod">
          <ac:chgData name="Kaitlin Tyler" userId="971d5887-dada-4101-bef7-69a3ed4a7a52" providerId="ADAL" clId="{E19440B1-1ADB-4868-88AC-44DF987AFF97}" dt="2025-09-09T15:16:47.836" v="84" actId="2711"/>
          <ac:spMkLst>
            <pc:docMk/>
            <pc:sldMk cId="12696181" sldId="438"/>
            <ac:spMk id="13" creationId="{7D7374DD-415B-1295-6227-CC333F489959}"/>
          </ac:spMkLst>
        </pc:spChg>
        <pc:spChg chg="mod">
          <ac:chgData name="Kaitlin Tyler" userId="971d5887-dada-4101-bef7-69a3ed4a7a52" providerId="ADAL" clId="{E19440B1-1ADB-4868-88AC-44DF987AFF97}" dt="2025-09-09T15:16:47.836" v="84" actId="2711"/>
          <ac:spMkLst>
            <pc:docMk/>
            <pc:sldMk cId="12696181" sldId="438"/>
            <ac:spMk id="14" creationId="{F4171EE4-396D-4A26-A16D-6423866CCF7E}"/>
          </ac:spMkLst>
        </pc:spChg>
        <pc:spChg chg="mod">
          <ac:chgData name="Kaitlin Tyler" userId="971d5887-dada-4101-bef7-69a3ed4a7a52" providerId="ADAL" clId="{E19440B1-1ADB-4868-88AC-44DF987AFF97}" dt="2025-09-09T15:16:47.836" v="84" actId="2711"/>
          <ac:spMkLst>
            <pc:docMk/>
            <pc:sldMk cId="12696181" sldId="438"/>
            <ac:spMk id="15" creationId="{83E3FE64-0453-D048-9B25-D7ABF0757AC3}"/>
          </ac:spMkLst>
        </pc:spChg>
        <pc:spChg chg="mod">
          <ac:chgData name="Kaitlin Tyler" userId="971d5887-dada-4101-bef7-69a3ed4a7a52" providerId="ADAL" clId="{E19440B1-1ADB-4868-88AC-44DF987AFF97}" dt="2025-09-09T15:16:47.836" v="84" actId="2711"/>
          <ac:spMkLst>
            <pc:docMk/>
            <pc:sldMk cId="12696181" sldId="438"/>
            <ac:spMk id="16" creationId="{AA803FC7-E4FC-3A6C-3A4D-0CE98E1ABB3A}"/>
          </ac:spMkLst>
        </pc:spChg>
        <pc:spChg chg="mod">
          <ac:chgData name="Kaitlin Tyler" userId="971d5887-dada-4101-bef7-69a3ed4a7a52" providerId="ADAL" clId="{E19440B1-1ADB-4868-88AC-44DF987AFF97}" dt="2025-09-09T15:16:47.836" v="84" actId="2711"/>
          <ac:spMkLst>
            <pc:docMk/>
            <pc:sldMk cId="12696181" sldId="438"/>
            <ac:spMk id="17" creationId="{4CE284E5-E9A3-F852-8490-682A8972287E}"/>
          </ac:spMkLst>
        </pc:spChg>
        <pc:spChg chg="mod">
          <ac:chgData name="Kaitlin Tyler" userId="971d5887-dada-4101-bef7-69a3ed4a7a52" providerId="ADAL" clId="{E19440B1-1ADB-4868-88AC-44DF987AFF97}" dt="2025-09-09T15:16:51.863" v="89" actId="20577"/>
          <ac:spMkLst>
            <pc:docMk/>
            <pc:sldMk cId="12696181" sldId="438"/>
            <ac:spMk id="149" creationId="{1CA86202-10E0-6FF1-0005-6BF7A65D0DF9}"/>
          </ac:spMkLst>
        </pc:spChg>
      </pc:sldChg>
      <pc:sldChg chg="modSp mod">
        <pc:chgData name="Kaitlin Tyler" userId="971d5887-dada-4101-bef7-69a3ed4a7a52" providerId="ADAL" clId="{E19440B1-1ADB-4868-88AC-44DF987AFF97}" dt="2025-09-09T15:18:46.646" v="123" actId="2711"/>
        <pc:sldMkLst>
          <pc:docMk/>
          <pc:sldMk cId="391293034" sldId="439"/>
        </pc:sldMkLst>
        <pc:spChg chg="mod">
          <ac:chgData name="Kaitlin Tyler" userId="971d5887-dada-4101-bef7-69a3ed4a7a52" providerId="ADAL" clId="{E19440B1-1ADB-4868-88AC-44DF987AFF97}" dt="2025-09-09T15:18:46.646" v="123" actId="2711"/>
          <ac:spMkLst>
            <pc:docMk/>
            <pc:sldMk cId="391293034" sldId="439"/>
            <ac:spMk id="2" creationId="{962734C9-7297-652C-B580-FFEDC24B4515}"/>
          </ac:spMkLst>
        </pc:spChg>
        <pc:spChg chg="mod">
          <ac:chgData name="Kaitlin Tyler" userId="971d5887-dada-4101-bef7-69a3ed4a7a52" providerId="ADAL" clId="{E19440B1-1ADB-4868-88AC-44DF987AFF97}" dt="2025-09-09T15:18:46.646" v="123" actId="2711"/>
          <ac:spMkLst>
            <pc:docMk/>
            <pc:sldMk cId="391293034" sldId="439"/>
            <ac:spMk id="8" creationId="{179A36AA-C055-A5CE-0E39-6ED5BCD5D367}"/>
          </ac:spMkLst>
        </pc:spChg>
        <pc:spChg chg="mod">
          <ac:chgData name="Kaitlin Tyler" userId="971d5887-dada-4101-bef7-69a3ed4a7a52" providerId="ADAL" clId="{E19440B1-1ADB-4868-88AC-44DF987AFF97}" dt="2025-09-09T15:18:46.646" v="123" actId="2711"/>
          <ac:spMkLst>
            <pc:docMk/>
            <pc:sldMk cId="391293034" sldId="439"/>
            <ac:spMk id="25" creationId="{F8A786CE-2F7E-AE5C-7FE6-2A995089C661}"/>
          </ac:spMkLst>
        </pc:spChg>
        <pc:spChg chg="mod">
          <ac:chgData name="Kaitlin Tyler" userId="971d5887-dada-4101-bef7-69a3ed4a7a52" providerId="ADAL" clId="{E19440B1-1ADB-4868-88AC-44DF987AFF97}" dt="2025-09-09T15:18:46.646" v="123" actId="2711"/>
          <ac:spMkLst>
            <pc:docMk/>
            <pc:sldMk cId="391293034" sldId="439"/>
            <ac:spMk id="30" creationId="{3A8B4E20-F942-39C2-8745-2EB0DD2B33EC}"/>
          </ac:spMkLst>
        </pc:spChg>
        <pc:spChg chg="mod">
          <ac:chgData name="Kaitlin Tyler" userId="971d5887-dada-4101-bef7-69a3ed4a7a52" providerId="ADAL" clId="{E19440B1-1ADB-4868-88AC-44DF987AFF97}" dt="2025-09-09T15:18:46.646" v="123" actId="2711"/>
          <ac:spMkLst>
            <pc:docMk/>
            <pc:sldMk cId="391293034" sldId="439"/>
            <ac:spMk id="31" creationId="{A145CF8A-519B-0E51-08A6-D0B4F8DA936E}"/>
          </ac:spMkLst>
        </pc:spChg>
        <pc:spChg chg="mod">
          <ac:chgData name="Kaitlin Tyler" userId="971d5887-dada-4101-bef7-69a3ed4a7a52" providerId="ADAL" clId="{E19440B1-1ADB-4868-88AC-44DF987AFF97}" dt="2025-09-09T15:18:46.646" v="123" actId="2711"/>
          <ac:spMkLst>
            <pc:docMk/>
            <pc:sldMk cId="391293034" sldId="439"/>
            <ac:spMk id="149" creationId="{275DF682-582A-FB93-FF41-07A638020D59}"/>
          </ac:spMkLst>
        </pc:spChg>
      </pc:sldChg>
      <pc:sldChg chg="modSp mod">
        <pc:chgData name="Kaitlin Tyler" userId="971d5887-dada-4101-bef7-69a3ed4a7a52" providerId="ADAL" clId="{E19440B1-1ADB-4868-88AC-44DF987AFF97}" dt="2025-09-09T15:19:14.036" v="128" actId="2711"/>
        <pc:sldMkLst>
          <pc:docMk/>
          <pc:sldMk cId="3857115858" sldId="440"/>
        </pc:sldMkLst>
        <pc:spChg chg="mod">
          <ac:chgData name="Kaitlin Tyler" userId="971d5887-dada-4101-bef7-69a3ed4a7a52" providerId="ADAL" clId="{E19440B1-1ADB-4868-88AC-44DF987AFF97}" dt="2025-09-09T15:19:14.036" v="128" actId="2711"/>
          <ac:spMkLst>
            <pc:docMk/>
            <pc:sldMk cId="3857115858" sldId="440"/>
            <ac:spMk id="4" creationId="{BB9D4D69-48D7-113D-C7BF-ADC186A49068}"/>
          </ac:spMkLst>
        </pc:spChg>
        <pc:spChg chg="mod">
          <ac:chgData name="Kaitlin Tyler" userId="971d5887-dada-4101-bef7-69a3ed4a7a52" providerId="ADAL" clId="{E19440B1-1ADB-4868-88AC-44DF987AFF97}" dt="2025-09-09T15:19:14.036" v="128" actId="2711"/>
          <ac:spMkLst>
            <pc:docMk/>
            <pc:sldMk cId="3857115858" sldId="440"/>
            <ac:spMk id="5" creationId="{F08BC9E8-2694-48C2-29E7-40E59D440774}"/>
          </ac:spMkLst>
        </pc:spChg>
        <pc:spChg chg="mod">
          <ac:chgData name="Kaitlin Tyler" userId="971d5887-dada-4101-bef7-69a3ed4a7a52" providerId="ADAL" clId="{E19440B1-1ADB-4868-88AC-44DF987AFF97}" dt="2025-09-09T15:19:14.036" v="128" actId="2711"/>
          <ac:spMkLst>
            <pc:docMk/>
            <pc:sldMk cId="3857115858" sldId="440"/>
            <ac:spMk id="6" creationId="{72C77EBC-3F6F-BDBE-0C2F-B282AA482FC6}"/>
          </ac:spMkLst>
        </pc:spChg>
        <pc:spChg chg="mod">
          <ac:chgData name="Kaitlin Tyler" userId="971d5887-dada-4101-bef7-69a3ed4a7a52" providerId="ADAL" clId="{E19440B1-1ADB-4868-88AC-44DF987AFF97}" dt="2025-09-09T15:19:14.036" v="128" actId="2711"/>
          <ac:spMkLst>
            <pc:docMk/>
            <pc:sldMk cId="3857115858" sldId="440"/>
            <ac:spMk id="14" creationId="{5B07470A-9488-822E-48D1-939F8D2885E0}"/>
          </ac:spMkLst>
        </pc:spChg>
        <pc:spChg chg="mod">
          <ac:chgData name="Kaitlin Tyler" userId="971d5887-dada-4101-bef7-69a3ed4a7a52" providerId="ADAL" clId="{E19440B1-1ADB-4868-88AC-44DF987AFF97}" dt="2025-09-09T15:19:14.036" v="128" actId="2711"/>
          <ac:spMkLst>
            <pc:docMk/>
            <pc:sldMk cId="3857115858" sldId="440"/>
            <ac:spMk id="23" creationId="{38921D9C-E0A0-FD56-5104-D7F600B1E835}"/>
          </ac:spMkLst>
        </pc:spChg>
        <pc:spChg chg="mod">
          <ac:chgData name="Kaitlin Tyler" userId="971d5887-dada-4101-bef7-69a3ed4a7a52" providerId="ADAL" clId="{E19440B1-1ADB-4868-88AC-44DF987AFF97}" dt="2025-09-09T15:19:14.036" v="128" actId="2711"/>
          <ac:spMkLst>
            <pc:docMk/>
            <pc:sldMk cId="3857115858" sldId="440"/>
            <ac:spMk id="27" creationId="{C7F17268-6CD2-6DE5-324F-82BE935223CD}"/>
          </ac:spMkLst>
        </pc:spChg>
        <pc:spChg chg="mod">
          <ac:chgData name="Kaitlin Tyler" userId="971d5887-dada-4101-bef7-69a3ed4a7a52" providerId="ADAL" clId="{E19440B1-1ADB-4868-88AC-44DF987AFF97}" dt="2025-09-09T15:19:14.036" v="128" actId="2711"/>
          <ac:spMkLst>
            <pc:docMk/>
            <pc:sldMk cId="3857115858" sldId="440"/>
            <ac:spMk id="149" creationId="{6AD39C7D-A990-82D1-EF0C-BA83723D5598}"/>
          </ac:spMkLst>
        </pc:spChg>
      </pc:sldChg>
      <pc:sldChg chg="modSp mod">
        <pc:chgData name="Kaitlin Tyler" userId="971d5887-dada-4101-bef7-69a3ed4a7a52" providerId="ADAL" clId="{E19440B1-1ADB-4868-88AC-44DF987AFF97}" dt="2025-09-09T15:19:23.293" v="133" actId="2711"/>
        <pc:sldMkLst>
          <pc:docMk/>
          <pc:sldMk cId="4083483612" sldId="441"/>
        </pc:sldMkLst>
        <pc:spChg chg="mod">
          <ac:chgData name="Kaitlin Tyler" userId="971d5887-dada-4101-bef7-69a3ed4a7a52" providerId="ADAL" clId="{E19440B1-1ADB-4868-88AC-44DF987AFF97}" dt="2025-09-09T15:19:23.293" v="133" actId="2711"/>
          <ac:spMkLst>
            <pc:docMk/>
            <pc:sldMk cId="4083483612" sldId="441"/>
            <ac:spMk id="4" creationId="{9BDCEBCA-6A11-E6F3-4593-62A7DCF3AB36}"/>
          </ac:spMkLst>
        </pc:spChg>
        <pc:spChg chg="mod">
          <ac:chgData name="Kaitlin Tyler" userId="971d5887-dada-4101-bef7-69a3ed4a7a52" providerId="ADAL" clId="{E19440B1-1ADB-4868-88AC-44DF987AFF97}" dt="2025-09-09T15:19:23.293" v="133" actId="2711"/>
          <ac:spMkLst>
            <pc:docMk/>
            <pc:sldMk cId="4083483612" sldId="441"/>
            <ac:spMk id="5" creationId="{D081D924-A388-5545-DD4D-11F7A0CF5D31}"/>
          </ac:spMkLst>
        </pc:spChg>
        <pc:spChg chg="mod">
          <ac:chgData name="Kaitlin Tyler" userId="971d5887-dada-4101-bef7-69a3ed4a7a52" providerId="ADAL" clId="{E19440B1-1ADB-4868-88AC-44DF987AFF97}" dt="2025-09-09T15:19:23.293" v="133" actId="2711"/>
          <ac:spMkLst>
            <pc:docMk/>
            <pc:sldMk cId="4083483612" sldId="441"/>
            <ac:spMk id="6" creationId="{3C63916B-DC70-C681-E4C1-AEA765D433E1}"/>
          </ac:spMkLst>
        </pc:spChg>
        <pc:spChg chg="mod">
          <ac:chgData name="Kaitlin Tyler" userId="971d5887-dada-4101-bef7-69a3ed4a7a52" providerId="ADAL" clId="{E19440B1-1ADB-4868-88AC-44DF987AFF97}" dt="2025-09-09T15:19:23.293" v="133" actId="2711"/>
          <ac:spMkLst>
            <pc:docMk/>
            <pc:sldMk cId="4083483612" sldId="441"/>
            <ac:spMk id="9" creationId="{22D9AFEF-DB96-0C9F-6363-DB93370BAFB6}"/>
          </ac:spMkLst>
        </pc:spChg>
        <pc:spChg chg="mod">
          <ac:chgData name="Kaitlin Tyler" userId="971d5887-dada-4101-bef7-69a3ed4a7a52" providerId="ADAL" clId="{E19440B1-1ADB-4868-88AC-44DF987AFF97}" dt="2025-09-09T15:19:23.293" v="133" actId="2711"/>
          <ac:spMkLst>
            <pc:docMk/>
            <pc:sldMk cId="4083483612" sldId="441"/>
            <ac:spMk id="12" creationId="{3673DFBF-C05D-D45F-1864-2AE07DD6D0D5}"/>
          </ac:spMkLst>
        </pc:spChg>
        <pc:spChg chg="mod">
          <ac:chgData name="Kaitlin Tyler" userId="971d5887-dada-4101-bef7-69a3ed4a7a52" providerId="ADAL" clId="{E19440B1-1ADB-4868-88AC-44DF987AFF97}" dt="2025-09-09T15:19:23.293" v="133" actId="2711"/>
          <ac:spMkLst>
            <pc:docMk/>
            <pc:sldMk cId="4083483612" sldId="441"/>
            <ac:spMk id="13" creationId="{42198458-738C-7759-3B22-54086033D426}"/>
          </ac:spMkLst>
        </pc:spChg>
        <pc:spChg chg="mod">
          <ac:chgData name="Kaitlin Tyler" userId="971d5887-dada-4101-bef7-69a3ed4a7a52" providerId="ADAL" clId="{E19440B1-1ADB-4868-88AC-44DF987AFF97}" dt="2025-09-09T15:19:23.293" v="133" actId="2711"/>
          <ac:spMkLst>
            <pc:docMk/>
            <pc:sldMk cId="4083483612" sldId="441"/>
            <ac:spMk id="17" creationId="{F092B4EE-105E-14AE-74C2-C3EC12BD795E}"/>
          </ac:spMkLst>
        </pc:spChg>
        <pc:spChg chg="mod">
          <ac:chgData name="Kaitlin Tyler" userId="971d5887-dada-4101-bef7-69a3ed4a7a52" providerId="ADAL" clId="{E19440B1-1ADB-4868-88AC-44DF987AFF97}" dt="2025-09-09T15:19:23.293" v="133" actId="2711"/>
          <ac:spMkLst>
            <pc:docMk/>
            <pc:sldMk cId="4083483612" sldId="441"/>
            <ac:spMk id="24" creationId="{3C3EC6E0-9D69-D547-8408-4F3B410DB52D}"/>
          </ac:spMkLst>
        </pc:spChg>
        <pc:spChg chg="mod">
          <ac:chgData name="Kaitlin Tyler" userId="971d5887-dada-4101-bef7-69a3ed4a7a52" providerId="ADAL" clId="{E19440B1-1ADB-4868-88AC-44DF987AFF97}" dt="2025-09-09T15:19:23.293" v="133" actId="2711"/>
          <ac:spMkLst>
            <pc:docMk/>
            <pc:sldMk cId="4083483612" sldId="441"/>
            <ac:spMk id="25" creationId="{3D1F4EC5-5699-EEE8-9971-C3B3EB3ABF9F}"/>
          </ac:spMkLst>
        </pc:spChg>
        <pc:spChg chg="mod">
          <ac:chgData name="Kaitlin Tyler" userId="971d5887-dada-4101-bef7-69a3ed4a7a52" providerId="ADAL" clId="{E19440B1-1ADB-4868-88AC-44DF987AFF97}" dt="2025-09-09T15:19:23.293" v="133" actId="2711"/>
          <ac:spMkLst>
            <pc:docMk/>
            <pc:sldMk cId="4083483612" sldId="441"/>
            <ac:spMk id="27" creationId="{DBB76DD0-30E0-CA16-1535-79F65CFA8A75}"/>
          </ac:spMkLst>
        </pc:spChg>
        <pc:spChg chg="mod">
          <ac:chgData name="Kaitlin Tyler" userId="971d5887-dada-4101-bef7-69a3ed4a7a52" providerId="ADAL" clId="{E19440B1-1ADB-4868-88AC-44DF987AFF97}" dt="2025-09-09T15:19:18.984" v="132" actId="20577"/>
          <ac:spMkLst>
            <pc:docMk/>
            <pc:sldMk cId="4083483612" sldId="441"/>
            <ac:spMk id="149" creationId="{BEA8B857-7133-CC66-1713-94BAD5DCE8F0}"/>
          </ac:spMkLst>
        </pc:spChg>
      </pc:sldChg>
      <pc:sldChg chg="modSp mod">
        <pc:chgData name="Kaitlin Tyler" userId="971d5887-dada-4101-bef7-69a3ed4a7a52" providerId="ADAL" clId="{E19440B1-1ADB-4868-88AC-44DF987AFF97}" dt="2025-09-09T15:19:31.922" v="138" actId="2711"/>
        <pc:sldMkLst>
          <pc:docMk/>
          <pc:sldMk cId="2746736553" sldId="442"/>
        </pc:sldMkLst>
        <pc:spChg chg="mod">
          <ac:chgData name="Kaitlin Tyler" userId="971d5887-dada-4101-bef7-69a3ed4a7a52" providerId="ADAL" clId="{E19440B1-1ADB-4868-88AC-44DF987AFF97}" dt="2025-09-09T15:19:31.922" v="138" actId="2711"/>
          <ac:spMkLst>
            <pc:docMk/>
            <pc:sldMk cId="2746736553" sldId="442"/>
            <ac:spMk id="3" creationId="{085BE9F6-7DC5-3ACA-A8FD-9110179B1A44}"/>
          </ac:spMkLst>
        </pc:spChg>
        <pc:spChg chg="mod">
          <ac:chgData name="Kaitlin Tyler" userId="971d5887-dada-4101-bef7-69a3ed4a7a52" providerId="ADAL" clId="{E19440B1-1ADB-4868-88AC-44DF987AFF97}" dt="2025-09-09T15:19:31.922" v="138" actId="2711"/>
          <ac:spMkLst>
            <pc:docMk/>
            <pc:sldMk cId="2746736553" sldId="442"/>
            <ac:spMk id="6" creationId="{A794949C-F25D-B3C6-6765-C18DE0FC08DB}"/>
          </ac:spMkLst>
        </pc:spChg>
        <pc:spChg chg="mod">
          <ac:chgData name="Kaitlin Tyler" userId="971d5887-dada-4101-bef7-69a3ed4a7a52" providerId="ADAL" clId="{E19440B1-1ADB-4868-88AC-44DF987AFF97}" dt="2025-09-09T15:19:31.922" v="138" actId="2711"/>
          <ac:spMkLst>
            <pc:docMk/>
            <pc:sldMk cId="2746736553" sldId="442"/>
            <ac:spMk id="149" creationId="{43A70CEA-F8E4-899C-8CC2-000D27A89369}"/>
          </ac:spMkLst>
        </pc:spChg>
      </pc:sldChg>
      <pc:sldMasterChg chg="modSldLayout">
        <pc:chgData name="Kaitlin Tyler" userId="971d5887-dada-4101-bef7-69a3ed4a7a52" providerId="ADAL" clId="{E19440B1-1ADB-4868-88AC-44DF987AFF97}" dt="2025-09-09T15:08:01.926" v="0"/>
        <pc:sldMasterMkLst>
          <pc:docMk/>
          <pc:sldMasterMk cId="1291537134" sldId="2147483660"/>
        </pc:sldMasterMkLst>
        <pc:sldLayoutChg chg="modSp">
          <pc:chgData name="Kaitlin Tyler" userId="971d5887-dada-4101-bef7-69a3ed4a7a52" providerId="ADAL" clId="{E19440B1-1ADB-4868-88AC-44DF987AFF97}" dt="2025-09-09T15:08:01.926" v="0"/>
          <pc:sldLayoutMkLst>
            <pc:docMk/>
            <pc:sldMasterMk cId="1291537134" sldId="2147483660"/>
            <pc:sldLayoutMk cId="2844354149" sldId="2147483736"/>
          </pc:sldLayoutMkLst>
          <pc:spChg chg="mod">
            <ac:chgData name="Kaitlin Tyler" userId="971d5887-dada-4101-bef7-69a3ed4a7a52" providerId="ADAL" clId="{E19440B1-1ADB-4868-88AC-44DF987AFF97}" dt="2025-09-09T15:08:01.926" v="0"/>
            <ac:spMkLst>
              <pc:docMk/>
              <pc:sldMasterMk cId="1291537134" sldId="2147483660"/>
              <pc:sldLayoutMk cId="2844354149" sldId="2147483736"/>
              <ac:spMk id="4" creationId="{E6AEF1B2-1440-4FE5-8C1B-C291F424F993}"/>
            </ac:spMkLst>
          </pc:spChg>
        </pc:sldLayoutChg>
      </pc:sldMasterChg>
    </pc:docChg>
  </pc:docChgLst>
  <pc:docChgLst>
    <pc:chgData name="Angelos Fragkos" userId="f5dfd546-65e5-4a9a-9692-492f288fd948" providerId="ADAL" clId="{15552A3F-5BF5-4276-910D-1E7229A3E942}"/>
    <pc:docChg chg="modSld">
      <pc:chgData name="Angelos Fragkos" userId="f5dfd546-65e5-4a9a-9692-492f288fd948" providerId="ADAL" clId="{15552A3F-5BF5-4276-910D-1E7229A3E942}" dt="2025-08-25T12:41:04.323" v="15" actId="20577"/>
      <pc:docMkLst>
        <pc:docMk/>
      </pc:docMkLst>
      <pc:sldChg chg="addSp modSp mod">
        <pc:chgData name="Angelos Fragkos" userId="f5dfd546-65e5-4a9a-9692-492f288fd948" providerId="ADAL" clId="{15552A3F-5BF5-4276-910D-1E7229A3E942}" dt="2025-08-25T12:41:04.323" v="15" actId="20577"/>
        <pc:sldMkLst>
          <pc:docMk/>
          <pc:sldMk cId="2027084116" sldId="421"/>
        </pc:sldMkLst>
        <pc:spChg chg="add mod">
          <ac:chgData name="Angelos Fragkos" userId="f5dfd546-65e5-4a9a-9692-492f288fd948" providerId="ADAL" clId="{15552A3F-5BF5-4276-910D-1E7229A3E942}" dt="2025-08-25T12:40:16.873" v="3" actId="14100"/>
          <ac:spMkLst>
            <pc:docMk/>
            <pc:sldMk cId="2027084116" sldId="421"/>
            <ac:spMk id="3" creationId="{C2A5136F-C275-4FB6-583E-BF86E1C36B4D}"/>
          </ac:spMkLst>
        </pc:spChg>
        <pc:spChg chg="add mod">
          <ac:chgData name="Angelos Fragkos" userId="f5dfd546-65e5-4a9a-9692-492f288fd948" providerId="ADAL" clId="{15552A3F-5BF5-4276-910D-1E7229A3E942}" dt="2025-08-25T12:40:44.198" v="9" actId="14100"/>
          <ac:spMkLst>
            <pc:docMk/>
            <pc:sldMk cId="2027084116" sldId="421"/>
            <ac:spMk id="7" creationId="{AF85B891-F1F4-244B-3A8C-A3109F3BF595}"/>
          </ac:spMkLst>
        </pc:spChg>
        <pc:spChg chg="add mod">
          <ac:chgData name="Angelos Fragkos" userId="f5dfd546-65e5-4a9a-9692-492f288fd948" providerId="ADAL" clId="{15552A3F-5BF5-4276-910D-1E7229A3E942}" dt="2025-08-25T12:40:58.972" v="11" actId="1076"/>
          <ac:spMkLst>
            <pc:docMk/>
            <pc:sldMk cId="2027084116" sldId="421"/>
            <ac:spMk id="9" creationId="{0ABCDF2F-1854-EFD6-CE4C-DCDD337EC56A}"/>
          </ac:spMkLst>
        </pc:spChg>
        <pc:spChg chg="add mod">
          <ac:chgData name="Angelos Fragkos" userId="f5dfd546-65e5-4a9a-9692-492f288fd948" providerId="ADAL" clId="{15552A3F-5BF5-4276-910D-1E7229A3E942}" dt="2025-08-25T12:41:04.323" v="15" actId="20577"/>
          <ac:spMkLst>
            <pc:docMk/>
            <pc:sldMk cId="2027084116" sldId="421"/>
            <ac:spMk id="12" creationId="{A68A1FCF-2EBD-3DC7-42EB-D52F9C92656A}"/>
          </ac:spMkLst>
        </pc:spChg>
      </pc:sldChg>
      <pc:sldChg chg="addSp modSp">
        <pc:chgData name="Angelos Fragkos" userId="f5dfd546-65e5-4a9a-9692-492f288fd948" providerId="ADAL" clId="{15552A3F-5BF5-4276-910D-1E7229A3E942}" dt="2025-08-25T12:39:41.184" v="2"/>
        <pc:sldMkLst>
          <pc:docMk/>
          <pc:sldMk cId="2453716378" sldId="422"/>
        </pc:sldMkLst>
      </pc:sldChg>
    </pc:docChg>
  </pc:docChgLst>
</pc:chgInfo>
</file>

<file path=ppt/comments/modernComment_1A1_9471991F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C1175F2E-C487-4F5C-A439-1A910B451B97}" authorId="{6782F567-434B-C98D-85C7-51E817B4006B}" status="resolved" created="2025-06-26T09:05:54.103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2490472735" sldId="417"/>
      <ac:picMk id="3" creationId="{3F29A693-36CA-48BB-626F-7885C4D66EFE}"/>
    </ac:deMkLst>
    <p188:txBody>
      <a:bodyPr/>
      <a:lstStyle/>
      <a:p>
        <a:r>
          <a:rPr lang="en-US"/>
          <a:t>Personal info</a:t>
        </a:r>
      </a:p>
    </p188:txBody>
  </p188:cm>
  <p188:cm id="{C4635C21-7E3D-419F-97D4-468869798ED2}" authorId="{6782F567-434B-C98D-85C7-51E817B4006B}" status="resolved" created="2025-06-26T09:06:16.983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2490472735" sldId="417"/>
      <ac:picMk id="3" creationId="{3F29A693-36CA-48BB-626F-7885C4D66EFE}"/>
    </ac:deMkLst>
    <p188:txBody>
      <a:bodyPr/>
      <a:lstStyle/>
      <a:p>
        <a:r>
          <a:rPr lang="en-US"/>
          <a:t>I think the orange rectangles with the step to click are missed in this slide</a:t>
        </a:r>
      </a:p>
    </p188:txBody>
  </p188:cm>
</p188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Calibri" panose="020F0502020204030204" pitchFamily="34" charset="0"/>
              </a:defRPr>
            </a:lvl1pPr>
          </a:lstStyle>
          <a:p>
            <a:fld id="{BB9E86C5-9689-42B4-BE7D-FDE5EB4274E3}" type="datetimeFigureOut">
              <a:rPr lang="en-US" smtClean="0"/>
              <a:pPr/>
              <a:t>9/9/2025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Calibri" panose="020F0502020204030204" pitchFamily="34" charset="0"/>
              </a:defRPr>
            </a:lvl1pPr>
          </a:lstStyle>
          <a:p>
            <a:fld id="{27FDDAD7-A41A-4414-8211-C5E2AC7F93E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62960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FDDAD7-A41A-4414-8211-C5E2AC7F93EC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0864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>
          <a:extLst>
            <a:ext uri="{FF2B5EF4-FFF2-40B4-BE49-F238E27FC236}">
              <a16:creationId xmlns:a16="http://schemas.microsoft.com/office/drawing/2014/main" id="{4AC7F401-3D14-C1BA-D30F-D893D22599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275a620d15c_0_218:notes">
            <a:extLst>
              <a:ext uri="{FF2B5EF4-FFF2-40B4-BE49-F238E27FC236}">
                <a16:creationId xmlns:a16="http://schemas.microsoft.com/office/drawing/2014/main" id="{72829643-17D4-4241-EEFC-E2B59AF8A9A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275a620d15c_0_218:notes">
            <a:extLst>
              <a:ext uri="{FF2B5EF4-FFF2-40B4-BE49-F238E27FC236}">
                <a16:creationId xmlns:a16="http://schemas.microsoft.com/office/drawing/2014/main" id="{D38D0D89-BAB8-31CE-7882-CDCEFC6869B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147077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>
          <a:extLst>
            <a:ext uri="{FF2B5EF4-FFF2-40B4-BE49-F238E27FC236}">
              <a16:creationId xmlns:a16="http://schemas.microsoft.com/office/drawing/2014/main" id="{2D3B9D5C-4330-F8EF-A913-EE0C39B6F2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275a620d15c_0_218:notes">
            <a:extLst>
              <a:ext uri="{FF2B5EF4-FFF2-40B4-BE49-F238E27FC236}">
                <a16:creationId xmlns:a16="http://schemas.microsoft.com/office/drawing/2014/main" id="{21C20221-5161-F22E-140A-8EA76C8252C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275a620d15c_0_218:notes">
            <a:extLst>
              <a:ext uri="{FF2B5EF4-FFF2-40B4-BE49-F238E27FC236}">
                <a16:creationId xmlns:a16="http://schemas.microsoft.com/office/drawing/2014/main" id="{2E042E3A-7910-FF16-AC60-23008D95D85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59995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>
          <a:extLst>
            <a:ext uri="{FF2B5EF4-FFF2-40B4-BE49-F238E27FC236}">
              <a16:creationId xmlns:a16="http://schemas.microsoft.com/office/drawing/2014/main" id="{8FF5B707-62FE-C76F-8C9F-9279293D7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275a620d15c_0_218:notes">
            <a:extLst>
              <a:ext uri="{FF2B5EF4-FFF2-40B4-BE49-F238E27FC236}">
                <a16:creationId xmlns:a16="http://schemas.microsoft.com/office/drawing/2014/main" id="{9A1BA391-2D5E-AE12-3826-41CC3A533D9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275a620d15c_0_218:notes">
            <a:extLst>
              <a:ext uri="{FF2B5EF4-FFF2-40B4-BE49-F238E27FC236}">
                <a16:creationId xmlns:a16="http://schemas.microsoft.com/office/drawing/2014/main" id="{EB52E0F6-F7B5-8C12-6621-E7B9689D606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0899061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>
          <a:extLst>
            <a:ext uri="{FF2B5EF4-FFF2-40B4-BE49-F238E27FC236}">
              <a16:creationId xmlns:a16="http://schemas.microsoft.com/office/drawing/2014/main" id="{1979BB51-2F43-5377-D791-70C3C2E212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275a620d15c_0_218:notes">
            <a:extLst>
              <a:ext uri="{FF2B5EF4-FFF2-40B4-BE49-F238E27FC236}">
                <a16:creationId xmlns:a16="http://schemas.microsoft.com/office/drawing/2014/main" id="{9AC7E41E-54C3-1072-2008-570F2DBE653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275a620d15c_0_218:notes">
            <a:extLst>
              <a:ext uri="{FF2B5EF4-FFF2-40B4-BE49-F238E27FC236}">
                <a16:creationId xmlns:a16="http://schemas.microsoft.com/office/drawing/2014/main" id="{E822BA81-8373-F258-49F8-41EBA935B70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5511836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>
          <a:extLst>
            <a:ext uri="{FF2B5EF4-FFF2-40B4-BE49-F238E27FC236}">
              <a16:creationId xmlns:a16="http://schemas.microsoft.com/office/drawing/2014/main" id="{3E2328D3-BF97-1AE5-1828-1704309122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275a620d15c_0_218:notes">
            <a:extLst>
              <a:ext uri="{FF2B5EF4-FFF2-40B4-BE49-F238E27FC236}">
                <a16:creationId xmlns:a16="http://schemas.microsoft.com/office/drawing/2014/main" id="{770E7F7E-0C06-A896-F6F3-5E0C850BCAA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275a620d15c_0_218:notes">
            <a:extLst>
              <a:ext uri="{FF2B5EF4-FFF2-40B4-BE49-F238E27FC236}">
                <a16:creationId xmlns:a16="http://schemas.microsoft.com/office/drawing/2014/main" id="{497D66FD-E145-07F1-9CF6-A4F305F97D7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5675315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>
          <a:extLst>
            <a:ext uri="{FF2B5EF4-FFF2-40B4-BE49-F238E27FC236}">
              <a16:creationId xmlns:a16="http://schemas.microsoft.com/office/drawing/2014/main" id="{F934B471-F259-C72F-9B3A-6E12311E39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275a620d15c_0_218:notes">
            <a:extLst>
              <a:ext uri="{FF2B5EF4-FFF2-40B4-BE49-F238E27FC236}">
                <a16:creationId xmlns:a16="http://schemas.microsoft.com/office/drawing/2014/main" id="{C30FE1C8-C27A-98AE-AF00-643C8048008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275a620d15c_0_218:notes">
            <a:extLst>
              <a:ext uri="{FF2B5EF4-FFF2-40B4-BE49-F238E27FC236}">
                <a16:creationId xmlns:a16="http://schemas.microsoft.com/office/drawing/2014/main" id="{A8F4E9F3-52B4-208E-8A2B-38A7BCDF44B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302472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>
          <a:extLst>
            <a:ext uri="{FF2B5EF4-FFF2-40B4-BE49-F238E27FC236}">
              <a16:creationId xmlns:a16="http://schemas.microsoft.com/office/drawing/2014/main" id="{F233C817-DF15-EDCA-74CF-65E71E852C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275a620d15c_0_218:notes">
            <a:extLst>
              <a:ext uri="{FF2B5EF4-FFF2-40B4-BE49-F238E27FC236}">
                <a16:creationId xmlns:a16="http://schemas.microsoft.com/office/drawing/2014/main" id="{15AC95F0-12E6-8E32-4992-C271B8FD955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275a620d15c_0_218:notes">
            <a:extLst>
              <a:ext uri="{FF2B5EF4-FFF2-40B4-BE49-F238E27FC236}">
                <a16:creationId xmlns:a16="http://schemas.microsoft.com/office/drawing/2014/main" id="{2147656A-1BFB-5685-37AF-A017047A5CC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1723861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>
          <a:extLst>
            <a:ext uri="{FF2B5EF4-FFF2-40B4-BE49-F238E27FC236}">
              <a16:creationId xmlns:a16="http://schemas.microsoft.com/office/drawing/2014/main" id="{FBA694FE-2A5B-10B9-61D0-67BFCB6410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275a620d15c_0_218:notes">
            <a:extLst>
              <a:ext uri="{FF2B5EF4-FFF2-40B4-BE49-F238E27FC236}">
                <a16:creationId xmlns:a16="http://schemas.microsoft.com/office/drawing/2014/main" id="{62A2D8A7-E588-0CAB-8DDA-05AC9A1BAAB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275a620d15c_0_218:notes">
            <a:extLst>
              <a:ext uri="{FF2B5EF4-FFF2-40B4-BE49-F238E27FC236}">
                <a16:creationId xmlns:a16="http://schemas.microsoft.com/office/drawing/2014/main" id="{0D1B81BC-D83E-F9A3-688E-39199A459ED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1927895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>
          <a:extLst>
            <a:ext uri="{FF2B5EF4-FFF2-40B4-BE49-F238E27FC236}">
              <a16:creationId xmlns:a16="http://schemas.microsoft.com/office/drawing/2014/main" id="{968BB423-D6DB-A697-AA39-F6AF0CEB55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275a620d15c_0_218:notes">
            <a:extLst>
              <a:ext uri="{FF2B5EF4-FFF2-40B4-BE49-F238E27FC236}">
                <a16:creationId xmlns:a16="http://schemas.microsoft.com/office/drawing/2014/main" id="{E4A1108C-0D45-A273-BA19-757B713B9C7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275a620d15c_0_218:notes">
            <a:extLst>
              <a:ext uri="{FF2B5EF4-FFF2-40B4-BE49-F238E27FC236}">
                <a16:creationId xmlns:a16="http://schemas.microsoft.com/office/drawing/2014/main" id="{0E9EEF73-2065-1464-E0C2-5D54FAE38C0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2850798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>
          <a:extLst>
            <a:ext uri="{FF2B5EF4-FFF2-40B4-BE49-F238E27FC236}">
              <a16:creationId xmlns:a16="http://schemas.microsoft.com/office/drawing/2014/main" id="{9A5BFC6D-F6F2-F36D-5247-7734121B2A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275a620d15c_0_218:notes">
            <a:extLst>
              <a:ext uri="{FF2B5EF4-FFF2-40B4-BE49-F238E27FC236}">
                <a16:creationId xmlns:a16="http://schemas.microsoft.com/office/drawing/2014/main" id="{D97FEAFA-088A-A975-1D30-7B3B3990AAB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275a620d15c_0_218:notes">
            <a:extLst>
              <a:ext uri="{FF2B5EF4-FFF2-40B4-BE49-F238E27FC236}">
                <a16:creationId xmlns:a16="http://schemas.microsoft.com/office/drawing/2014/main" id="{559C29C0-12F1-2FF7-DF4E-F5ADA780DDA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725319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>
          <a:extLst>
            <a:ext uri="{FF2B5EF4-FFF2-40B4-BE49-F238E27FC236}">
              <a16:creationId xmlns:a16="http://schemas.microsoft.com/office/drawing/2014/main" id="{422E6F0A-87C9-333F-8EC9-C8A03641BE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275a620d15c_0_218:notes">
            <a:extLst>
              <a:ext uri="{FF2B5EF4-FFF2-40B4-BE49-F238E27FC236}">
                <a16:creationId xmlns:a16="http://schemas.microsoft.com/office/drawing/2014/main" id="{E0B7CDFB-4F35-1576-98E0-6ABEF59A0E8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275a620d15c_0_218:notes">
            <a:extLst>
              <a:ext uri="{FF2B5EF4-FFF2-40B4-BE49-F238E27FC236}">
                <a16:creationId xmlns:a16="http://schemas.microsoft.com/office/drawing/2014/main" id="{A96863F0-0275-B03E-9DDE-5B82AE3EF27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0608850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>
          <a:extLst>
            <a:ext uri="{FF2B5EF4-FFF2-40B4-BE49-F238E27FC236}">
              <a16:creationId xmlns:a16="http://schemas.microsoft.com/office/drawing/2014/main" id="{E6714927-C143-A651-4A46-746149F9C3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275a620d15c_0_218:notes">
            <a:extLst>
              <a:ext uri="{FF2B5EF4-FFF2-40B4-BE49-F238E27FC236}">
                <a16:creationId xmlns:a16="http://schemas.microsoft.com/office/drawing/2014/main" id="{90659A67-B10D-B33B-638B-D26F862F737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275a620d15c_0_218:notes">
            <a:extLst>
              <a:ext uri="{FF2B5EF4-FFF2-40B4-BE49-F238E27FC236}">
                <a16:creationId xmlns:a16="http://schemas.microsoft.com/office/drawing/2014/main" id="{D9AA91C4-897E-DCE0-E7F9-85CA8D802BF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4888983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>
          <a:extLst>
            <a:ext uri="{FF2B5EF4-FFF2-40B4-BE49-F238E27FC236}">
              <a16:creationId xmlns:a16="http://schemas.microsoft.com/office/drawing/2014/main" id="{8B805EBB-155F-45E4-0E63-E3E113A815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275a620d15c_0_218:notes">
            <a:extLst>
              <a:ext uri="{FF2B5EF4-FFF2-40B4-BE49-F238E27FC236}">
                <a16:creationId xmlns:a16="http://schemas.microsoft.com/office/drawing/2014/main" id="{9526A4C4-0C3A-B786-CB7C-25748F0E3E6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275a620d15c_0_218:notes">
            <a:extLst>
              <a:ext uri="{FF2B5EF4-FFF2-40B4-BE49-F238E27FC236}">
                <a16:creationId xmlns:a16="http://schemas.microsoft.com/office/drawing/2014/main" id="{524E8070-1A12-C382-025C-E181D054BCF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098492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>
          <a:extLst>
            <a:ext uri="{FF2B5EF4-FFF2-40B4-BE49-F238E27FC236}">
              <a16:creationId xmlns:a16="http://schemas.microsoft.com/office/drawing/2014/main" id="{59D0B6FA-CF83-617B-1F35-F5EB91BE92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275a620d15c_0_218:notes">
            <a:extLst>
              <a:ext uri="{FF2B5EF4-FFF2-40B4-BE49-F238E27FC236}">
                <a16:creationId xmlns:a16="http://schemas.microsoft.com/office/drawing/2014/main" id="{5AD48B3E-4B70-9448-65F9-7590FC6A692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275a620d15c_0_218:notes">
            <a:extLst>
              <a:ext uri="{FF2B5EF4-FFF2-40B4-BE49-F238E27FC236}">
                <a16:creationId xmlns:a16="http://schemas.microsoft.com/office/drawing/2014/main" id="{A5EDDD17-61E6-1506-602C-31E6C587DAD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8357206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>
          <a:extLst>
            <a:ext uri="{FF2B5EF4-FFF2-40B4-BE49-F238E27FC236}">
              <a16:creationId xmlns:a16="http://schemas.microsoft.com/office/drawing/2014/main" id="{39D8AE68-A6C5-23B6-6649-FA6721F427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275a620d15c_0_218:notes">
            <a:extLst>
              <a:ext uri="{FF2B5EF4-FFF2-40B4-BE49-F238E27FC236}">
                <a16:creationId xmlns:a16="http://schemas.microsoft.com/office/drawing/2014/main" id="{61DEF461-66B1-F116-8D06-999221B38DC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275a620d15c_0_218:notes">
            <a:extLst>
              <a:ext uri="{FF2B5EF4-FFF2-40B4-BE49-F238E27FC236}">
                <a16:creationId xmlns:a16="http://schemas.microsoft.com/office/drawing/2014/main" id="{0BAE5DE4-22CF-859D-400F-5D847C17134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9664475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>
          <a:extLst>
            <a:ext uri="{FF2B5EF4-FFF2-40B4-BE49-F238E27FC236}">
              <a16:creationId xmlns:a16="http://schemas.microsoft.com/office/drawing/2014/main" id="{F3531CBD-45EB-599E-BB6C-3AE02C467D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275a620d15c_0_218:notes">
            <a:extLst>
              <a:ext uri="{FF2B5EF4-FFF2-40B4-BE49-F238E27FC236}">
                <a16:creationId xmlns:a16="http://schemas.microsoft.com/office/drawing/2014/main" id="{4E20A400-D49C-D312-BAA8-2611908D5EB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275a620d15c_0_218:notes">
            <a:extLst>
              <a:ext uri="{FF2B5EF4-FFF2-40B4-BE49-F238E27FC236}">
                <a16:creationId xmlns:a16="http://schemas.microsoft.com/office/drawing/2014/main" id="{AA3DA1AC-2E0F-1B67-8829-40828A9C71E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7157384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>
          <a:extLst>
            <a:ext uri="{FF2B5EF4-FFF2-40B4-BE49-F238E27FC236}">
              <a16:creationId xmlns:a16="http://schemas.microsoft.com/office/drawing/2014/main" id="{D4F9508A-2754-4C7A-D1DA-98BFCA1074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275a620d15c_0_218:notes">
            <a:extLst>
              <a:ext uri="{FF2B5EF4-FFF2-40B4-BE49-F238E27FC236}">
                <a16:creationId xmlns:a16="http://schemas.microsoft.com/office/drawing/2014/main" id="{43BCA1A7-C9CD-E63B-85D4-8FE66EA015B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275a620d15c_0_218:notes">
            <a:extLst>
              <a:ext uri="{FF2B5EF4-FFF2-40B4-BE49-F238E27FC236}">
                <a16:creationId xmlns:a16="http://schemas.microsoft.com/office/drawing/2014/main" id="{EE06775C-C1D4-30A9-B034-2C3996026BA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8945572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Feedback Survey link for copy-paste method </a:t>
            </a:r>
            <a:r>
              <a:rPr lang="en-US" dirty="0">
                <a:sym typeface="Wingdings" panose="05000000000000000000" pitchFamily="2" charset="2"/>
              </a:rPr>
              <a:t> </a:t>
            </a:r>
            <a:r>
              <a:rPr lang="en-US" dirty="0"/>
              <a:t>https://ansys.typeform.com/to/jcattJI5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FDDAD7-A41A-4414-8211-C5E2AC7F93EC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3805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>
          <a:extLst>
            <a:ext uri="{FF2B5EF4-FFF2-40B4-BE49-F238E27FC236}">
              <a16:creationId xmlns:a16="http://schemas.microsoft.com/office/drawing/2014/main" id="{82964864-0B34-A689-A171-A264FC77BC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275a620d15c_0_218:notes">
            <a:extLst>
              <a:ext uri="{FF2B5EF4-FFF2-40B4-BE49-F238E27FC236}">
                <a16:creationId xmlns:a16="http://schemas.microsoft.com/office/drawing/2014/main" id="{0DEEED7C-540E-6469-5549-B4227D755BC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275a620d15c_0_218:notes">
            <a:extLst>
              <a:ext uri="{FF2B5EF4-FFF2-40B4-BE49-F238E27FC236}">
                <a16:creationId xmlns:a16="http://schemas.microsoft.com/office/drawing/2014/main" id="{CFAE05C1-A6BE-1E2E-B081-000078AD7F8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094461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>
          <a:extLst>
            <a:ext uri="{FF2B5EF4-FFF2-40B4-BE49-F238E27FC236}">
              <a16:creationId xmlns:a16="http://schemas.microsoft.com/office/drawing/2014/main" id="{64682FFF-FEB5-54A2-C023-227639EF2E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275a620d15c_0_218:notes">
            <a:extLst>
              <a:ext uri="{FF2B5EF4-FFF2-40B4-BE49-F238E27FC236}">
                <a16:creationId xmlns:a16="http://schemas.microsoft.com/office/drawing/2014/main" id="{CED5A843-B985-1CB8-1910-62AD6FDBE0F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275a620d15c_0_218:notes">
            <a:extLst>
              <a:ext uri="{FF2B5EF4-FFF2-40B4-BE49-F238E27FC236}">
                <a16:creationId xmlns:a16="http://schemas.microsoft.com/office/drawing/2014/main" id="{C8D0F9A7-208D-9BF6-70D6-7F0E7ADE2FB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418073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>
          <a:extLst>
            <a:ext uri="{FF2B5EF4-FFF2-40B4-BE49-F238E27FC236}">
              <a16:creationId xmlns:a16="http://schemas.microsoft.com/office/drawing/2014/main" id="{1411A6AA-4463-45D9-249E-0933806C89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275a620d15c_0_218:notes">
            <a:extLst>
              <a:ext uri="{FF2B5EF4-FFF2-40B4-BE49-F238E27FC236}">
                <a16:creationId xmlns:a16="http://schemas.microsoft.com/office/drawing/2014/main" id="{12750E85-EFB0-8882-6360-5106632837D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275a620d15c_0_218:notes">
            <a:extLst>
              <a:ext uri="{FF2B5EF4-FFF2-40B4-BE49-F238E27FC236}">
                <a16:creationId xmlns:a16="http://schemas.microsoft.com/office/drawing/2014/main" id="{488AD5EF-F3DA-42A4-5478-6D6B9EAFDAB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193336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>
          <a:extLst>
            <a:ext uri="{FF2B5EF4-FFF2-40B4-BE49-F238E27FC236}">
              <a16:creationId xmlns:a16="http://schemas.microsoft.com/office/drawing/2014/main" id="{FB6AABC1-2B7B-B118-8C51-A3821CB32F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275a620d15c_0_218:notes">
            <a:extLst>
              <a:ext uri="{FF2B5EF4-FFF2-40B4-BE49-F238E27FC236}">
                <a16:creationId xmlns:a16="http://schemas.microsoft.com/office/drawing/2014/main" id="{A2AD94FD-2A56-4AEB-E856-39EC432B1B2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275a620d15c_0_218:notes">
            <a:extLst>
              <a:ext uri="{FF2B5EF4-FFF2-40B4-BE49-F238E27FC236}">
                <a16:creationId xmlns:a16="http://schemas.microsoft.com/office/drawing/2014/main" id="{A1D55690-1839-0631-3018-A7E4C1ED0CE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58081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>
          <a:extLst>
            <a:ext uri="{FF2B5EF4-FFF2-40B4-BE49-F238E27FC236}">
              <a16:creationId xmlns:a16="http://schemas.microsoft.com/office/drawing/2014/main" id="{3EBBA730-A63E-13A8-44F0-FB7D221EB9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275a620d15c_0_218:notes">
            <a:extLst>
              <a:ext uri="{FF2B5EF4-FFF2-40B4-BE49-F238E27FC236}">
                <a16:creationId xmlns:a16="http://schemas.microsoft.com/office/drawing/2014/main" id="{E8A56EB9-F96E-5C41-F05A-E9CDD98E684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275a620d15c_0_218:notes">
            <a:extLst>
              <a:ext uri="{FF2B5EF4-FFF2-40B4-BE49-F238E27FC236}">
                <a16:creationId xmlns:a16="http://schemas.microsoft.com/office/drawing/2014/main" id="{1F38665E-CAAE-0B17-37AD-08E9E78CE89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985798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>
          <a:extLst>
            <a:ext uri="{FF2B5EF4-FFF2-40B4-BE49-F238E27FC236}">
              <a16:creationId xmlns:a16="http://schemas.microsoft.com/office/drawing/2014/main" id="{226ADE88-B22A-8EB8-6B79-DAAA18464F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275a620d15c_0_218:notes">
            <a:extLst>
              <a:ext uri="{FF2B5EF4-FFF2-40B4-BE49-F238E27FC236}">
                <a16:creationId xmlns:a16="http://schemas.microsoft.com/office/drawing/2014/main" id="{C587470B-EB34-8902-BACF-7AC446B3E9D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275a620d15c_0_218:notes">
            <a:extLst>
              <a:ext uri="{FF2B5EF4-FFF2-40B4-BE49-F238E27FC236}">
                <a16:creationId xmlns:a16="http://schemas.microsoft.com/office/drawing/2014/main" id="{74A6DBB5-0A38-5C0B-4FAB-D5118F8977D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816840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>
          <a:extLst>
            <a:ext uri="{FF2B5EF4-FFF2-40B4-BE49-F238E27FC236}">
              <a16:creationId xmlns:a16="http://schemas.microsoft.com/office/drawing/2014/main" id="{5AC319E2-3DC5-B754-904F-AD08242909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275a620d15c_0_218:notes">
            <a:extLst>
              <a:ext uri="{FF2B5EF4-FFF2-40B4-BE49-F238E27FC236}">
                <a16:creationId xmlns:a16="http://schemas.microsoft.com/office/drawing/2014/main" id="{6B791E7C-A153-F10F-8858-7E44E8722B1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275a620d15c_0_218:notes">
            <a:extLst>
              <a:ext uri="{FF2B5EF4-FFF2-40B4-BE49-F238E27FC236}">
                <a16:creationId xmlns:a16="http://schemas.microsoft.com/office/drawing/2014/main" id="{C052A715-E7B6-4918-18CB-35402819F61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948535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nsys.com/education-resources" TargetMode="External"/><Relationship Id="rId2" Type="http://schemas.openxmlformats.org/officeDocument/2006/relationships/hyperlink" Target="https://www.ansys.com/academic/terms-and-conditions" TargetMode="External"/><Relationship Id="rId1" Type="http://schemas.openxmlformats.org/officeDocument/2006/relationships/slideMaster" Target="../slideMasters/slideMaster1.xml"/><Relationship Id="rId4" Type="http://schemas.openxmlformats.org/officeDocument/2006/relationships/hyperlink" Target="mailto:education@ansys.com" TargetMode="Externa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hyperlink" Target="https://ansys.sharepoint.com/sites/AcademicDevelopmentTeam/Lists/Content%20Development%20Pipeline/AllItems.aspx" TargetMode="External"/><Relationship Id="rId2" Type="http://schemas.openxmlformats.org/officeDocument/2006/relationships/hyperlink" Target="https://ansys-my.sharepoint.com/:f:/r/personal/kaitlin_tyler_ansys_com/Documents/Digital%20Learning%20Content/1.%20AERs/00.%20MARKETING%20REVIEW%20SUBMISSION%20FOLDER?csf=1&amp;web=1&amp;e=VCK0Fc" TargetMode="Externa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23B808CC-F74C-B743-BAB4-F4C99E19565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1663" y="914400"/>
            <a:ext cx="5394325" cy="14493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200" b="1" i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230188" indent="0">
              <a:buNone/>
              <a:defRPr>
                <a:solidFill>
                  <a:schemeClr val="bg1"/>
                </a:solidFill>
              </a:defRPr>
            </a:lvl2pPr>
            <a:lvl3pPr marL="457200" indent="0">
              <a:buNone/>
              <a:defRPr>
                <a:solidFill>
                  <a:schemeClr val="bg1"/>
                </a:solidFill>
              </a:defRPr>
            </a:lvl3pPr>
            <a:lvl4pPr marL="746125" indent="0">
              <a:buNone/>
              <a:defRPr>
                <a:solidFill>
                  <a:schemeClr val="bg1"/>
                </a:solidFill>
              </a:defRPr>
            </a:lvl4pPr>
            <a:lvl5pPr marL="969962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9AFE08CF-AC0B-7143-9A94-E8A35CBC7D4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1663" y="2667000"/>
            <a:ext cx="5394325" cy="848315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buNone/>
              <a:defRPr sz="2000" b="0" i="0">
                <a:solidFill>
                  <a:schemeClr val="accent3"/>
                </a:solidFill>
                <a:latin typeface="Calibri" panose="020F0502020204030204" pitchFamily="34" charset="0"/>
              </a:defRPr>
            </a:lvl1pPr>
            <a:lvl2pPr marL="230188" indent="0">
              <a:buNone/>
              <a:defRPr>
                <a:solidFill>
                  <a:schemeClr val="bg1"/>
                </a:solidFill>
              </a:defRPr>
            </a:lvl2pPr>
            <a:lvl3pPr marL="457200" indent="0">
              <a:buNone/>
              <a:defRPr>
                <a:solidFill>
                  <a:schemeClr val="bg1"/>
                </a:solidFill>
              </a:defRPr>
            </a:lvl3pPr>
            <a:lvl4pPr marL="746125" indent="0">
              <a:buNone/>
              <a:defRPr>
                <a:solidFill>
                  <a:schemeClr val="bg1"/>
                </a:solidFill>
              </a:defRPr>
            </a:lvl4pPr>
            <a:lvl5pPr marL="969962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22405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584" userDrawn="1">
          <p15:clr>
            <a:srgbClr val="FBAE40"/>
          </p15:clr>
        </p15:guide>
        <p15:guide id="2" orient="horz" pos="2613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EB1A58-7F99-2943-838C-468BDEFDB9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Table Placeholder 6">
            <a:extLst>
              <a:ext uri="{FF2B5EF4-FFF2-40B4-BE49-F238E27FC236}">
                <a16:creationId xmlns:a16="http://schemas.microsoft.com/office/drawing/2014/main" id="{87182008-9414-AB43-BE9E-97630CA1A98F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6096001" y="1447800"/>
            <a:ext cx="5486400" cy="4572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0594F819-73D6-7A44-B97C-D99C7DAB92D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8E21A6B3-25CA-5C4B-9371-8E317E850D7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" y="1447800"/>
            <a:ext cx="52578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455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Video Cl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EB1A58-7F99-2943-838C-468BDEFDB9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Media Placeholder 4">
            <a:extLst>
              <a:ext uri="{FF2B5EF4-FFF2-40B4-BE49-F238E27FC236}">
                <a16:creationId xmlns:a16="http://schemas.microsoft.com/office/drawing/2014/main" id="{76C186EF-8C58-7249-A024-F6C1D0AD12BC}"/>
              </a:ext>
            </a:extLst>
          </p:cNvPr>
          <p:cNvSpPr>
            <a:spLocks noGrp="1"/>
          </p:cNvSpPr>
          <p:nvPr>
            <p:ph type="media" sz="quarter" idx="14"/>
          </p:nvPr>
        </p:nvSpPr>
        <p:spPr>
          <a:xfrm>
            <a:off x="6096001" y="1447799"/>
            <a:ext cx="5486400" cy="459097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media</a:t>
            </a:r>
            <a:endParaRPr lang="en-US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931A0CB9-E7C5-BC4C-83B3-6A04784CA59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BB673984-7F55-E14A-9088-44C94432DA3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" y="1447800"/>
            <a:ext cx="52578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24178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ulti-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B3363707-8337-D14D-8CD6-076D7F38DEE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" y="1143000"/>
            <a:ext cx="3454400" cy="198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Picture Placeholder 6">
            <a:extLst>
              <a:ext uri="{FF2B5EF4-FFF2-40B4-BE49-F238E27FC236}">
                <a16:creationId xmlns:a16="http://schemas.microsoft.com/office/drawing/2014/main" id="{AF67D610-3DBA-EB48-B589-E895E66AEF0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600" y="3657600"/>
            <a:ext cx="3454400" cy="198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BFD49B6-2BF3-F94C-AD6B-7B77861203C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470400" y="1159933"/>
            <a:ext cx="3454400" cy="198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75F3481B-E073-FC4C-8662-89F64D47862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470400" y="3674533"/>
            <a:ext cx="3454400" cy="198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Picture Placeholder 6">
            <a:extLst>
              <a:ext uri="{FF2B5EF4-FFF2-40B4-BE49-F238E27FC236}">
                <a16:creationId xmlns:a16="http://schemas.microsoft.com/office/drawing/2014/main" id="{4E9685A2-20AD-6C44-B1B9-DCB2E44370F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128000" y="1151467"/>
            <a:ext cx="3454400" cy="198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Picture Placeholder 6">
            <a:extLst>
              <a:ext uri="{FF2B5EF4-FFF2-40B4-BE49-F238E27FC236}">
                <a16:creationId xmlns:a16="http://schemas.microsoft.com/office/drawing/2014/main" id="{498EFFC6-47A8-C248-AF67-33A51B03885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128000" y="3666067"/>
            <a:ext cx="3454400" cy="198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Text Placeholder 13">
            <a:extLst>
              <a:ext uri="{FF2B5EF4-FFF2-40B4-BE49-F238E27FC236}">
                <a16:creationId xmlns:a16="http://schemas.microsoft.com/office/drawing/2014/main" id="{5327F1EC-8CEB-F348-A688-603CC6AF3B7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9600" y="3200400"/>
            <a:ext cx="3454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latin typeface="Calibri" panose="020F050202020403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3">
            <a:extLst>
              <a:ext uri="{FF2B5EF4-FFF2-40B4-BE49-F238E27FC236}">
                <a16:creationId xmlns:a16="http://schemas.microsoft.com/office/drawing/2014/main" id="{D8D84EB5-FEF7-D145-9924-EDC82C5DD72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470400" y="3200400"/>
            <a:ext cx="3454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latin typeface="Calibri" panose="020F050202020403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13">
            <a:extLst>
              <a:ext uri="{FF2B5EF4-FFF2-40B4-BE49-F238E27FC236}">
                <a16:creationId xmlns:a16="http://schemas.microsoft.com/office/drawing/2014/main" id="{73B743E4-6516-C94E-BADC-931FCAF3B34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150577" y="3200400"/>
            <a:ext cx="3454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latin typeface="Calibri" panose="020F050202020403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FED4C7F5-70CF-2C4D-8AF3-4D76760714C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09600" y="5702300"/>
            <a:ext cx="3454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latin typeface="Calibri" panose="020F050202020403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3">
            <a:extLst>
              <a:ext uri="{FF2B5EF4-FFF2-40B4-BE49-F238E27FC236}">
                <a16:creationId xmlns:a16="http://schemas.microsoft.com/office/drawing/2014/main" id="{6B853D87-F6A1-6443-AB6D-6E9819089E0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470400" y="5715000"/>
            <a:ext cx="3454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latin typeface="Calibri" panose="020F050202020403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13">
            <a:extLst>
              <a:ext uri="{FF2B5EF4-FFF2-40B4-BE49-F238E27FC236}">
                <a16:creationId xmlns:a16="http://schemas.microsoft.com/office/drawing/2014/main" id="{256BC893-7821-9640-98BC-FFCFED83EB9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150577" y="5715000"/>
            <a:ext cx="3454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latin typeface="Calibri" panose="020F050202020403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02F90602-9DC6-3F4D-B178-EF64100603FB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1" name="Title 20">
            <a:extLst>
              <a:ext uri="{FF2B5EF4-FFF2-40B4-BE49-F238E27FC236}">
                <a16:creationId xmlns:a16="http://schemas.microsoft.com/office/drawing/2014/main" id="{774FC734-09F5-2F40-BB01-29D6BBF76E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649880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34EBE792-3674-F042-8191-29D73F7CA4C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914400" y="1371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indent="0">
              <a:buFontTx/>
              <a:buNone/>
              <a:defRPr sz="1100" b="0" i="0" baseline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93ABDDAC-BA7B-4A4A-9D64-71FA88868E4B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914400" y="2895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BE481E25-6792-6B48-8A87-D3E9D1B2232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14400" y="4419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D548604C-E487-1D4F-91AF-D210004A518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759200" y="1371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7624EDF6-2365-2545-8099-338237F309C3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759200" y="2895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0D36446A-2E05-9F4F-83D7-905FD354E021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759200" y="4419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2" name="Picture Placeholder 5">
            <a:extLst>
              <a:ext uri="{FF2B5EF4-FFF2-40B4-BE49-F238E27FC236}">
                <a16:creationId xmlns:a16="http://schemas.microsoft.com/office/drawing/2014/main" id="{BBC79A31-D13D-4C49-88CC-6B949DE06C2C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604000" y="1371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CFF59C9F-D752-594A-A821-7BDA91DA3749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6604000" y="2895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4" name="Picture Placeholder 5">
            <a:extLst>
              <a:ext uri="{FF2B5EF4-FFF2-40B4-BE49-F238E27FC236}">
                <a16:creationId xmlns:a16="http://schemas.microsoft.com/office/drawing/2014/main" id="{254F3492-5AA9-9249-B742-69BFC01BE9E2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6604000" y="4419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indent="0">
              <a:buFontTx/>
              <a:buNone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</p:txBody>
      </p:sp>
      <p:sp>
        <p:nvSpPr>
          <p:cNvPr id="15" name="Picture Placeholder 5">
            <a:extLst>
              <a:ext uri="{FF2B5EF4-FFF2-40B4-BE49-F238E27FC236}">
                <a16:creationId xmlns:a16="http://schemas.microsoft.com/office/drawing/2014/main" id="{C51E22CD-7582-9D41-A0FC-914A34BF189E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9245600" y="1371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6" name="Picture Placeholder 5">
            <a:extLst>
              <a:ext uri="{FF2B5EF4-FFF2-40B4-BE49-F238E27FC236}">
                <a16:creationId xmlns:a16="http://schemas.microsoft.com/office/drawing/2014/main" id="{3D0B9166-BA76-6544-89C3-4C8B4A739F73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9245600" y="2895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7" name="Picture Placeholder 5">
            <a:extLst>
              <a:ext uri="{FF2B5EF4-FFF2-40B4-BE49-F238E27FC236}">
                <a16:creationId xmlns:a16="http://schemas.microsoft.com/office/drawing/2014/main" id="{537026EB-3BFB-0947-A881-5729F13CFA4E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9245600" y="4419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indent="0">
              <a:buFontTx/>
              <a:buNone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1D9580FA-CA76-994A-9775-1D87D5927DBD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1" name="Title 20">
            <a:extLst>
              <a:ext uri="{FF2B5EF4-FFF2-40B4-BE49-F238E27FC236}">
                <a16:creationId xmlns:a16="http://schemas.microsoft.com/office/drawing/2014/main" id="{C81C7F89-740B-3143-8447-70CC02F636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719887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pyrigh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63357E3-4FE4-4164-A381-204B98DEEAB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6AEF1B2-1440-4FE5-8C1B-C291F424F993}"/>
              </a:ext>
            </a:extLst>
          </p:cNvPr>
          <p:cNvSpPr txBox="1"/>
          <p:nvPr userDrawn="1"/>
        </p:nvSpPr>
        <p:spPr>
          <a:xfrm>
            <a:off x="533400" y="609600"/>
            <a:ext cx="10972800" cy="3799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© </a:t>
            </a:r>
            <a:r>
              <a:rPr lang="en-US" sz="14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2025 ANSYS, Inc. All rights reserved.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endParaRPr lang="en-US" sz="1600" b="1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Use and Reproduction</a:t>
            </a:r>
            <a:endParaRPr lang="en-US" sz="14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The content used in this resource </a:t>
            </a:r>
            <a:r>
              <a:rPr lang="en-US" sz="1400" dirty="0">
                <a:solidFill>
                  <a:srgbClr val="201F1E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may only be used or reproduced for teaching purposes; and any commercial use is strictly prohibited.</a:t>
            </a:r>
            <a:r>
              <a:rPr lang="en-US" sz="1400" i="1" dirty="0">
                <a:solidFill>
                  <a:srgbClr val="201F1E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i="0" kern="1200" dirty="0">
                <a:solidFill>
                  <a:srgbClr val="201F1E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The full Academic Terms &amp; Conditions can be found using </a:t>
            </a:r>
            <a:r>
              <a:rPr lang="en-US" sz="1400" i="0" kern="1200" dirty="0">
                <a:solidFill>
                  <a:srgbClr val="201F1E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this link</a:t>
            </a:r>
            <a:r>
              <a:rPr lang="en-US" sz="1400" i="0" kern="1200" dirty="0">
                <a:solidFill>
                  <a:srgbClr val="201F1E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4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14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Document Information</a:t>
            </a:r>
            <a:endParaRPr lang="en-US" sz="14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This lecture unit is part of a set of teaching resources to help introduce students to engineering and design concepts via Ansys software.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14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Ansys Education Resources</a:t>
            </a:r>
            <a:endParaRPr lang="en-US" sz="14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To access more undergraduate education resources, including lecture presentations with notes, exercises with worked solutions, microprojects, real life examples and more, visit </a:t>
            </a:r>
            <a:r>
              <a:rPr lang="en-US" sz="14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www.ansys.com/education-resources</a:t>
            </a:r>
            <a:r>
              <a:rPr lang="en-US" sz="14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endParaRPr lang="en-US" sz="14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14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Feedback </a:t>
            </a:r>
            <a:endParaRPr lang="en-US" sz="14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4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If you notice any errors in this resource or need to get in contact with the authors, please email us at </a:t>
            </a:r>
            <a:r>
              <a:rPr lang="en-US" sz="1400" b="0" i="0" u="none" strike="noStrike" baseline="0" dirty="0">
                <a:solidFill>
                  <a:srgbClr val="0000FF"/>
                </a:solidFill>
                <a:latin typeface="Calibri" panose="020F0502020204030204" pitchFamily="34" charset="0"/>
                <a:hlinkClick r:id="rId4"/>
              </a:rPr>
              <a:t>education@ansys.com</a:t>
            </a:r>
            <a:endParaRPr lang="en-US" sz="1400" b="0" i="0" u="none" strike="noStrike" baseline="0" dirty="0">
              <a:solidFill>
                <a:srgbClr val="0000FF"/>
              </a:solidFill>
              <a:latin typeface="Calibri" panose="020F0502020204030204" pitchFamily="34" charset="0"/>
            </a:endParaRPr>
          </a:p>
          <a:p>
            <a:endParaRPr lang="en-US" sz="1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443541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E2086AFA-5418-C147-ADBF-A484560811D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442CB888-0168-B94E-B176-2E6B61FE9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6576C04-D572-9D4D-8F10-3E7CBF2FDD8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599" y="1447800"/>
            <a:ext cx="10972799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39570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AE7604C-BDCE-428F-B486-BE14D622E64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30812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9EF18AD-72D0-A088-8C9C-E0ED35491A8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0FF5CC29-E70A-42E0-E10D-676414208801}"/>
              </a:ext>
            </a:extLst>
          </p:cNvPr>
          <p:cNvSpPr txBox="1"/>
          <p:nvPr userDrawn="1"/>
        </p:nvSpPr>
        <p:spPr>
          <a:xfrm>
            <a:off x="533400" y="207005"/>
            <a:ext cx="9144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dirty="0"/>
              <a:t>Resource Submission Checklist &amp; Process</a:t>
            </a:r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D38A8E9C-12A4-7ED4-C180-3666143E5674}"/>
              </a:ext>
            </a:extLst>
          </p:cNvPr>
          <p:cNvGrpSpPr/>
          <p:nvPr userDrawn="1"/>
        </p:nvGrpSpPr>
        <p:grpSpPr>
          <a:xfrm>
            <a:off x="468573" y="2008728"/>
            <a:ext cx="3505200" cy="369332"/>
            <a:chOff x="533400" y="1115298"/>
            <a:chExt cx="3505200" cy="369332"/>
          </a:xfrm>
        </p:grpSpPr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B17A6E40-190B-2212-058B-0C1AA1829582}"/>
                </a:ext>
              </a:extLst>
            </p:cNvPr>
            <p:cNvSpPr/>
            <p:nvPr/>
          </p:nvSpPr>
          <p:spPr>
            <a:xfrm>
              <a:off x="533400" y="1143000"/>
              <a:ext cx="304800" cy="304800"/>
            </a:xfrm>
            <a:prstGeom prst="rect">
              <a:avLst/>
            </a:prstGeom>
            <a:ln w="2857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FC66C7B7-CC7B-3EB2-A5A4-38F2B646F8DC}"/>
                </a:ext>
              </a:extLst>
            </p:cNvPr>
            <p:cNvSpPr txBox="1"/>
            <p:nvPr/>
          </p:nvSpPr>
          <p:spPr>
            <a:xfrm>
              <a:off x="1078900" y="1115298"/>
              <a:ext cx="2959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Resource final draft</a:t>
              </a: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50E7B9E5-9A29-516E-0BC4-AF3DDB21EA8E}"/>
              </a:ext>
            </a:extLst>
          </p:cNvPr>
          <p:cNvGrpSpPr/>
          <p:nvPr userDrawn="1"/>
        </p:nvGrpSpPr>
        <p:grpSpPr>
          <a:xfrm>
            <a:off x="468573" y="2966086"/>
            <a:ext cx="5480554" cy="584775"/>
            <a:chOff x="533400" y="2981374"/>
            <a:chExt cx="5480554" cy="584775"/>
          </a:xfrm>
        </p:grpSpPr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304D57DD-30EB-6AF5-051D-31705F3C7A97}"/>
                </a:ext>
              </a:extLst>
            </p:cNvPr>
            <p:cNvSpPr/>
            <p:nvPr/>
          </p:nvSpPr>
          <p:spPr>
            <a:xfrm>
              <a:off x="533400" y="3121362"/>
              <a:ext cx="304800" cy="304800"/>
            </a:xfrm>
            <a:prstGeom prst="rect">
              <a:avLst/>
            </a:prstGeom>
            <a:ln w="2857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30702621-5FDF-11A0-51A1-C4B919B7F21F}"/>
                </a:ext>
              </a:extLst>
            </p:cNvPr>
            <p:cNvSpPr txBox="1"/>
            <p:nvPr/>
          </p:nvSpPr>
          <p:spPr>
            <a:xfrm>
              <a:off x="1073054" y="2981374"/>
              <a:ext cx="49409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Resource development software files </a:t>
              </a:r>
              <a:br>
                <a:rPr lang="en-US" dirty="0"/>
              </a:br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</a:rPr>
                <a:t>(make clear if any should be uploaded with resource document)</a:t>
              </a:r>
              <a:r>
                <a:rPr lang="en-US" sz="1400" dirty="0"/>
                <a:t> </a:t>
              </a:r>
              <a:endParaRPr lang="en-US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11A9581D-1B18-28F4-ED06-4F450E17480A}"/>
              </a:ext>
            </a:extLst>
          </p:cNvPr>
          <p:cNvGrpSpPr/>
          <p:nvPr userDrawn="1"/>
        </p:nvGrpSpPr>
        <p:grpSpPr>
          <a:xfrm>
            <a:off x="468573" y="3613194"/>
            <a:ext cx="2286000" cy="369332"/>
            <a:chOff x="533400" y="3627060"/>
            <a:chExt cx="2286000" cy="369332"/>
          </a:xfrm>
        </p:grpSpPr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049168FB-0DF7-11B7-D7A1-F606575ED0BB}"/>
                </a:ext>
              </a:extLst>
            </p:cNvPr>
            <p:cNvSpPr/>
            <p:nvPr/>
          </p:nvSpPr>
          <p:spPr>
            <a:xfrm>
              <a:off x="533400" y="3657034"/>
              <a:ext cx="304800" cy="304800"/>
            </a:xfrm>
            <a:prstGeom prst="rect">
              <a:avLst/>
            </a:prstGeom>
            <a:ln w="2857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460B5F0D-BE7C-331B-A066-7D63F511BA7E}"/>
                </a:ext>
              </a:extLst>
            </p:cNvPr>
            <p:cNvSpPr txBox="1"/>
            <p:nvPr/>
          </p:nvSpPr>
          <p:spPr>
            <a:xfrm>
              <a:off x="1078900" y="3627060"/>
              <a:ext cx="17405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Webpage image</a:t>
              </a:r>
              <a:endParaRPr lang="en-US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E207857D-BAEF-8CEC-9A64-0BF09E4C47A9}"/>
              </a:ext>
            </a:extLst>
          </p:cNvPr>
          <p:cNvGrpSpPr/>
          <p:nvPr userDrawn="1"/>
        </p:nvGrpSpPr>
        <p:grpSpPr>
          <a:xfrm>
            <a:off x="468573" y="4682836"/>
            <a:ext cx="4876800" cy="369332"/>
            <a:chOff x="533400" y="4659868"/>
            <a:chExt cx="4876800" cy="369332"/>
          </a:xfrm>
        </p:grpSpPr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C477D265-6D03-A75F-F36A-D9D3AD81D1EC}"/>
                </a:ext>
              </a:extLst>
            </p:cNvPr>
            <p:cNvSpPr/>
            <p:nvPr/>
          </p:nvSpPr>
          <p:spPr>
            <a:xfrm>
              <a:off x="533400" y="4687570"/>
              <a:ext cx="304800" cy="304800"/>
            </a:xfrm>
            <a:prstGeom prst="rect">
              <a:avLst/>
            </a:prstGeom>
            <a:ln w="2857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DDBD2DE5-7ADC-9B87-F7E9-7816CC4CD2FC}"/>
                </a:ext>
              </a:extLst>
            </p:cNvPr>
            <p:cNvSpPr txBox="1"/>
            <p:nvPr/>
          </p:nvSpPr>
          <p:spPr>
            <a:xfrm>
              <a:off x="1078900" y="4659868"/>
              <a:ext cx="43313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Completed Marketing content document</a:t>
              </a:r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6A2DF809-2E23-6342-6A4F-49B1267C68AF}"/>
              </a:ext>
            </a:extLst>
          </p:cNvPr>
          <p:cNvGrpSpPr/>
          <p:nvPr userDrawn="1"/>
        </p:nvGrpSpPr>
        <p:grpSpPr>
          <a:xfrm>
            <a:off x="462727" y="4148016"/>
            <a:ext cx="3053846" cy="369332"/>
            <a:chOff x="527554" y="4126468"/>
            <a:chExt cx="3053846" cy="369332"/>
          </a:xfrm>
        </p:grpSpPr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ACBE5440-0725-4562-AE15-F4B63E227F13}"/>
                </a:ext>
              </a:extLst>
            </p:cNvPr>
            <p:cNvSpPr/>
            <p:nvPr/>
          </p:nvSpPr>
          <p:spPr>
            <a:xfrm>
              <a:off x="527554" y="4156442"/>
              <a:ext cx="304800" cy="304800"/>
            </a:xfrm>
            <a:prstGeom prst="rect">
              <a:avLst/>
            </a:prstGeom>
            <a:ln w="2857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80357AA4-7044-478C-0D71-7B9C2C6E6198}"/>
                </a:ext>
              </a:extLst>
            </p:cNvPr>
            <p:cNvSpPr txBox="1"/>
            <p:nvPr/>
          </p:nvSpPr>
          <p:spPr>
            <a:xfrm>
              <a:off x="1073054" y="4126468"/>
              <a:ext cx="25083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Webpage thumbnail</a:t>
              </a:r>
              <a:endParaRPr lang="en-US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2B5C0236-FDCE-B566-20A0-E963B5BE3C57}"/>
              </a:ext>
            </a:extLst>
          </p:cNvPr>
          <p:cNvGrpSpPr/>
          <p:nvPr userDrawn="1"/>
        </p:nvGrpSpPr>
        <p:grpSpPr>
          <a:xfrm>
            <a:off x="462727" y="2543550"/>
            <a:ext cx="5181600" cy="369332"/>
            <a:chOff x="527554" y="1613590"/>
            <a:chExt cx="5181600" cy="369332"/>
          </a:xfrm>
        </p:grpSpPr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512B41CD-F9C9-BEC8-A055-9A8341B426FB}"/>
                </a:ext>
              </a:extLst>
            </p:cNvPr>
            <p:cNvSpPr/>
            <p:nvPr/>
          </p:nvSpPr>
          <p:spPr>
            <a:xfrm>
              <a:off x="527554" y="1641292"/>
              <a:ext cx="304800" cy="304800"/>
            </a:xfrm>
            <a:prstGeom prst="rect">
              <a:avLst/>
            </a:prstGeom>
            <a:ln w="2857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DE124438-81B7-C3DD-5DD6-D85DB2B5C82E}"/>
                </a:ext>
              </a:extLst>
            </p:cNvPr>
            <p:cNvSpPr txBox="1"/>
            <p:nvPr/>
          </p:nvSpPr>
          <p:spPr>
            <a:xfrm>
              <a:off x="1073054" y="1613590"/>
              <a:ext cx="46361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Resource image files </a:t>
              </a:r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</a:rPr>
                <a:t>(saved as individual image files)</a:t>
              </a:r>
              <a:endParaRPr lang="en-US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65" name="TextBox 64">
            <a:extLst>
              <a:ext uri="{FF2B5EF4-FFF2-40B4-BE49-F238E27FC236}">
                <a16:creationId xmlns:a16="http://schemas.microsoft.com/office/drawing/2014/main" id="{BFBB3727-3036-A630-B788-3ACAD34DCCF2}"/>
              </a:ext>
            </a:extLst>
          </p:cNvPr>
          <p:cNvSpPr txBox="1"/>
          <p:nvPr userDrawn="1"/>
        </p:nvSpPr>
        <p:spPr>
          <a:xfrm>
            <a:off x="316172" y="1336294"/>
            <a:ext cx="48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Submission Checklist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7311843B-6C86-FA4E-224E-5636CD47B497}"/>
              </a:ext>
            </a:extLst>
          </p:cNvPr>
          <p:cNvSpPr txBox="1"/>
          <p:nvPr userDrawn="1"/>
        </p:nvSpPr>
        <p:spPr>
          <a:xfrm>
            <a:off x="6564572" y="1336294"/>
            <a:ext cx="53988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Submission Process 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9C253D1A-C7DC-E4EE-81E9-EB3D351E2048}"/>
              </a:ext>
            </a:extLst>
          </p:cNvPr>
          <p:cNvSpPr txBox="1"/>
          <p:nvPr userDrawn="1"/>
        </p:nvSpPr>
        <p:spPr>
          <a:xfrm>
            <a:off x="6640773" y="1981200"/>
            <a:ext cx="51816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dirty="0"/>
              <a:t>Upload contents of checklist to </a:t>
            </a:r>
            <a:br>
              <a:rPr lang="en-US" dirty="0"/>
            </a:br>
            <a:r>
              <a:rPr lang="en-US" dirty="0">
                <a:hlinkClick r:id="rId2"/>
              </a:rPr>
              <a:t>Marketing Review Submission Folder</a:t>
            </a:r>
            <a:endParaRPr lang="en-US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dirty="0"/>
              <a:t>Create a subfolder for your resource</a:t>
            </a:r>
            <a:r>
              <a:rPr lang="en-US" dirty="0">
                <a:sym typeface="Wingdings" panose="05000000000000000000" pitchFamily="2" charset="2"/>
              </a:rPr>
              <a:t> unique name identifier</a:t>
            </a:r>
          </a:p>
          <a:p>
            <a:pPr marL="342900" indent="-342900">
              <a:buAutoNum type="arabicPeriod"/>
            </a:pPr>
            <a:endParaRPr lang="en-US" dirty="0">
              <a:sym typeface="Wingdings" panose="05000000000000000000" pitchFamily="2" charset="2"/>
            </a:endParaRPr>
          </a:p>
          <a:p>
            <a:pPr marL="342900" indent="-342900">
              <a:buAutoNum type="arabicPeriod"/>
            </a:pPr>
            <a:r>
              <a:rPr lang="en-US" dirty="0">
                <a:sym typeface="Wingdings" panose="05000000000000000000" pitchFamily="2" charset="2"/>
              </a:rPr>
              <a:t>Change </a:t>
            </a:r>
            <a:r>
              <a:rPr lang="en-US" dirty="0">
                <a:sym typeface="Wingdings" panose="05000000000000000000" pitchFamily="2" charset="2"/>
                <a:hlinkClick r:id="rId3"/>
              </a:rPr>
              <a:t>Resource Pipeline Status </a:t>
            </a:r>
            <a:r>
              <a:rPr lang="en-US" dirty="0">
                <a:sym typeface="Wingdings" panose="05000000000000000000" pitchFamily="2" charset="2"/>
              </a:rPr>
              <a:t>from </a:t>
            </a:r>
            <a:br>
              <a:rPr lang="en-US" dirty="0">
                <a:sym typeface="Wingdings" panose="05000000000000000000" pitchFamily="2" charset="2"/>
              </a:rPr>
            </a:br>
            <a:r>
              <a:rPr lang="en-US" dirty="0">
                <a:sym typeface="Wingdings" panose="05000000000000000000" pitchFamily="2" charset="2"/>
              </a:rPr>
              <a:t>3. Technical Review to 2. Marketing Review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dirty="0">
              <a:sym typeface="Wingdings" panose="05000000000000000000" pitchFamily="2" charset="2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dirty="0">
                <a:sym typeface="Wingdings" panose="05000000000000000000" pitchFamily="2" charset="2"/>
              </a:rPr>
              <a:t>Sends automated email to Kaitlin &amp; Kylie that content is ready for review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40174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B02DB04-0C1C-8C49-B65E-A9668E39A9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98341DC2-F80D-BD4F-90EE-4B809029C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47402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slash/no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B02DB04-0C1C-8C49-B65E-A9668E39A9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6277581-3B6E-45DC-A28B-56B0B91539B8}"/>
              </a:ext>
            </a:extLst>
          </p:cNvPr>
          <p:cNvSpPr/>
          <p:nvPr userDrawn="1"/>
        </p:nvSpPr>
        <p:spPr>
          <a:xfrm>
            <a:off x="152400" y="76200"/>
            <a:ext cx="609600" cy="609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0609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Side by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E2086AFA-5418-C147-ADBF-A484560811D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442CB888-0168-B94E-B176-2E6B61FE9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48E687-7CF0-0540-A98D-56F74939DB2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" y="1447800"/>
            <a:ext cx="52578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9E3B09F-B45B-354E-B308-DCD243A5A41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0" y="1447800"/>
            <a:ext cx="54864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026336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7CE20C0D-A7DE-48DF-B095-F557A066298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5999" y="1447800"/>
            <a:ext cx="5486401" cy="459097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b="0" i="0">
                <a:latin typeface="Calibri" panose="020F050202020403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4A5571E-6D46-AF49-B918-ACB2130FFF3D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B59188-CA07-ED4C-990F-C94539E4F9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036E03A1-C74F-0042-A727-58B1205468A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" y="1447800"/>
            <a:ext cx="52578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71063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EB1A58-7F99-2943-838C-468BDEFDB9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hart Placeholder 4">
            <a:extLst>
              <a:ext uri="{FF2B5EF4-FFF2-40B4-BE49-F238E27FC236}">
                <a16:creationId xmlns:a16="http://schemas.microsoft.com/office/drawing/2014/main" id="{F2261C8B-A96F-5641-9461-4553158F07C6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6096001" y="1447800"/>
            <a:ext cx="5486400" cy="459097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BFD433F9-2D70-7E4E-9171-17DDDD0C1BC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7EE28EC2-FFB1-CB46-9BE7-371DA4C09A9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" y="1447800"/>
            <a:ext cx="52578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89185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09DDD0D-54CB-CEA3-0BD7-DB5F45703C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4" y="0"/>
            <a:ext cx="12189631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33F0A99-5B9C-4CA5-9F50-2F4E34F6E2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1" y="148581"/>
            <a:ext cx="10972799" cy="84583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249833-0938-F747-9F14-C1C0453EFF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58600" y="6324600"/>
            <a:ext cx="368300" cy="2389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4F227F0-8FC0-9046-A60F-1749263CF3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1295400"/>
            <a:ext cx="10972800" cy="4743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C66E622-A13F-4675-A281-8D8CC6175629}"/>
              </a:ext>
            </a:extLst>
          </p:cNvPr>
          <p:cNvSpPr txBox="1"/>
          <p:nvPr userDrawn="1"/>
        </p:nvSpPr>
        <p:spPr>
          <a:xfrm>
            <a:off x="5410200" y="6611779"/>
            <a:ext cx="13716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tx2"/>
                </a:solidFill>
              </a:rPr>
              <a:t>©2025 ANSYS, Inc.</a:t>
            </a:r>
          </a:p>
        </p:txBody>
      </p:sp>
    </p:spTree>
    <p:extLst>
      <p:ext uri="{BB962C8B-B14F-4D97-AF65-F5344CB8AC3E}">
        <p14:creationId xmlns:p14="http://schemas.microsoft.com/office/powerpoint/2010/main" val="12915371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737" r:id="rId3"/>
    <p:sldLayoutId id="2147483738" r:id="rId4"/>
    <p:sldLayoutId id="2147483724" r:id="rId5"/>
    <p:sldLayoutId id="2147483735" r:id="rId6"/>
    <p:sldLayoutId id="2147483734" r:id="rId7"/>
    <p:sldLayoutId id="2147483663" r:id="rId8"/>
    <p:sldLayoutId id="2147483729" r:id="rId9"/>
    <p:sldLayoutId id="2147483730" r:id="rId10"/>
    <p:sldLayoutId id="2147483731" r:id="rId11"/>
    <p:sldLayoutId id="2147483727" r:id="rId12"/>
    <p:sldLayoutId id="2147483726" r:id="rId13"/>
    <p:sldLayoutId id="2147483736" r:id="rId1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>
          <a:solidFill>
            <a:schemeClr val="tx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228600" marR="0" indent="-228600" algn="l" defTabSz="914400" rtl="0" eaLnBrk="1" fontAlgn="auto" latinLnBrk="0" hangingPunct="1">
        <a:lnSpc>
          <a:spcPct val="9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b="0" i="0" kern="1200" baseline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461963" marR="0" indent="-231775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Calibri" panose="020F0502020204030204" pitchFamily="34" charset="0"/>
        <a:buChar char="‐"/>
        <a:tabLst/>
        <a:defRPr sz="2000" b="0" i="0" kern="1200" baseline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746125" marR="0" indent="-288925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1600" kern="1200" baseline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969963" marR="0" indent="-223838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Wingdings" panose="05000000000000000000" pitchFamily="2" charset="2"/>
        <a:buChar char="§"/>
        <a:tabLst/>
        <a:defRPr sz="1400" kern="1200" baseline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1203325" marR="0" indent="-233363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Courier New" panose="02070309020205020404" pitchFamily="49" charset="0"/>
        <a:buChar char="o"/>
        <a:tabLst/>
        <a:defRPr sz="1200" kern="1200" baseline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education@ansys.com?subject=Dipole%20Theory%20and%20Simulation%20Resource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4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14.sv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ansys.typeform.com/to/jcattJI5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A1_9471991F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E2C3BA5-6E5F-4798-87B7-B8DFFB97930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1663" y="914400"/>
            <a:ext cx="7551737" cy="1449388"/>
          </a:xfrm>
        </p:spPr>
        <p:txBody>
          <a:bodyPr>
            <a:normAutofit/>
          </a:bodyPr>
          <a:lstStyle/>
          <a:p>
            <a:r>
              <a:rPr lang="en-GB" dirty="0"/>
              <a:t>Electrical Machines Fundamentals: Electromotive Force Analysis in Depth</a:t>
            </a:r>
          </a:p>
          <a:p>
            <a:endParaRPr lang="en-US" dirty="0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9F611659-6201-0BA9-299C-D946D86240D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Autofit/>
          </a:bodyPr>
          <a:lstStyle/>
          <a:p>
            <a:pPr>
              <a:lnSpc>
                <a:spcPct val="110000"/>
              </a:lnSpc>
            </a:pPr>
            <a:r>
              <a:rPr lang="en-US" sz="1600" b="1">
                <a:solidFill>
                  <a:schemeClr val="tx1"/>
                </a:solidFill>
                <a:latin typeface="Calibri"/>
                <a:cs typeface="Calibri"/>
              </a:rPr>
              <a:t>Developed and curated by the Ansys Education Team</a:t>
            </a:r>
            <a:endParaRPr lang="en-US" sz="1600" b="1" u="sng">
              <a:solidFill>
                <a:schemeClr val="tx1"/>
              </a:solidFill>
            </a:endParaRPr>
          </a:p>
          <a:p>
            <a:pPr>
              <a:lnSpc>
                <a:spcPct val="110000"/>
              </a:lnSpc>
            </a:pPr>
            <a:endParaRPr lang="el-GR" sz="1600">
              <a:solidFill>
                <a:schemeClr val="tx1"/>
              </a:solidFill>
            </a:endParaRPr>
          </a:p>
          <a:p>
            <a:pPr>
              <a:lnSpc>
                <a:spcPct val="110000"/>
              </a:lnSpc>
            </a:pPr>
            <a:r>
              <a:rPr lang="en-US" sz="1600">
                <a:solidFill>
                  <a:schemeClr val="tx1"/>
                </a:solidFill>
              </a:rPr>
              <a:t>Angelos Fragkos , Dimitris Tzagkas</a:t>
            </a:r>
          </a:p>
          <a:p>
            <a:pPr>
              <a:lnSpc>
                <a:spcPct val="110000"/>
              </a:lnSpc>
            </a:pPr>
            <a:r>
              <a:rPr lang="en-US" sz="1600">
                <a:latin typeface="Calibri"/>
                <a:cs typeface="Calibri"/>
                <a:hlinkClick r:id="rId3"/>
              </a:rPr>
              <a:t>education@ansys.com</a:t>
            </a:r>
            <a:endParaRPr lang="en-US" sz="160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68298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>
          <a:extLst>
            <a:ext uri="{FF2B5EF4-FFF2-40B4-BE49-F238E27FC236}">
              <a16:creationId xmlns:a16="http://schemas.microsoft.com/office/drawing/2014/main" id="{6B41B8FF-75CE-80ED-29A5-82C7A7E94D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2">
            <a:extLst>
              <a:ext uri="{FF2B5EF4-FFF2-40B4-BE49-F238E27FC236}">
                <a16:creationId xmlns:a16="http://schemas.microsoft.com/office/drawing/2014/main" id="{34E02194-D04F-D2A8-A716-922DA2B8612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rmAutofit/>
          </a:bodyPr>
          <a:lstStyle/>
          <a:p>
            <a:r>
              <a:rPr lang="en" dirty="0">
                <a:latin typeface="+mn-lt"/>
              </a:rPr>
              <a:t>Magnetostatic </a:t>
            </a:r>
            <a:r>
              <a:rPr lang="en-GB" dirty="0">
                <a:latin typeface="+mn-lt"/>
              </a:rPr>
              <a:t>Analysis: Setup (8)</a:t>
            </a:r>
            <a:endParaRPr dirty="0">
              <a:latin typeface="+mn-lt"/>
            </a:endParaRPr>
          </a:p>
        </p:txBody>
      </p:sp>
      <p:sp>
        <p:nvSpPr>
          <p:cNvPr id="17" name="Google Shape;153;p22">
            <a:extLst>
              <a:ext uri="{FF2B5EF4-FFF2-40B4-BE49-F238E27FC236}">
                <a16:creationId xmlns:a16="http://schemas.microsoft.com/office/drawing/2014/main" id="{A1435C83-9EA5-B6EB-2CCD-A7F36FA54EF2}"/>
              </a:ext>
            </a:extLst>
          </p:cNvPr>
          <p:cNvSpPr txBox="1"/>
          <p:nvPr/>
        </p:nvSpPr>
        <p:spPr>
          <a:xfrm>
            <a:off x="320666" y="3344269"/>
            <a:ext cx="2635308" cy="10514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GB">
                <a:ea typeface="Open Sans"/>
                <a:cs typeface="Open Sans"/>
                <a:sym typeface="Open Sans"/>
              </a:rPr>
              <a:t>Draw the circle as shown.</a:t>
            </a:r>
            <a:endParaRPr>
              <a:ea typeface="Open Sans"/>
              <a:cs typeface="Open Sans"/>
              <a:sym typeface="Open Sans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15BA5590-D87F-6B36-8245-F47D499D5A2B}"/>
              </a:ext>
            </a:extLst>
          </p:cNvPr>
          <p:cNvGrpSpPr/>
          <p:nvPr/>
        </p:nvGrpSpPr>
        <p:grpSpPr>
          <a:xfrm>
            <a:off x="2739600" y="831600"/>
            <a:ext cx="9274296" cy="5394960"/>
            <a:chOff x="2739600" y="831600"/>
            <a:chExt cx="9274296" cy="5500800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EF85D617-989E-305C-9AF0-542320AF413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39600" y="831600"/>
              <a:ext cx="9274296" cy="5500800"/>
            </a:xfrm>
            <a:prstGeom prst="rect">
              <a:avLst/>
            </a:prstGeom>
          </p:spPr>
        </p:pic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1397FD1-372A-C5A2-8915-2D2FDC7ACD1F}"/>
                </a:ext>
              </a:extLst>
            </p:cNvPr>
            <p:cNvSpPr/>
            <p:nvPr/>
          </p:nvSpPr>
          <p:spPr>
            <a:xfrm>
              <a:off x="5190437" y="5429924"/>
              <a:ext cx="2430684" cy="7984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Google Shape;99;p16">
              <a:extLst>
                <a:ext uri="{FF2B5EF4-FFF2-40B4-BE49-F238E27FC236}">
                  <a16:creationId xmlns:a16="http://schemas.microsoft.com/office/drawing/2014/main" id="{62DB1D0B-D49D-3E29-9A96-F6CD244B3942}"/>
                </a:ext>
              </a:extLst>
            </p:cNvPr>
            <p:cNvSpPr/>
            <p:nvPr/>
          </p:nvSpPr>
          <p:spPr>
            <a:xfrm>
              <a:off x="7931540" y="3289976"/>
              <a:ext cx="72390" cy="108585"/>
            </a:xfrm>
            <a:prstGeom prst="rect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33B49A16-062C-2048-D897-EC80589D8103}"/>
                </a:ext>
              </a:extLst>
            </p:cNvPr>
            <p:cNvCxnSpPr>
              <a:cxnSpLocks/>
            </p:cNvCxnSpPr>
            <p:nvPr/>
          </p:nvCxnSpPr>
          <p:spPr>
            <a:xfrm>
              <a:off x="8016103" y="3346779"/>
              <a:ext cx="1150757" cy="262244"/>
            </a:xfrm>
            <a:prstGeom prst="straightConnector1">
              <a:avLst/>
            </a:prstGeom>
            <a:ln w="254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Google Shape;99;p16">
              <a:extLst>
                <a:ext uri="{FF2B5EF4-FFF2-40B4-BE49-F238E27FC236}">
                  <a16:creationId xmlns:a16="http://schemas.microsoft.com/office/drawing/2014/main" id="{BBE7C472-EED5-3F22-33E3-E4251356055E}"/>
                </a:ext>
              </a:extLst>
            </p:cNvPr>
            <p:cNvSpPr/>
            <p:nvPr/>
          </p:nvSpPr>
          <p:spPr>
            <a:xfrm>
              <a:off x="9204821" y="3554730"/>
              <a:ext cx="51753" cy="108585"/>
            </a:xfrm>
            <a:prstGeom prst="rect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" name="Google Shape;153;p22">
              <a:extLst>
                <a:ext uri="{FF2B5EF4-FFF2-40B4-BE49-F238E27FC236}">
                  <a16:creationId xmlns:a16="http://schemas.microsoft.com/office/drawing/2014/main" id="{F5BCD3C5-18D2-626F-FF1B-E3CE90FE0287}"/>
                </a:ext>
              </a:extLst>
            </p:cNvPr>
            <p:cNvSpPr txBox="1"/>
            <p:nvPr/>
          </p:nvSpPr>
          <p:spPr>
            <a:xfrm>
              <a:off x="6303811" y="2864304"/>
              <a:ext cx="1690384" cy="103148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r>
                <a:rPr lang="en-GB">
                  <a:ea typeface="Open Sans"/>
                  <a:cs typeface="Open Sans"/>
                  <a:sym typeface="Open Sans"/>
                </a:rPr>
                <a:t>Left-Click at any point </a:t>
              </a:r>
              <a:endParaRPr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4" name="Google Shape;153;p22">
              <a:extLst>
                <a:ext uri="{FF2B5EF4-FFF2-40B4-BE49-F238E27FC236}">
                  <a16:creationId xmlns:a16="http://schemas.microsoft.com/office/drawing/2014/main" id="{AC2CB4AF-4197-1790-D368-3DBC0277C733}"/>
                </a:ext>
              </a:extLst>
            </p:cNvPr>
            <p:cNvSpPr txBox="1"/>
            <p:nvPr/>
          </p:nvSpPr>
          <p:spPr>
            <a:xfrm>
              <a:off x="7575099" y="2879105"/>
              <a:ext cx="324035" cy="48468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r>
                <a:rPr lang="en-GB">
                  <a:ea typeface="Open Sans"/>
                  <a:cs typeface="Open Sans"/>
                  <a:sym typeface="Open Sans"/>
                </a:rPr>
                <a:t>1</a:t>
              </a:r>
              <a:endParaRPr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5" name="Google Shape;153;p22">
              <a:extLst>
                <a:ext uri="{FF2B5EF4-FFF2-40B4-BE49-F238E27FC236}">
                  <a16:creationId xmlns:a16="http://schemas.microsoft.com/office/drawing/2014/main" id="{E900CB4D-452D-1A79-9622-84044E4F3D53}"/>
                </a:ext>
              </a:extLst>
            </p:cNvPr>
            <p:cNvSpPr txBox="1"/>
            <p:nvPr/>
          </p:nvSpPr>
          <p:spPr>
            <a:xfrm>
              <a:off x="9254591" y="3398561"/>
              <a:ext cx="2278946" cy="134230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186262">
                <a:buSzPts val="1400"/>
              </a:pPr>
              <a:r>
                <a:rPr lang="en-GB">
                  <a:ea typeface="Open Sans"/>
                  <a:cs typeface="Open Sans"/>
                  <a:sym typeface="Open Sans"/>
                </a:rPr>
                <a:t>Move the mouse at any direction and left click again to define the circle.</a:t>
              </a:r>
            </a:p>
          </p:txBody>
        </p:sp>
        <p:sp>
          <p:nvSpPr>
            <p:cNvPr id="16" name="Google Shape;153;p22">
              <a:extLst>
                <a:ext uri="{FF2B5EF4-FFF2-40B4-BE49-F238E27FC236}">
                  <a16:creationId xmlns:a16="http://schemas.microsoft.com/office/drawing/2014/main" id="{C032FE27-6B03-B88B-FE3C-49F855C48A76}"/>
                </a:ext>
              </a:extLst>
            </p:cNvPr>
            <p:cNvSpPr txBox="1"/>
            <p:nvPr/>
          </p:nvSpPr>
          <p:spPr>
            <a:xfrm>
              <a:off x="9188768" y="3244934"/>
              <a:ext cx="324035" cy="48468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r>
                <a:rPr lang="en-GB">
                  <a:ea typeface="Open Sans"/>
                  <a:cs typeface="Open Sans"/>
                  <a:sym typeface="Open Sans"/>
                </a:rPr>
                <a:t>2</a:t>
              </a:r>
              <a:endParaRPr>
                <a:ea typeface="Open Sans"/>
                <a:cs typeface="Open Sans"/>
                <a:sym typeface="Open San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068918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>
          <a:extLst>
            <a:ext uri="{FF2B5EF4-FFF2-40B4-BE49-F238E27FC236}">
              <a16:creationId xmlns:a16="http://schemas.microsoft.com/office/drawing/2014/main" id="{A317F93C-E404-C1F8-D20B-819BE06600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2">
            <a:extLst>
              <a:ext uri="{FF2B5EF4-FFF2-40B4-BE49-F238E27FC236}">
                <a16:creationId xmlns:a16="http://schemas.microsoft.com/office/drawing/2014/main" id="{C9E82343-D644-9471-E083-DB6CB7FDC03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rmAutofit/>
          </a:bodyPr>
          <a:lstStyle/>
          <a:p>
            <a:r>
              <a:rPr lang="en" dirty="0">
                <a:latin typeface="+mn-lt"/>
              </a:rPr>
              <a:t>Magnetostatic </a:t>
            </a:r>
            <a:r>
              <a:rPr lang="en-GB" dirty="0">
                <a:latin typeface="+mn-lt"/>
              </a:rPr>
              <a:t>Analysis: Setup (9)</a:t>
            </a:r>
            <a:endParaRPr dirty="0">
              <a:latin typeface="+mn-lt"/>
            </a:endParaRPr>
          </a:p>
        </p:txBody>
      </p:sp>
      <p:sp>
        <p:nvSpPr>
          <p:cNvPr id="17" name="Google Shape;153;p22">
            <a:extLst>
              <a:ext uri="{FF2B5EF4-FFF2-40B4-BE49-F238E27FC236}">
                <a16:creationId xmlns:a16="http://schemas.microsoft.com/office/drawing/2014/main" id="{1C1850E8-DC56-B21C-2EF6-40EA6B9F13D5}"/>
              </a:ext>
            </a:extLst>
          </p:cNvPr>
          <p:cNvSpPr txBox="1"/>
          <p:nvPr/>
        </p:nvSpPr>
        <p:spPr>
          <a:xfrm>
            <a:off x="268825" y="2749909"/>
            <a:ext cx="2635308" cy="60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GB">
                <a:ea typeface="Open Sans"/>
                <a:cs typeface="Open Sans"/>
                <a:sym typeface="Open Sans"/>
              </a:rPr>
              <a:t>Adjust as shown.</a:t>
            </a:r>
            <a:endParaRPr>
              <a:ea typeface="Open Sans"/>
              <a:cs typeface="Open Sans"/>
              <a:sym typeface="Open Sans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3FAB57A-6719-B7F6-70EE-4CDFE78890C2}"/>
              </a:ext>
            </a:extLst>
          </p:cNvPr>
          <p:cNvGrpSpPr/>
          <p:nvPr/>
        </p:nvGrpSpPr>
        <p:grpSpPr>
          <a:xfrm>
            <a:off x="2739600" y="831600"/>
            <a:ext cx="9268781" cy="5394960"/>
            <a:chOff x="2739600" y="831600"/>
            <a:chExt cx="9268781" cy="5500308"/>
          </a:xfrm>
        </p:grpSpPr>
        <p:pic>
          <p:nvPicPr>
            <p:cNvPr id="12" name="Picture 11" descr="A screenshot of a computer&#10;&#10;AI-generated content may be incorrect.">
              <a:extLst>
                <a:ext uri="{FF2B5EF4-FFF2-40B4-BE49-F238E27FC236}">
                  <a16:creationId xmlns:a16="http://schemas.microsoft.com/office/drawing/2014/main" id="{D385D320-8F1A-00B6-BD0E-0AC157C25A8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39600" y="831600"/>
              <a:ext cx="9268781" cy="5500308"/>
            </a:xfrm>
            <a:prstGeom prst="rect">
              <a:avLst/>
            </a:prstGeom>
          </p:spPr>
        </p:pic>
        <p:sp>
          <p:nvSpPr>
            <p:cNvPr id="5" name="Google Shape;154;p22">
              <a:extLst>
                <a:ext uri="{FF2B5EF4-FFF2-40B4-BE49-F238E27FC236}">
                  <a16:creationId xmlns:a16="http://schemas.microsoft.com/office/drawing/2014/main" id="{624D80FA-6B56-A6C2-B624-AAD117BC162E}"/>
                </a:ext>
              </a:extLst>
            </p:cNvPr>
            <p:cNvSpPr/>
            <p:nvPr/>
          </p:nvSpPr>
          <p:spPr>
            <a:xfrm>
              <a:off x="4758472" y="2782545"/>
              <a:ext cx="720080" cy="114304"/>
            </a:xfrm>
            <a:prstGeom prst="rect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" name="Google Shape;153;p22">
              <a:extLst>
                <a:ext uri="{FF2B5EF4-FFF2-40B4-BE49-F238E27FC236}">
                  <a16:creationId xmlns:a16="http://schemas.microsoft.com/office/drawing/2014/main" id="{994A16C7-136A-B441-67D2-362AA0A57AE9}"/>
                </a:ext>
              </a:extLst>
            </p:cNvPr>
            <p:cNvSpPr txBox="1"/>
            <p:nvPr/>
          </p:nvSpPr>
          <p:spPr>
            <a:xfrm>
              <a:off x="5251655" y="2417650"/>
              <a:ext cx="324035" cy="48468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r>
                <a:rPr lang="en-GB">
                  <a:ea typeface="Open Sans"/>
                  <a:cs typeface="Open Sans"/>
                  <a:sym typeface="Open Sans"/>
                </a:rPr>
                <a:t>1</a:t>
              </a:r>
              <a:endParaRPr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3" name="Google Shape;153;p22">
              <a:extLst>
                <a:ext uri="{FF2B5EF4-FFF2-40B4-BE49-F238E27FC236}">
                  <a16:creationId xmlns:a16="http://schemas.microsoft.com/office/drawing/2014/main" id="{2D955505-F43E-374B-BD2E-5ECF34BC0755}"/>
                </a:ext>
              </a:extLst>
            </p:cNvPr>
            <p:cNvSpPr txBox="1"/>
            <p:nvPr/>
          </p:nvSpPr>
          <p:spPr>
            <a:xfrm>
              <a:off x="3291671" y="2535197"/>
              <a:ext cx="1675375" cy="609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r>
                <a:rPr lang="en-GB">
                  <a:ea typeface="Open Sans"/>
                  <a:cs typeface="Open Sans"/>
                  <a:sym typeface="Open Sans"/>
                </a:rPr>
                <a:t>Double click</a:t>
              </a:r>
              <a:endParaRPr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9" name="Google Shape;154;p22">
              <a:extLst>
                <a:ext uri="{FF2B5EF4-FFF2-40B4-BE49-F238E27FC236}">
                  <a16:creationId xmlns:a16="http://schemas.microsoft.com/office/drawing/2014/main" id="{538A132E-6E00-FE71-CE22-F8EBA7898834}"/>
                </a:ext>
              </a:extLst>
            </p:cNvPr>
            <p:cNvSpPr/>
            <p:nvPr/>
          </p:nvSpPr>
          <p:spPr>
            <a:xfrm>
              <a:off x="5763161" y="2872237"/>
              <a:ext cx="5026759" cy="411504"/>
            </a:xfrm>
            <a:prstGeom prst="rect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" name="Google Shape;153;p22">
              <a:extLst>
                <a:ext uri="{FF2B5EF4-FFF2-40B4-BE49-F238E27FC236}">
                  <a16:creationId xmlns:a16="http://schemas.microsoft.com/office/drawing/2014/main" id="{C5D4B808-6397-3888-AA33-755297057EBD}"/>
                </a:ext>
              </a:extLst>
            </p:cNvPr>
            <p:cNvSpPr txBox="1"/>
            <p:nvPr/>
          </p:nvSpPr>
          <p:spPr>
            <a:xfrm>
              <a:off x="10750494" y="2799060"/>
              <a:ext cx="324035" cy="48468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r>
                <a:rPr lang="en-GB">
                  <a:ea typeface="Open Sans"/>
                  <a:cs typeface="Open Sans"/>
                  <a:sym typeface="Open Sans"/>
                </a:rPr>
                <a:t>2</a:t>
              </a:r>
              <a:endParaRPr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21" name="Google Shape;153;p22">
              <a:extLst>
                <a:ext uri="{FF2B5EF4-FFF2-40B4-BE49-F238E27FC236}">
                  <a16:creationId xmlns:a16="http://schemas.microsoft.com/office/drawing/2014/main" id="{A7125995-28E0-7F4A-C326-DF241C1B236D}"/>
                </a:ext>
              </a:extLst>
            </p:cNvPr>
            <p:cNvSpPr txBox="1"/>
            <p:nvPr/>
          </p:nvSpPr>
          <p:spPr>
            <a:xfrm>
              <a:off x="10805451" y="4787949"/>
              <a:ext cx="324035" cy="48468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r>
                <a:rPr lang="en-GB">
                  <a:ea typeface="Open Sans"/>
                  <a:cs typeface="Open Sans"/>
                  <a:sym typeface="Open Sans"/>
                </a:rPr>
                <a:t>3</a:t>
              </a:r>
              <a:endParaRPr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23" name="Google Shape;153;p22">
              <a:extLst>
                <a:ext uri="{FF2B5EF4-FFF2-40B4-BE49-F238E27FC236}">
                  <a16:creationId xmlns:a16="http://schemas.microsoft.com/office/drawing/2014/main" id="{6D00B1C1-6E48-E78E-82C5-22B6F395E093}"/>
                </a:ext>
              </a:extLst>
            </p:cNvPr>
            <p:cNvSpPr txBox="1"/>
            <p:nvPr/>
          </p:nvSpPr>
          <p:spPr>
            <a:xfrm>
              <a:off x="9706665" y="4769237"/>
              <a:ext cx="324035" cy="48468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r>
                <a:rPr lang="en-GB">
                  <a:ea typeface="Open Sans"/>
                  <a:cs typeface="Open Sans"/>
                  <a:sym typeface="Open Sans"/>
                </a:rPr>
                <a:t>4</a:t>
              </a:r>
              <a:endParaRPr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24" name="Google Shape;154;p22">
              <a:extLst>
                <a:ext uri="{FF2B5EF4-FFF2-40B4-BE49-F238E27FC236}">
                  <a16:creationId xmlns:a16="http://schemas.microsoft.com/office/drawing/2014/main" id="{CD564161-172D-D100-0925-92E0B2FDD60F}"/>
                </a:ext>
              </a:extLst>
            </p:cNvPr>
            <p:cNvSpPr/>
            <p:nvPr/>
          </p:nvSpPr>
          <p:spPr>
            <a:xfrm>
              <a:off x="10867073" y="5170712"/>
              <a:ext cx="524827" cy="140018"/>
            </a:xfrm>
            <a:prstGeom prst="rect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" name="Google Shape;154;p22">
              <a:extLst>
                <a:ext uri="{FF2B5EF4-FFF2-40B4-BE49-F238E27FC236}">
                  <a16:creationId xmlns:a16="http://schemas.microsoft.com/office/drawing/2014/main" id="{BC1A3760-A899-F48B-D06A-89D60DB44AF1}"/>
                </a:ext>
              </a:extLst>
            </p:cNvPr>
            <p:cNvSpPr/>
            <p:nvPr/>
          </p:nvSpPr>
          <p:spPr>
            <a:xfrm>
              <a:off x="9831458" y="5166154"/>
              <a:ext cx="502521" cy="149134"/>
            </a:xfrm>
            <a:prstGeom prst="rect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18667544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>
          <a:extLst>
            <a:ext uri="{FF2B5EF4-FFF2-40B4-BE49-F238E27FC236}">
              <a16:creationId xmlns:a16="http://schemas.microsoft.com/office/drawing/2014/main" id="{E03898E9-4224-B193-984B-C6D32457A7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2">
            <a:extLst>
              <a:ext uri="{FF2B5EF4-FFF2-40B4-BE49-F238E27FC236}">
                <a16:creationId xmlns:a16="http://schemas.microsoft.com/office/drawing/2014/main" id="{AF347E09-E795-877A-78CF-5F8B62DA7EC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rmAutofit/>
          </a:bodyPr>
          <a:lstStyle/>
          <a:p>
            <a:r>
              <a:rPr lang="en" dirty="0">
                <a:latin typeface="+mn-lt"/>
              </a:rPr>
              <a:t>Magnetostatic </a:t>
            </a:r>
            <a:r>
              <a:rPr lang="en-GB" dirty="0">
                <a:latin typeface="+mn-lt"/>
              </a:rPr>
              <a:t>Analysis: Setup (10)</a:t>
            </a:r>
            <a:endParaRPr dirty="0">
              <a:latin typeface="+mn-lt"/>
            </a:endParaRPr>
          </a:p>
        </p:txBody>
      </p:sp>
      <p:sp>
        <p:nvSpPr>
          <p:cNvPr id="17" name="Google Shape;153;p22">
            <a:extLst>
              <a:ext uri="{FF2B5EF4-FFF2-40B4-BE49-F238E27FC236}">
                <a16:creationId xmlns:a16="http://schemas.microsoft.com/office/drawing/2014/main" id="{EEA167B5-E416-AE4F-F5E1-F0CCBCF5EE89}"/>
              </a:ext>
            </a:extLst>
          </p:cNvPr>
          <p:cNvSpPr txBox="1"/>
          <p:nvPr/>
        </p:nvSpPr>
        <p:spPr>
          <a:xfrm>
            <a:off x="37005" y="2992539"/>
            <a:ext cx="2635308" cy="1625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GB">
                <a:ea typeface="Open Sans"/>
                <a:cs typeface="Open Sans"/>
                <a:sym typeface="Open Sans"/>
              </a:rPr>
              <a:t>Select </a:t>
            </a:r>
            <a:r>
              <a:rPr lang="en-GB" b="1">
                <a:ea typeface="Open Sans"/>
                <a:cs typeface="Open Sans"/>
                <a:sym typeface="Open Sans"/>
              </a:rPr>
              <a:t>the rectangle and the circle </a:t>
            </a:r>
            <a:r>
              <a:rPr lang="en-GB">
                <a:ea typeface="Open Sans"/>
                <a:cs typeface="Open Sans"/>
                <a:sym typeface="Open Sans"/>
              </a:rPr>
              <a:t>and make sure to </a:t>
            </a:r>
            <a:r>
              <a:rPr lang="en-GB" b="1">
                <a:ea typeface="Open Sans"/>
                <a:cs typeface="Open Sans"/>
                <a:sym typeface="Open Sans"/>
              </a:rPr>
              <a:t>unselect</a:t>
            </a:r>
            <a:r>
              <a:rPr lang="en-GB">
                <a:ea typeface="Open Sans"/>
                <a:cs typeface="Open Sans"/>
                <a:sym typeface="Open Sans"/>
              </a:rPr>
              <a:t> the </a:t>
            </a:r>
            <a:r>
              <a:rPr lang="en-GB">
                <a:highlight>
                  <a:srgbClr val="FFB71B"/>
                </a:highlight>
                <a:ea typeface="Open Sans"/>
                <a:cs typeface="Open Sans"/>
                <a:sym typeface="Open Sans"/>
              </a:rPr>
              <a:t>Model</a:t>
            </a:r>
            <a:r>
              <a:rPr lang="en-GB">
                <a:ea typeface="Open Sans"/>
                <a:cs typeface="Open Sans"/>
                <a:sym typeface="Open Sans"/>
              </a:rPr>
              <a:t> option from the Properties window.</a:t>
            </a:r>
            <a:endParaRPr>
              <a:ea typeface="Open Sans"/>
              <a:cs typeface="Open Sans"/>
              <a:sym typeface="Open Sans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F5AC3F6-EF7A-E81F-3048-64F4C1E72B51}"/>
              </a:ext>
            </a:extLst>
          </p:cNvPr>
          <p:cNvGrpSpPr/>
          <p:nvPr/>
        </p:nvGrpSpPr>
        <p:grpSpPr>
          <a:xfrm>
            <a:off x="2730710" y="838800"/>
            <a:ext cx="9287261" cy="5394960"/>
            <a:chOff x="2730710" y="838800"/>
            <a:chExt cx="9287261" cy="5500800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379030C4-E3AE-76E2-6452-D30090FFB5A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39600" y="838800"/>
              <a:ext cx="9278371" cy="5500800"/>
            </a:xfrm>
            <a:prstGeom prst="rect">
              <a:avLst/>
            </a:prstGeom>
          </p:spPr>
        </p:pic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2A64E956-3E54-FE25-40C8-07E13D4342B3}"/>
                </a:ext>
              </a:extLst>
            </p:cNvPr>
            <p:cNvSpPr>
              <a:spLocks/>
            </p:cNvSpPr>
            <p:nvPr/>
          </p:nvSpPr>
          <p:spPr>
            <a:xfrm>
              <a:off x="5190437" y="5429924"/>
              <a:ext cx="2430684" cy="7984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" name="Google Shape;154;p22">
              <a:extLst>
                <a:ext uri="{FF2B5EF4-FFF2-40B4-BE49-F238E27FC236}">
                  <a16:creationId xmlns:a16="http://schemas.microsoft.com/office/drawing/2014/main" id="{A405C8F2-ADB0-2BD9-62CD-89681D1D7E15}"/>
                </a:ext>
              </a:extLst>
            </p:cNvPr>
            <p:cNvSpPr>
              <a:spLocks/>
            </p:cNvSpPr>
            <p:nvPr/>
          </p:nvSpPr>
          <p:spPr>
            <a:xfrm>
              <a:off x="4857532" y="2688063"/>
              <a:ext cx="720080" cy="114304"/>
            </a:xfrm>
            <a:prstGeom prst="rect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" name="Google Shape;153;p22">
              <a:extLst>
                <a:ext uri="{FF2B5EF4-FFF2-40B4-BE49-F238E27FC236}">
                  <a16:creationId xmlns:a16="http://schemas.microsoft.com/office/drawing/2014/main" id="{DC6B05DD-E73F-47CF-0B81-E9E6632D9B52}"/>
                </a:ext>
              </a:extLst>
            </p:cNvPr>
            <p:cNvSpPr txBox="1">
              <a:spLocks/>
            </p:cNvSpPr>
            <p:nvPr/>
          </p:nvSpPr>
          <p:spPr>
            <a:xfrm>
              <a:off x="5474649" y="2404713"/>
              <a:ext cx="324035" cy="48468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r>
                <a:rPr lang="en-GB">
                  <a:ea typeface="Open Sans"/>
                  <a:cs typeface="Open Sans"/>
                  <a:sym typeface="Open Sans"/>
                </a:rPr>
                <a:t>1</a:t>
              </a:r>
              <a:endParaRPr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2" name="Google Shape;154;p22">
              <a:extLst>
                <a:ext uri="{FF2B5EF4-FFF2-40B4-BE49-F238E27FC236}">
                  <a16:creationId xmlns:a16="http://schemas.microsoft.com/office/drawing/2014/main" id="{5FD89857-9858-EF49-5C9E-1B9377820C80}"/>
                </a:ext>
              </a:extLst>
            </p:cNvPr>
            <p:cNvSpPr>
              <a:spLocks/>
            </p:cNvSpPr>
            <p:nvPr/>
          </p:nvSpPr>
          <p:spPr>
            <a:xfrm>
              <a:off x="2730710" y="4597600"/>
              <a:ext cx="1285240" cy="113417"/>
            </a:xfrm>
            <a:prstGeom prst="rect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15693221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>
          <a:extLst>
            <a:ext uri="{FF2B5EF4-FFF2-40B4-BE49-F238E27FC236}">
              <a16:creationId xmlns:a16="http://schemas.microsoft.com/office/drawing/2014/main" id="{88F83110-06C9-D736-52C8-5DD7026349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2">
            <a:extLst>
              <a:ext uri="{FF2B5EF4-FFF2-40B4-BE49-F238E27FC236}">
                <a16:creationId xmlns:a16="http://schemas.microsoft.com/office/drawing/2014/main" id="{197DEE28-5F47-F5FB-5E59-43772DA266D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rmAutofit/>
          </a:bodyPr>
          <a:lstStyle/>
          <a:p>
            <a:r>
              <a:rPr lang="en" dirty="0">
                <a:latin typeface="+mn-lt"/>
              </a:rPr>
              <a:t>Magnetostatic </a:t>
            </a:r>
            <a:r>
              <a:rPr lang="en-GB" dirty="0">
                <a:latin typeface="+mn-lt"/>
              </a:rPr>
              <a:t>Analysis: Setup (11)</a:t>
            </a:r>
            <a:endParaRPr dirty="0">
              <a:latin typeface="+mn-lt"/>
            </a:endParaRPr>
          </a:p>
        </p:txBody>
      </p:sp>
      <p:sp>
        <p:nvSpPr>
          <p:cNvPr id="17" name="Google Shape;153;p22">
            <a:extLst>
              <a:ext uri="{FF2B5EF4-FFF2-40B4-BE49-F238E27FC236}">
                <a16:creationId xmlns:a16="http://schemas.microsoft.com/office/drawing/2014/main" id="{23969BBE-3673-4026-51FE-063E35D09EC7}"/>
              </a:ext>
            </a:extLst>
          </p:cNvPr>
          <p:cNvSpPr txBox="1"/>
          <p:nvPr/>
        </p:nvSpPr>
        <p:spPr>
          <a:xfrm>
            <a:off x="93308" y="4221088"/>
            <a:ext cx="2635308" cy="19442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GB">
                <a:ea typeface="Open Sans"/>
                <a:cs typeface="Open Sans"/>
                <a:sym typeface="Open Sans"/>
              </a:rPr>
              <a:t>Click to add a region, choose padding type </a:t>
            </a:r>
            <a:r>
              <a:rPr lang="en-GB">
                <a:ea typeface="Open Sans"/>
                <a:cs typeface="Open Sans"/>
                <a:sym typeface="Wingdings" panose="05000000000000000000" pitchFamily="2" charset="2"/>
              </a:rPr>
              <a:t> Percentage offset</a:t>
            </a:r>
            <a:r>
              <a:rPr lang="en-GB">
                <a:ea typeface="Open Sans"/>
                <a:cs typeface="Open Sans"/>
                <a:sym typeface="Open Sans"/>
              </a:rPr>
              <a:t>. Set the Value to 350.</a:t>
            </a:r>
            <a:endParaRPr>
              <a:ea typeface="Open Sans"/>
              <a:cs typeface="Open Sans"/>
              <a:sym typeface="Open Sans"/>
            </a:endParaRPr>
          </a:p>
        </p:txBody>
      </p:sp>
      <p:pic>
        <p:nvPicPr>
          <p:cNvPr id="18" name="Graphic 17" descr="Information outline">
            <a:extLst>
              <a:ext uri="{FF2B5EF4-FFF2-40B4-BE49-F238E27FC236}">
                <a16:creationId xmlns:a16="http://schemas.microsoft.com/office/drawing/2014/main" id="{467E7879-1D53-F332-53B8-80E58D62FC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8450" y="957676"/>
            <a:ext cx="337150" cy="337150"/>
          </a:xfrm>
          <a:prstGeom prst="rect">
            <a:avLst/>
          </a:prstGeom>
        </p:spPr>
      </p:pic>
      <p:sp>
        <p:nvSpPr>
          <p:cNvPr id="19" name="Google Shape;153;p22">
            <a:extLst>
              <a:ext uri="{FF2B5EF4-FFF2-40B4-BE49-F238E27FC236}">
                <a16:creationId xmlns:a16="http://schemas.microsoft.com/office/drawing/2014/main" id="{8E64DFD3-B86A-E0AC-5EEE-8E500BF757CA}"/>
              </a:ext>
            </a:extLst>
          </p:cNvPr>
          <p:cNvSpPr txBox="1"/>
          <p:nvPr/>
        </p:nvSpPr>
        <p:spPr>
          <a:xfrm>
            <a:off x="333922" y="994418"/>
            <a:ext cx="2359700" cy="20566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GB">
                <a:ea typeface="Open Sans"/>
                <a:cs typeface="Open Sans"/>
                <a:sym typeface="Open Sans"/>
              </a:rPr>
              <a:t>Defining a region is essential. It sets the simulation boundaries and determines the volume in which the Magnetic Field is calculated. </a:t>
            </a:r>
            <a:endParaRPr>
              <a:ea typeface="Open Sans"/>
              <a:cs typeface="Open Sans"/>
              <a:sym typeface="Open Sans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8BDA9D1-E07E-BF94-5E64-40584B0C8247}"/>
              </a:ext>
            </a:extLst>
          </p:cNvPr>
          <p:cNvGrpSpPr/>
          <p:nvPr/>
        </p:nvGrpSpPr>
        <p:grpSpPr>
          <a:xfrm>
            <a:off x="2739600" y="831600"/>
            <a:ext cx="9253974" cy="5394960"/>
            <a:chOff x="2739600" y="831600"/>
            <a:chExt cx="9253974" cy="550080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DFEE38FE-DC3C-6B1D-E4E9-9F72E08E67B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739600" y="831600"/>
              <a:ext cx="9253974" cy="5500800"/>
            </a:xfrm>
            <a:prstGeom prst="rect">
              <a:avLst/>
            </a:prstGeom>
          </p:spPr>
        </p:pic>
        <p:sp>
          <p:nvSpPr>
            <p:cNvPr id="11" name="Google Shape;154;p22">
              <a:extLst>
                <a:ext uri="{FF2B5EF4-FFF2-40B4-BE49-F238E27FC236}">
                  <a16:creationId xmlns:a16="http://schemas.microsoft.com/office/drawing/2014/main" id="{71EC7E04-B972-F902-637C-A0B725E2C031}"/>
                </a:ext>
              </a:extLst>
            </p:cNvPr>
            <p:cNvSpPr>
              <a:spLocks/>
            </p:cNvSpPr>
            <p:nvPr/>
          </p:nvSpPr>
          <p:spPr>
            <a:xfrm>
              <a:off x="7366587" y="1080998"/>
              <a:ext cx="216024" cy="180020"/>
            </a:xfrm>
            <a:prstGeom prst="rect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" name="Google Shape;153;p22">
              <a:extLst>
                <a:ext uri="{FF2B5EF4-FFF2-40B4-BE49-F238E27FC236}">
                  <a16:creationId xmlns:a16="http://schemas.microsoft.com/office/drawing/2014/main" id="{C2C188A2-7090-0D31-3A1B-D27344E537A5}"/>
                </a:ext>
              </a:extLst>
            </p:cNvPr>
            <p:cNvSpPr txBox="1">
              <a:spLocks/>
            </p:cNvSpPr>
            <p:nvPr/>
          </p:nvSpPr>
          <p:spPr>
            <a:xfrm>
              <a:off x="7402591" y="869719"/>
              <a:ext cx="360039" cy="24939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r>
                <a:rPr lang="en-GB">
                  <a:ea typeface="Open Sans"/>
                  <a:cs typeface="Open Sans"/>
                  <a:sym typeface="Open Sans"/>
                </a:rPr>
                <a:t>1</a:t>
              </a:r>
              <a:endParaRPr>
                <a:ea typeface="Open Sans"/>
                <a:cs typeface="Open Sans"/>
                <a:sym typeface="Open Sans"/>
              </a:endParaRPr>
            </a:p>
          </p:txBody>
        </p: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868CD7AD-AA8B-69CB-2020-EF4EB828C1B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361618" y="2082209"/>
              <a:ext cx="3671969" cy="3429000"/>
            </a:xfrm>
            <a:prstGeom prst="rect">
              <a:avLst/>
            </a:prstGeom>
          </p:spPr>
        </p:pic>
        <p:sp>
          <p:nvSpPr>
            <p:cNvPr id="21" name="Google Shape;154;p22">
              <a:extLst>
                <a:ext uri="{FF2B5EF4-FFF2-40B4-BE49-F238E27FC236}">
                  <a16:creationId xmlns:a16="http://schemas.microsoft.com/office/drawing/2014/main" id="{43580DA7-0159-00C5-1293-C1A53AC920C7}"/>
                </a:ext>
              </a:extLst>
            </p:cNvPr>
            <p:cNvSpPr>
              <a:spLocks/>
            </p:cNvSpPr>
            <p:nvPr/>
          </p:nvSpPr>
          <p:spPr>
            <a:xfrm>
              <a:off x="7095284" y="2426687"/>
              <a:ext cx="1486901" cy="181065"/>
            </a:xfrm>
            <a:prstGeom prst="rect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" name="Google Shape;154;p22">
              <a:extLst>
                <a:ext uri="{FF2B5EF4-FFF2-40B4-BE49-F238E27FC236}">
                  <a16:creationId xmlns:a16="http://schemas.microsoft.com/office/drawing/2014/main" id="{CD2E4C7A-6860-6B1E-903B-AF460B0D0216}"/>
                </a:ext>
              </a:extLst>
            </p:cNvPr>
            <p:cNvSpPr>
              <a:spLocks/>
            </p:cNvSpPr>
            <p:nvPr/>
          </p:nvSpPr>
          <p:spPr>
            <a:xfrm>
              <a:off x="6380327" y="3228975"/>
              <a:ext cx="2101686" cy="341869"/>
            </a:xfrm>
            <a:prstGeom prst="rect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" name="Google Shape;154;p22">
              <a:extLst>
                <a:ext uri="{FF2B5EF4-FFF2-40B4-BE49-F238E27FC236}">
                  <a16:creationId xmlns:a16="http://schemas.microsoft.com/office/drawing/2014/main" id="{F2E70892-6626-C666-4A87-01C8CFACC98E}"/>
                </a:ext>
              </a:extLst>
            </p:cNvPr>
            <p:cNvSpPr>
              <a:spLocks/>
            </p:cNvSpPr>
            <p:nvPr/>
          </p:nvSpPr>
          <p:spPr>
            <a:xfrm>
              <a:off x="7015162" y="5169340"/>
              <a:ext cx="890587" cy="341869"/>
            </a:xfrm>
            <a:prstGeom prst="rect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" name="Google Shape;153;p22">
              <a:extLst>
                <a:ext uri="{FF2B5EF4-FFF2-40B4-BE49-F238E27FC236}">
                  <a16:creationId xmlns:a16="http://schemas.microsoft.com/office/drawing/2014/main" id="{7E9B2702-09A3-69CC-A0C6-D6272E994075}"/>
                </a:ext>
              </a:extLst>
            </p:cNvPr>
            <p:cNvSpPr txBox="1">
              <a:spLocks/>
            </p:cNvSpPr>
            <p:nvPr/>
          </p:nvSpPr>
          <p:spPr>
            <a:xfrm>
              <a:off x="8534155" y="2363689"/>
              <a:ext cx="360039" cy="24939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r>
                <a:rPr lang="en-GB">
                  <a:ea typeface="Open Sans"/>
                  <a:cs typeface="Open Sans"/>
                  <a:sym typeface="Open Sans"/>
                </a:rPr>
                <a:t>2</a:t>
              </a:r>
              <a:endParaRPr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27" name="Google Shape;153;p22">
              <a:extLst>
                <a:ext uri="{FF2B5EF4-FFF2-40B4-BE49-F238E27FC236}">
                  <a16:creationId xmlns:a16="http://schemas.microsoft.com/office/drawing/2014/main" id="{FC200EF5-9AED-437A-BF17-C97479BEF087}"/>
                </a:ext>
              </a:extLst>
            </p:cNvPr>
            <p:cNvSpPr txBox="1">
              <a:spLocks/>
            </p:cNvSpPr>
            <p:nvPr/>
          </p:nvSpPr>
          <p:spPr>
            <a:xfrm>
              <a:off x="7903593" y="5068497"/>
              <a:ext cx="360039" cy="24939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r>
                <a:rPr lang="en-GB">
                  <a:ea typeface="Open Sans"/>
                  <a:cs typeface="Open Sans"/>
                  <a:sym typeface="Open Sans"/>
                </a:rPr>
                <a:t>4</a:t>
              </a:r>
              <a:endParaRPr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28" name="Google Shape;153;p22">
              <a:extLst>
                <a:ext uri="{FF2B5EF4-FFF2-40B4-BE49-F238E27FC236}">
                  <a16:creationId xmlns:a16="http://schemas.microsoft.com/office/drawing/2014/main" id="{DAE63E9A-9E41-753C-108B-DDFA8331564D}"/>
                </a:ext>
              </a:extLst>
            </p:cNvPr>
            <p:cNvSpPr txBox="1">
              <a:spLocks/>
            </p:cNvSpPr>
            <p:nvPr/>
          </p:nvSpPr>
          <p:spPr>
            <a:xfrm>
              <a:off x="8263632" y="3629819"/>
              <a:ext cx="360039" cy="24939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r>
                <a:rPr lang="en-GB">
                  <a:ea typeface="Open Sans"/>
                  <a:cs typeface="Open Sans"/>
                  <a:sym typeface="Open Sans"/>
                </a:rPr>
                <a:t>3</a:t>
              </a:r>
              <a:endParaRPr>
                <a:ea typeface="Open Sans"/>
                <a:cs typeface="Open Sans"/>
                <a:sym typeface="Open San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356704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>
          <a:extLst>
            <a:ext uri="{FF2B5EF4-FFF2-40B4-BE49-F238E27FC236}">
              <a16:creationId xmlns:a16="http://schemas.microsoft.com/office/drawing/2014/main" id="{5121CCAE-876A-DDC2-F241-E2C3841496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2">
            <a:extLst>
              <a:ext uri="{FF2B5EF4-FFF2-40B4-BE49-F238E27FC236}">
                <a16:creationId xmlns:a16="http://schemas.microsoft.com/office/drawing/2014/main" id="{F05E3F05-7177-4260-29F3-E0931D257E9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rmAutofit/>
          </a:bodyPr>
          <a:lstStyle/>
          <a:p>
            <a:r>
              <a:rPr lang="en" dirty="0">
                <a:latin typeface="+mn-lt"/>
              </a:rPr>
              <a:t>Magnetostatic </a:t>
            </a:r>
            <a:r>
              <a:rPr lang="en-GB" dirty="0">
                <a:latin typeface="+mn-lt"/>
              </a:rPr>
              <a:t>Analysis: Setup (12)</a:t>
            </a:r>
            <a:endParaRPr dirty="0">
              <a:latin typeface="+mn-lt"/>
            </a:endParaRPr>
          </a:p>
        </p:txBody>
      </p:sp>
      <p:sp>
        <p:nvSpPr>
          <p:cNvPr id="17" name="Google Shape;153;p22">
            <a:extLst>
              <a:ext uri="{FF2B5EF4-FFF2-40B4-BE49-F238E27FC236}">
                <a16:creationId xmlns:a16="http://schemas.microsoft.com/office/drawing/2014/main" id="{35012A1A-E722-8224-33DF-4B778D51AD1A}"/>
              </a:ext>
            </a:extLst>
          </p:cNvPr>
          <p:cNvSpPr txBox="1"/>
          <p:nvPr/>
        </p:nvSpPr>
        <p:spPr>
          <a:xfrm>
            <a:off x="93308" y="4221088"/>
            <a:ext cx="2635308" cy="19442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GB">
                <a:ea typeface="Open Sans"/>
                <a:cs typeface="Open Sans"/>
                <a:sym typeface="Open Sans"/>
              </a:rPr>
              <a:t>Select the </a:t>
            </a:r>
            <a:r>
              <a:rPr lang="en-GB" err="1">
                <a:ea typeface="Open Sans"/>
                <a:cs typeface="Open Sans"/>
                <a:sym typeface="Open Sans"/>
              </a:rPr>
              <a:t>Wire_Loop</a:t>
            </a:r>
            <a:r>
              <a:rPr lang="en-GB">
                <a:ea typeface="Open Sans"/>
                <a:cs typeface="Open Sans"/>
                <a:sym typeface="Open Sans"/>
              </a:rPr>
              <a:t> and create a </a:t>
            </a:r>
            <a:r>
              <a:rPr lang="en-GB" err="1">
                <a:ea typeface="Open Sans"/>
                <a:cs typeface="Open Sans"/>
                <a:sym typeface="Open Sans"/>
              </a:rPr>
              <a:t>SubRegion</a:t>
            </a:r>
            <a:r>
              <a:rPr lang="en-GB">
                <a:ea typeface="Open Sans"/>
                <a:cs typeface="Open Sans"/>
                <a:sym typeface="Open Sans"/>
              </a:rPr>
              <a:t>.</a:t>
            </a:r>
            <a:endParaRPr>
              <a:ea typeface="Open Sans"/>
              <a:cs typeface="Open Sans"/>
              <a:sym typeface="Open Sans"/>
            </a:endParaRPr>
          </a:p>
        </p:txBody>
      </p:sp>
      <p:pic>
        <p:nvPicPr>
          <p:cNvPr id="18" name="Graphic 17" descr="Information outline">
            <a:extLst>
              <a:ext uri="{FF2B5EF4-FFF2-40B4-BE49-F238E27FC236}">
                <a16:creationId xmlns:a16="http://schemas.microsoft.com/office/drawing/2014/main" id="{B79C6B25-F4F6-7EBF-0AD5-A08977347D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8450" y="957676"/>
            <a:ext cx="337150" cy="337150"/>
          </a:xfrm>
          <a:prstGeom prst="rect">
            <a:avLst/>
          </a:prstGeom>
        </p:spPr>
      </p:pic>
      <p:sp>
        <p:nvSpPr>
          <p:cNvPr id="19" name="Google Shape;153;p22">
            <a:extLst>
              <a:ext uri="{FF2B5EF4-FFF2-40B4-BE49-F238E27FC236}">
                <a16:creationId xmlns:a16="http://schemas.microsoft.com/office/drawing/2014/main" id="{D4C6B89D-7901-F167-91C0-F5345DB629FF}"/>
              </a:ext>
            </a:extLst>
          </p:cNvPr>
          <p:cNvSpPr txBox="1"/>
          <p:nvPr/>
        </p:nvSpPr>
        <p:spPr>
          <a:xfrm>
            <a:off x="368916" y="51737"/>
            <a:ext cx="2359700" cy="28734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GB">
                <a:ea typeface="Open Sans"/>
                <a:cs typeface="Open Sans"/>
                <a:sym typeface="Open Sans"/>
              </a:rPr>
              <a:t>A subregion is created to improve simulation accuracy.</a:t>
            </a:r>
            <a:endParaRPr>
              <a:ea typeface="Open Sans"/>
              <a:cs typeface="Open Sans"/>
              <a:sym typeface="Open Sans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3EF1CA8-6C64-2F7E-2164-98183E0873F7}"/>
              </a:ext>
            </a:extLst>
          </p:cNvPr>
          <p:cNvGrpSpPr/>
          <p:nvPr/>
        </p:nvGrpSpPr>
        <p:grpSpPr>
          <a:xfrm>
            <a:off x="2739600" y="831600"/>
            <a:ext cx="9266157" cy="5394960"/>
            <a:chOff x="2739600" y="831600"/>
            <a:chExt cx="9266157" cy="5500800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674EFE38-FE20-A531-D612-CE3898A2EDC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739600" y="831600"/>
              <a:ext cx="9266157" cy="5500800"/>
            </a:xfrm>
            <a:prstGeom prst="rect">
              <a:avLst/>
            </a:prstGeom>
          </p:spPr>
        </p:pic>
        <p:sp>
          <p:nvSpPr>
            <p:cNvPr id="11" name="Google Shape;154;p22">
              <a:extLst>
                <a:ext uri="{FF2B5EF4-FFF2-40B4-BE49-F238E27FC236}">
                  <a16:creationId xmlns:a16="http://schemas.microsoft.com/office/drawing/2014/main" id="{69DBEC12-93BD-65AC-D27F-2A1EBC944D3B}"/>
                </a:ext>
              </a:extLst>
            </p:cNvPr>
            <p:cNvSpPr/>
            <p:nvPr/>
          </p:nvSpPr>
          <p:spPr>
            <a:xfrm>
              <a:off x="4846272" y="2133440"/>
              <a:ext cx="758238" cy="128349"/>
            </a:xfrm>
            <a:prstGeom prst="rect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" name="Google Shape;153;p22">
              <a:extLst>
                <a:ext uri="{FF2B5EF4-FFF2-40B4-BE49-F238E27FC236}">
                  <a16:creationId xmlns:a16="http://schemas.microsoft.com/office/drawing/2014/main" id="{B20CE4D9-8204-4D00-9BAD-1274A5FBFD70}"/>
                </a:ext>
              </a:extLst>
            </p:cNvPr>
            <p:cNvSpPr txBox="1"/>
            <p:nvPr/>
          </p:nvSpPr>
          <p:spPr>
            <a:xfrm>
              <a:off x="5545972" y="2008741"/>
              <a:ext cx="360039" cy="24939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r>
                <a:rPr lang="en-GB">
                  <a:ea typeface="Open Sans"/>
                  <a:cs typeface="Open Sans"/>
                  <a:sym typeface="Open Sans"/>
                </a:rPr>
                <a:t>1</a:t>
              </a:r>
              <a:endParaRPr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21" name="Google Shape;154;p22">
              <a:extLst>
                <a:ext uri="{FF2B5EF4-FFF2-40B4-BE49-F238E27FC236}">
                  <a16:creationId xmlns:a16="http://schemas.microsoft.com/office/drawing/2014/main" id="{BC45A43E-6592-BFCE-0093-A99DF97B5F75}"/>
                </a:ext>
              </a:extLst>
            </p:cNvPr>
            <p:cNvSpPr/>
            <p:nvPr/>
          </p:nvSpPr>
          <p:spPr>
            <a:xfrm>
              <a:off x="7537013" y="1080998"/>
              <a:ext cx="180020" cy="181065"/>
            </a:xfrm>
            <a:prstGeom prst="rect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" name="Google Shape;153;p22">
              <a:extLst>
                <a:ext uri="{FF2B5EF4-FFF2-40B4-BE49-F238E27FC236}">
                  <a16:creationId xmlns:a16="http://schemas.microsoft.com/office/drawing/2014/main" id="{73C1DEF0-D0A7-146A-6A77-E17626083680}"/>
                </a:ext>
              </a:extLst>
            </p:cNvPr>
            <p:cNvSpPr txBox="1"/>
            <p:nvPr/>
          </p:nvSpPr>
          <p:spPr>
            <a:xfrm>
              <a:off x="7550995" y="869719"/>
              <a:ext cx="360039" cy="24939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r>
                <a:rPr lang="en-GB">
                  <a:ea typeface="Open Sans"/>
                  <a:cs typeface="Open Sans"/>
                  <a:sym typeface="Open Sans"/>
                </a:rPr>
                <a:t>2</a:t>
              </a:r>
              <a:endParaRPr>
                <a:ea typeface="Open Sans"/>
                <a:cs typeface="Open Sans"/>
                <a:sym typeface="Open San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44142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>
          <a:extLst>
            <a:ext uri="{FF2B5EF4-FFF2-40B4-BE49-F238E27FC236}">
              <a16:creationId xmlns:a16="http://schemas.microsoft.com/office/drawing/2014/main" id="{C5416993-4B28-6839-E8F8-BD8B6B38A7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2">
            <a:extLst>
              <a:ext uri="{FF2B5EF4-FFF2-40B4-BE49-F238E27FC236}">
                <a16:creationId xmlns:a16="http://schemas.microsoft.com/office/drawing/2014/main" id="{D1902C12-1890-A560-FFD0-F29B4F7FFB2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rmAutofit/>
          </a:bodyPr>
          <a:lstStyle/>
          <a:p>
            <a:r>
              <a:rPr lang="en" dirty="0">
                <a:latin typeface="+mn-lt"/>
              </a:rPr>
              <a:t>Magnetostatic </a:t>
            </a:r>
            <a:r>
              <a:rPr lang="en-GB" dirty="0">
                <a:latin typeface="+mn-lt"/>
              </a:rPr>
              <a:t>Analysis: Setup (13)</a:t>
            </a:r>
            <a:endParaRPr dirty="0">
              <a:latin typeface="+mn-lt"/>
            </a:endParaRPr>
          </a:p>
        </p:txBody>
      </p:sp>
      <p:sp>
        <p:nvSpPr>
          <p:cNvPr id="17" name="Google Shape;153;p22">
            <a:extLst>
              <a:ext uri="{FF2B5EF4-FFF2-40B4-BE49-F238E27FC236}">
                <a16:creationId xmlns:a16="http://schemas.microsoft.com/office/drawing/2014/main" id="{47ED7EF3-D212-6080-0B23-7CD0200757D1}"/>
              </a:ext>
            </a:extLst>
          </p:cNvPr>
          <p:cNvSpPr txBox="1"/>
          <p:nvPr/>
        </p:nvSpPr>
        <p:spPr>
          <a:xfrm>
            <a:off x="104292" y="2620690"/>
            <a:ext cx="2635308" cy="19442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GB">
                <a:ea typeface="Open Sans"/>
                <a:cs typeface="Open Sans"/>
                <a:sym typeface="Open Sans"/>
              </a:rPr>
              <a:t>Select Pad individual directions and set the adjacent values.</a:t>
            </a:r>
            <a:endParaRPr>
              <a:ea typeface="Open Sans"/>
              <a:cs typeface="Open Sans"/>
              <a:sym typeface="Open Sans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83635CC6-4857-CB7E-ABF7-026206E6A46E}"/>
              </a:ext>
            </a:extLst>
          </p:cNvPr>
          <p:cNvGrpSpPr/>
          <p:nvPr/>
        </p:nvGrpSpPr>
        <p:grpSpPr>
          <a:xfrm>
            <a:off x="3048000" y="1219200"/>
            <a:ext cx="6858000" cy="4206240"/>
            <a:chOff x="2739600" y="831600"/>
            <a:chExt cx="8125611" cy="5500800"/>
          </a:xfrm>
        </p:grpSpPr>
        <p:sp>
          <p:nvSpPr>
            <p:cNvPr id="11" name="Google Shape;154;p22">
              <a:extLst>
                <a:ext uri="{FF2B5EF4-FFF2-40B4-BE49-F238E27FC236}">
                  <a16:creationId xmlns:a16="http://schemas.microsoft.com/office/drawing/2014/main" id="{6AC631CF-CA69-E272-25EF-B89873C98944}"/>
                </a:ext>
              </a:extLst>
            </p:cNvPr>
            <p:cNvSpPr>
              <a:spLocks/>
            </p:cNvSpPr>
            <p:nvPr/>
          </p:nvSpPr>
          <p:spPr>
            <a:xfrm>
              <a:off x="4556712" y="2331719"/>
              <a:ext cx="758238" cy="164345"/>
            </a:xfrm>
            <a:prstGeom prst="rect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" name="Google Shape;153;p22">
              <a:extLst>
                <a:ext uri="{FF2B5EF4-FFF2-40B4-BE49-F238E27FC236}">
                  <a16:creationId xmlns:a16="http://schemas.microsoft.com/office/drawing/2014/main" id="{9D262A98-C17A-233C-0EAE-EC099E43AE18}"/>
                </a:ext>
              </a:extLst>
            </p:cNvPr>
            <p:cNvSpPr txBox="1">
              <a:spLocks/>
            </p:cNvSpPr>
            <p:nvPr/>
          </p:nvSpPr>
          <p:spPr>
            <a:xfrm>
              <a:off x="5250697" y="2267821"/>
              <a:ext cx="360039" cy="24939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r>
                <a:rPr lang="en-GB">
                  <a:ea typeface="Open Sans"/>
                  <a:cs typeface="Open Sans"/>
                  <a:sym typeface="Open Sans"/>
                </a:rPr>
                <a:t>1</a:t>
              </a:r>
              <a:endParaRPr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21" name="Google Shape;154;p22">
              <a:extLst>
                <a:ext uri="{FF2B5EF4-FFF2-40B4-BE49-F238E27FC236}">
                  <a16:creationId xmlns:a16="http://schemas.microsoft.com/office/drawing/2014/main" id="{207B897D-4690-CF59-FFA5-6B55CFFACC1F}"/>
                </a:ext>
              </a:extLst>
            </p:cNvPr>
            <p:cNvSpPr>
              <a:spLocks/>
            </p:cNvSpPr>
            <p:nvPr/>
          </p:nvSpPr>
          <p:spPr>
            <a:xfrm>
              <a:off x="7537013" y="1080998"/>
              <a:ext cx="180020" cy="181065"/>
            </a:xfrm>
            <a:prstGeom prst="rect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" name="Google Shape;153;p22">
              <a:extLst>
                <a:ext uri="{FF2B5EF4-FFF2-40B4-BE49-F238E27FC236}">
                  <a16:creationId xmlns:a16="http://schemas.microsoft.com/office/drawing/2014/main" id="{1145B6A2-2B6A-E5B3-8500-8CC69A0C95F0}"/>
                </a:ext>
              </a:extLst>
            </p:cNvPr>
            <p:cNvSpPr txBox="1">
              <a:spLocks/>
            </p:cNvSpPr>
            <p:nvPr/>
          </p:nvSpPr>
          <p:spPr>
            <a:xfrm>
              <a:off x="7550995" y="869719"/>
              <a:ext cx="360039" cy="24939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r>
                <a:rPr lang="en-GB">
                  <a:ea typeface="Open Sans"/>
                  <a:cs typeface="Open Sans"/>
                  <a:sym typeface="Open Sans"/>
                </a:rPr>
                <a:t>2</a:t>
              </a:r>
              <a:endParaRPr>
                <a:ea typeface="Open Sans"/>
                <a:cs typeface="Open Sans"/>
                <a:sym typeface="Open Sans"/>
              </a:endParaRPr>
            </a:p>
          </p:txBody>
        </p:sp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51F7AFD1-EB5B-C5EA-CF09-4D8DDC9FC7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39600" y="831600"/>
              <a:ext cx="8125611" cy="5500800"/>
            </a:xfrm>
            <a:prstGeom prst="rect">
              <a:avLst/>
            </a:prstGeom>
          </p:spPr>
        </p:pic>
        <p:sp>
          <p:nvSpPr>
            <p:cNvPr id="5" name="Google Shape;154;p22">
              <a:extLst>
                <a:ext uri="{FF2B5EF4-FFF2-40B4-BE49-F238E27FC236}">
                  <a16:creationId xmlns:a16="http://schemas.microsoft.com/office/drawing/2014/main" id="{A03F5626-6930-C1A4-F58A-536F0B88AA9A}"/>
                </a:ext>
              </a:extLst>
            </p:cNvPr>
            <p:cNvSpPr>
              <a:spLocks/>
            </p:cNvSpPr>
            <p:nvPr/>
          </p:nvSpPr>
          <p:spPr>
            <a:xfrm>
              <a:off x="3921551" y="1731280"/>
              <a:ext cx="2389694" cy="306215"/>
            </a:xfrm>
            <a:prstGeom prst="rect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" name="Google Shape;154;p22">
              <a:extLst>
                <a:ext uri="{FF2B5EF4-FFF2-40B4-BE49-F238E27FC236}">
                  <a16:creationId xmlns:a16="http://schemas.microsoft.com/office/drawing/2014/main" id="{EFCA1AC8-956B-35D6-7221-2A20BFAF1B4E}"/>
                </a:ext>
              </a:extLst>
            </p:cNvPr>
            <p:cNvSpPr>
              <a:spLocks/>
            </p:cNvSpPr>
            <p:nvPr/>
          </p:nvSpPr>
          <p:spPr>
            <a:xfrm>
              <a:off x="2800300" y="2665444"/>
              <a:ext cx="4104833" cy="1854709"/>
            </a:xfrm>
            <a:prstGeom prst="rect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" name="Google Shape;154;p22">
              <a:extLst>
                <a:ext uri="{FF2B5EF4-FFF2-40B4-BE49-F238E27FC236}">
                  <a16:creationId xmlns:a16="http://schemas.microsoft.com/office/drawing/2014/main" id="{1D655499-B663-7C9F-77E7-15BA35BD2D23}"/>
                </a:ext>
              </a:extLst>
            </p:cNvPr>
            <p:cNvSpPr>
              <a:spLocks/>
            </p:cNvSpPr>
            <p:nvPr/>
          </p:nvSpPr>
          <p:spPr>
            <a:xfrm>
              <a:off x="3860276" y="5716889"/>
              <a:ext cx="1454674" cy="615511"/>
            </a:xfrm>
            <a:prstGeom prst="rect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" name="Google Shape;153;p22">
              <a:extLst>
                <a:ext uri="{FF2B5EF4-FFF2-40B4-BE49-F238E27FC236}">
                  <a16:creationId xmlns:a16="http://schemas.microsoft.com/office/drawing/2014/main" id="{873C1165-19B4-F1EA-990C-4EC5505CF4A6}"/>
                </a:ext>
              </a:extLst>
            </p:cNvPr>
            <p:cNvSpPr txBox="1">
              <a:spLocks/>
            </p:cNvSpPr>
            <p:nvPr/>
          </p:nvSpPr>
          <p:spPr>
            <a:xfrm>
              <a:off x="6262347" y="1552738"/>
              <a:ext cx="360039" cy="24939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r>
                <a:rPr lang="en-GB">
                  <a:ea typeface="Open Sans"/>
                  <a:cs typeface="Open Sans"/>
                  <a:sym typeface="Open Sans"/>
                </a:rPr>
                <a:t>1</a:t>
              </a:r>
              <a:endParaRPr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9" name="Google Shape;153;p22">
              <a:extLst>
                <a:ext uri="{FF2B5EF4-FFF2-40B4-BE49-F238E27FC236}">
                  <a16:creationId xmlns:a16="http://schemas.microsoft.com/office/drawing/2014/main" id="{D4F091A7-C4ED-D120-0DD8-827150C1A01F}"/>
                </a:ext>
              </a:extLst>
            </p:cNvPr>
            <p:cNvSpPr txBox="1">
              <a:spLocks/>
            </p:cNvSpPr>
            <p:nvPr/>
          </p:nvSpPr>
          <p:spPr>
            <a:xfrm>
              <a:off x="6802405" y="2416046"/>
              <a:ext cx="360039" cy="24939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r>
                <a:rPr lang="en-GB">
                  <a:ea typeface="Open Sans"/>
                  <a:cs typeface="Open Sans"/>
                  <a:sym typeface="Open Sans"/>
                </a:rPr>
                <a:t>2</a:t>
              </a:r>
              <a:endParaRPr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0" name="Google Shape;153;p22">
              <a:extLst>
                <a:ext uri="{FF2B5EF4-FFF2-40B4-BE49-F238E27FC236}">
                  <a16:creationId xmlns:a16="http://schemas.microsoft.com/office/drawing/2014/main" id="{496A67B2-ADF3-808E-156C-99D468568ECB}"/>
                </a:ext>
              </a:extLst>
            </p:cNvPr>
            <p:cNvSpPr txBox="1">
              <a:spLocks/>
            </p:cNvSpPr>
            <p:nvPr/>
          </p:nvSpPr>
          <p:spPr>
            <a:xfrm>
              <a:off x="5314950" y="5467491"/>
              <a:ext cx="360039" cy="24939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r>
                <a:rPr lang="en-GB">
                  <a:ea typeface="Open Sans"/>
                  <a:cs typeface="Open Sans"/>
                  <a:sym typeface="Open Sans"/>
                </a:rPr>
                <a:t>3</a:t>
              </a:r>
              <a:endParaRPr>
                <a:ea typeface="Open Sans"/>
                <a:cs typeface="Open Sans"/>
                <a:sym typeface="Open San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96895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>
          <a:extLst>
            <a:ext uri="{FF2B5EF4-FFF2-40B4-BE49-F238E27FC236}">
              <a16:creationId xmlns:a16="http://schemas.microsoft.com/office/drawing/2014/main" id="{7B63C3BD-A278-936F-455D-BF6C3DB942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2">
            <a:extLst>
              <a:ext uri="{FF2B5EF4-FFF2-40B4-BE49-F238E27FC236}">
                <a16:creationId xmlns:a16="http://schemas.microsoft.com/office/drawing/2014/main" id="{F56950F0-A7BA-8EF7-265F-4CA0983FF32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rmAutofit/>
          </a:bodyPr>
          <a:lstStyle/>
          <a:p>
            <a:r>
              <a:rPr lang="en" dirty="0">
                <a:latin typeface="+mn-lt"/>
              </a:rPr>
              <a:t>Magnetostatic </a:t>
            </a:r>
            <a:r>
              <a:rPr lang="en-GB" dirty="0">
                <a:latin typeface="+mn-lt"/>
              </a:rPr>
              <a:t>Analysis: Setup (14)</a:t>
            </a:r>
            <a:endParaRPr dirty="0">
              <a:latin typeface="+mn-lt"/>
            </a:endParaRPr>
          </a:p>
        </p:txBody>
      </p:sp>
      <p:sp>
        <p:nvSpPr>
          <p:cNvPr id="17" name="Google Shape;153;p22">
            <a:extLst>
              <a:ext uri="{FF2B5EF4-FFF2-40B4-BE49-F238E27FC236}">
                <a16:creationId xmlns:a16="http://schemas.microsoft.com/office/drawing/2014/main" id="{BF301969-70E5-B07C-E34D-3D244E527107}"/>
              </a:ext>
            </a:extLst>
          </p:cNvPr>
          <p:cNvSpPr txBox="1"/>
          <p:nvPr/>
        </p:nvSpPr>
        <p:spPr>
          <a:xfrm>
            <a:off x="194368" y="2483611"/>
            <a:ext cx="2635308" cy="19442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GB">
                <a:ea typeface="Open Sans"/>
                <a:cs typeface="Open Sans"/>
                <a:sym typeface="Open Sans"/>
              </a:rPr>
              <a:t>The mesh inside the subregion will be refined for better accuracy.</a:t>
            </a:r>
            <a:endParaRPr>
              <a:ea typeface="Open Sans"/>
              <a:cs typeface="Open Sans"/>
              <a:sym typeface="Open Sans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C48FD4B-0C5E-A458-F0C9-404BBE8F7375}"/>
              </a:ext>
            </a:extLst>
          </p:cNvPr>
          <p:cNvGrpSpPr/>
          <p:nvPr/>
        </p:nvGrpSpPr>
        <p:grpSpPr>
          <a:xfrm>
            <a:off x="2739600" y="831600"/>
            <a:ext cx="9258032" cy="5394960"/>
            <a:chOff x="2739600" y="831600"/>
            <a:chExt cx="9258032" cy="5500800"/>
          </a:xfrm>
        </p:grpSpPr>
        <p:sp>
          <p:nvSpPr>
            <p:cNvPr id="11" name="Google Shape;154;p22">
              <a:extLst>
                <a:ext uri="{FF2B5EF4-FFF2-40B4-BE49-F238E27FC236}">
                  <a16:creationId xmlns:a16="http://schemas.microsoft.com/office/drawing/2014/main" id="{B0263DD1-5159-0B55-B8BC-1AA85FDE8BB1}"/>
                </a:ext>
              </a:extLst>
            </p:cNvPr>
            <p:cNvSpPr/>
            <p:nvPr/>
          </p:nvSpPr>
          <p:spPr>
            <a:xfrm>
              <a:off x="4907232" y="2129790"/>
              <a:ext cx="758238" cy="128349"/>
            </a:xfrm>
            <a:prstGeom prst="rect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" name="Google Shape;153;p22">
              <a:extLst>
                <a:ext uri="{FF2B5EF4-FFF2-40B4-BE49-F238E27FC236}">
                  <a16:creationId xmlns:a16="http://schemas.microsoft.com/office/drawing/2014/main" id="{71AC492E-6B8C-7585-B96F-E875D0A32A1C}"/>
                </a:ext>
              </a:extLst>
            </p:cNvPr>
            <p:cNvSpPr txBox="1"/>
            <p:nvPr/>
          </p:nvSpPr>
          <p:spPr>
            <a:xfrm>
              <a:off x="5545972" y="2008741"/>
              <a:ext cx="360039" cy="24939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r>
                <a:rPr lang="en-GB">
                  <a:ea typeface="Open Sans"/>
                  <a:cs typeface="Open Sans"/>
                  <a:sym typeface="Open Sans"/>
                </a:rPr>
                <a:t>1</a:t>
              </a:r>
              <a:endParaRPr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21" name="Google Shape;154;p22">
              <a:extLst>
                <a:ext uri="{FF2B5EF4-FFF2-40B4-BE49-F238E27FC236}">
                  <a16:creationId xmlns:a16="http://schemas.microsoft.com/office/drawing/2014/main" id="{BA6D2199-3C3A-CADF-9372-2A35D649562D}"/>
                </a:ext>
              </a:extLst>
            </p:cNvPr>
            <p:cNvSpPr/>
            <p:nvPr/>
          </p:nvSpPr>
          <p:spPr>
            <a:xfrm>
              <a:off x="7537013" y="1080998"/>
              <a:ext cx="180020" cy="181065"/>
            </a:xfrm>
            <a:prstGeom prst="rect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" name="Google Shape;153;p22">
              <a:extLst>
                <a:ext uri="{FF2B5EF4-FFF2-40B4-BE49-F238E27FC236}">
                  <a16:creationId xmlns:a16="http://schemas.microsoft.com/office/drawing/2014/main" id="{0748DB51-D57C-EF09-A42E-64596BC1FCA3}"/>
                </a:ext>
              </a:extLst>
            </p:cNvPr>
            <p:cNvSpPr txBox="1"/>
            <p:nvPr/>
          </p:nvSpPr>
          <p:spPr>
            <a:xfrm>
              <a:off x="7550995" y="869719"/>
              <a:ext cx="360039" cy="24939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r>
                <a:rPr lang="en-GB">
                  <a:ea typeface="Open Sans"/>
                  <a:cs typeface="Open Sans"/>
                  <a:sym typeface="Open Sans"/>
                </a:rPr>
                <a:t>2</a:t>
              </a:r>
              <a:endParaRPr>
                <a:ea typeface="Open Sans"/>
                <a:cs typeface="Open Sans"/>
                <a:sym typeface="Open Sans"/>
              </a:endParaRPr>
            </a:p>
          </p:txBody>
        </p:sp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8D19B026-92C3-DD06-2A2B-E4356EC436B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39600" y="831600"/>
              <a:ext cx="9258032" cy="5500800"/>
            </a:xfrm>
            <a:prstGeom prst="rect">
              <a:avLst/>
            </a:prstGeom>
          </p:spPr>
        </p:pic>
        <p:sp>
          <p:nvSpPr>
            <p:cNvPr id="4" name="Google Shape;154;p22">
              <a:extLst>
                <a:ext uri="{FF2B5EF4-FFF2-40B4-BE49-F238E27FC236}">
                  <a16:creationId xmlns:a16="http://schemas.microsoft.com/office/drawing/2014/main" id="{9AC7F0DF-4C90-00C6-C1DC-7DB903FAB192}"/>
                </a:ext>
              </a:extLst>
            </p:cNvPr>
            <p:cNvSpPr/>
            <p:nvPr/>
          </p:nvSpPr>
          <p:spPr>
            <a:xfrm>
              <a:off x="4872933" y="2341978"/>
              <a:ext cx="579638" cy="141633"/>
            </a:xfrm>
            <a:prstGeom prst="rect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" name="Google Shape;153;p22">
              <a:extLst>
                <a:ext uri="{FF2B5EF4-FFF2-40B4-BE49-F238E27FC236}">
                  <a16:creationId xmlns:a16="http://schemas.microsoft.com/office/drawing/2014/main" id="{E9BAE95D-C85B-0949-5B03-2674DE4B20A0}"/>
                </a:ext>
              </a:extLst>
            </p:cNvPr>
            <p:cNvSpPr txBox="1"/>
            <p:nvPr/>
          </p:nvSpPr>
          <p:spPr>
            <a:xfrm>
              <a:off x="5349713" y="1910505"/>
              <a:ext cx="360039" cy="7112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r>
                <a:rPr lang="el-GR">
                  <a:ea typeface="Open Sans"/>
                  <a:cs typeface="Open Sans"/>
                  <a:sym typeface="Open Sans"/>
                </a:rPr>
                <a:t>1</a:t>
              </a:r>
              <a:endParaRPr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7" name="Google Shape;153;p22">
              <a:extLst>
                <a:ext uri="{FF2B5EF4-FFF2-40B4-BE49-F238E27FC236}">
                  <a16:creationId xmlns:a16="http://schemas.microsoft.com/office/drawing/2014/main" id="{5657F7EA-7759-B829-9290-3C98776EDD57}"/>
                </a:ext>
              </a:extLst>
            </p:cNvPr>
            <p:cNvSpPr txBox="1"/>
            <p:nvPr/>
          </p:nvSpPr>
          <p:spPr>
            <a:xfrm>
              <a:off x="9676620" y="4249131"/>
              <a:ext cx="360039" cy="7112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r>
                <a:rPr lang="en-GB">
                  <a:ea typeface="Open Sans"/>
                  <a:cs typeface="Open Sans"/>
                  <a:sym typeface="Open Sans"/>
                </a:rPr>
                <a:t>2</a:t>
              </a:r>
              <a:endParaRPr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8" name="Google Shape;154;p22">
              <a:extLst>
                <a:ext uri="{FF2B5EF4-FFF2-40B4-BE49-F238E27FC236}">
                  <a16:creationId xmlns:a16="http://schemas.microsoft.com/office/drawing/2014/main" id="{6C1CD562-05D9-2D06-9AAE-DBBF28256714}"/>
                </a:ext>
              </a:extLst>
            </p:cNvPr>
            <p:cNvSpPr/>
            <p:nvPr/>
          </p:nvSpPr>
          <p:spPr>
            <a:xfrm>
              <a:off x="6045201" y="4604766"/>
              <a:ext cx="1450024" cy="129973"/>
            </a:xfrm>
            <a:prstGeom prst="rect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B78009F-E2A0-A11A-4D6D-878866C22164}"/>
                </a:ext>
              </a:extLst>
            </p:cNvPr>
            <p:cNvSpPr txBox="1"/>
            <p:nvPr/>
          </p:nvSpPr>
          <p:spPr>
            <a:xfrm>
              <a:off x="5552397" y="1930068"/>
              <a:ext cx="3399424" cy="65901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>
                  <a:ea typeface="Open Sans"/>
                  <a:cs typeface="Open Sans"/>
                  <a:sym typeface="Open Sans"/>
                </a:rPr>
                <a:t>Select the </a:t>
              </a:r>
              <a:r>
                <a:rPr lang="en-GB" err="1">
                  <a:ea typeface="Open Sans"/>
                  <a:cs typeface="Open Sans"/>
                  <a:sym typeface="Open Sans"/>
                </a:rPr>
                <a:t>SubRegion</a:t>
              </a:r>
              <a:r>
                <a:rPr lang="en-GB">
                  <a:ea typeface="Open Sans"/>
                  <a:cs typeface="Open Sans"/>
                  <a:sym typeface="Open Sans"/>
                </a:rPr>
                <a:t> and right click</a:t>
              </a:r>
              <a:endParaRPr lang="en-GB"/>
            </a:p>
          </p:txBody>
        </p:sp>
        <p:sp>
          <p:nvSpPr>
            <p:cNvPr id="10" name="Google Shape;154;p22">
              <a:extLst>
                <a:ext uri="{FF2B5EF4-FFF2-40B4-BE49-F238E27FC236}">
                  <a16:creationId xmlns:a16="http://schemas.microsoft.com/office/drawing/2014/main" id="{676FB29C-3941-1329-B1F1-044057DA9CCB}"/>
                </a:ext>
              </a:extLst>
            </p:cNvPr>
            <p:cNvSpPr/>
            <p:nvPr/>
          </p:nvSpPr>
          <p:spPr>
            <a:xfrm>
              <a:off x="7519505" y="4734739"/>
              <a:ext cx="2541435" cy="129973"/>
            </a:xfrm>
            <a:prstGeom prst="rect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13085359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>
          <a:extLst>
            <a:ext uri="{FF2B5EF4-FFF2-40B4-BE49-F238E27FC236}">
              <a16:creationId xmlns:a16="http://schemas.microsoft.com/office/drawing/2014/main" id="{2DD38987-AB7F-9746-B411-C4B391FDA5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2">
            <a:extLst>
              <a:ext uri="{FF2B5EF4-FFF2-40B4-BE49-F238E27FC236}">
                <a16:creationId xmlns:a16="http://schemas.microsoft.com/office/drawing/2014/main" id="{1CA86202-10E0-6FF1-0005-6BF7A65D0DF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rmAutofit/>
          </a:bodyPr>
          <a:lstStyle/>
          <a:p>
            <a:r>
              <a:rPr lang="en" dirty="0">
                <a:latin typeface="+mn-lt"/>
              </a:rPr>
              <a:t>Magnetostatic </a:t>
            </a:r>
            <a:r>
              <a:rPr lang="en-GB" dirty="0">
                <a:latin typeface="+mn-lt"/>
              </a:rPr>
              <a:t>Analysis: Setup (15)</a:t>
            </a:r>
            <a:endParaRPr dirty="0">
              <a:latin typeface="+mn-lt"/>
            </a:endParaRPr>
          </a:p>
        </p:txBody>
      </p:sp>
      <p:sp>
        <p:nvSpPr>
          <p:cNvPr id="17" name="Google Shape;153;p22">
            <a:extLst>
              <a:ext uri="{FF2B5EF4-FFF2-40B4-BE49-F238E27FC236}">
                <a16:creationId xmlns:a16="http://schemas.microsoft.com/office/drawing/2014/main" id="{4CE284E5-E9A3-F852-8490-682A8972287E}"/>
              </a:ext>
            </a:extLst>
          </p:cNvPr>
          <p:cNvSpPr txBox="1"/>
          <p:nvPr/>
        </p:nvSpPr>
        <p:spPr>
          <a:xfrm>
            <a:off x="28723" y="2354914"/>
            <a:ext cx="2635308" cy="19442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GB">
                <a:ea typeface="Open Sans"/>
                <a:cs typeface="Open Sans"/>
                <a:sym typeface="Open Sans"/>
              </a:rPr>
              <a:t>Change the setting as shown and click OK.</a:t>
            </a:r>
            <a:endParaRPr>
              <a:ea typeface="Open Sans"/>
              <a:cs typeface="Open Sans"/>
              <a:sym typeface="Open Sans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D5BA60C-671A-9E06-F245-26E8C0B70D65}"/>
              </a:ext>
            </a:extLst>
          </p:cNvPr>
          <p:cNvGrpSpPr/>
          <p:nvPr/>
        </p:nvGrpSpPr>
        <p:grpSpPr>
          <a:xfrm>
            <a:off x="4848225" y="1080062"/>
            <a:ext cx="6514469" cy="4065450"/>
            <a:chOff x="2739600" y="831600"/>
            <a:chExt cx="8537369" cy="550080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6B121A2B-F097-7CB2-44E8-1E53DE95DA7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39600" y="831600"/>
              <a:ext cx="8537369" cy="5500800"/>
            </a:xfrm>
            <a:prstGeom prst="rect">
              <a:avLst/>
            </a:prstGeom>
          </p:spPr>
        </p:pic>
        <p:sp>
          <p:nvSpPr>
            <p:cNvPr id="13" name="Google Shape;154;p22">
              <a:extLst>
                <a:ext uri="{FF2B5EF4-FFF2-40B4-BE49-F238E27FC236}">
                  <a16:creationId xmlns:a16="http://schemas.microsoft.com/office/drawing/2014/main" id="{7D7374DD-415B-1295-6227-CC333F489959}"/>
                </a:ext>
              </a:extLst>
            </p:cNvPr>
            <p:cNvSpPr/>
            <p:nvPr/>
          </p:nvSpPr>
          <p:spPr>
            <a:xfrm>
              <a:off x="2956560" y="2428240"/>
              <a:ext cx="8244840" cy="1361440"/>
            </a:xfrm>
            <a:prstGeom prst="rect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" name="Google Shape;154;p22">
              <a:extLst>
                <a:ext uri="{FF2B5EF4-FFF2-40B4-BE49-F238E27FC236}">
                  <a16:creationId xmlns:a16="http://schemas.microsoft.com/office/drawing/2014/main" id="{F4171EE4-396D-4A26-A16D-6423866CCF7E}"/>
                </a:ext>
              </a:extLst>
            </p:cNvPr>
            <p:cNvSpPr/>
            <p:nvPr/>
          </p:nvSpPr>
          <p:spPr>
            <a:xfrm>
              <a:off x="4800600" y="5532120"/>
              <a:ext cx="1666240" cy="494280"/>
            </a:xfrm>
            <a:prstGeom prst="rect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" name="Google Shape;153;p22">
              <a:extLst>
                <a:ext uri="{FF2B5EF4-FFF2-40B4-BE49-F238E27FC236}">
                  <a16:creationId xmlns:a16="http://schemas.microsoft.com/office/drawing/2014/main" id="{83E3FE64-0453-D048-9B25-D7ABF0757AC3}"/>
                </a:ext>
              </a:extLst>
            </p:cNvPr>
            <p:cNvSpPr txBox="1"/>
            <p:nvPr/>
          </p:nvSpPr>
          <p:spPr>
            <a:xfrm>
              <a:off x="10841361" y="1849545"/>
              <a:ext cx="360039" cy="7112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r>
                <a:rPr lang="el-GR">
                  <a:ea typeface="Open Sans"/>
                  <a:cs typeface="Open Sans"/>
                  <a:sym typeface="Open Sans"/>
                </a:rPr>
                <a:t>1</a:t>
              </a:r>
              <a:endParaRPr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6" name="Google Shape;153;p22">
              <a:extLst>
                <a:ext uri="{FF2B5EF4-FFF2-40B4-BE49-F238E27FC236}">
                  <a16:creationId xmlns:a16="http://schemas.microsoft.com/office/drawing/2014/main" id="{AA803FC7-E4FC-3A6C-3A4D-0CE98E1ABB3A}"/>
                </a:ext>
              </a:extLst>
            </p:cNvPr>
            <p:cNvSpPr txBox="1"/>
            <p:nvPr/>
          </p:nvSpPr>
          <p:spPr>
            <a:xfrm>
              <a:off x="6466840" y="5223502"/>
              <a:ext cx="360039" cy="7112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r>
                <a:rPr lang="en-GB">
                  <a:ea typeface="Open Sans"/>
                  <a:cs typeface="Open Sans"/>
                  <a:sym typeface="Open Sans"/>
                </a:rPr>
                <a:t>2</a:t>
              </a:r>
              <a:endParaRPr>
                <a:ea typeface="Open Sans"/>
                <a:cs typeface="Open Sans"/>
                <a:sym typeface="Open San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6961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>
          <a:extLst>
            <a:ext uri="{FF2B5EF4-FFF2-40B4-BE49-F238E27FC236}">
              <a16:creationId xmlns:a16="http://schemas.microsoft.com/office/drawing/2014/main" id="{935CCE4C-442E-BAC3-B559-13A2A1E98A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2">
            <a:extLst>
              <a:ext uri="{FF2B5EF4-FFF2-40B4-BE49-F238E27FC236}">
                <a16:creationId xmlns:a16="http://schemas.microsoft.com/office/drawing/2014/main" id="{E93BC53A-743D-46FD-6F86-DE9E3A2B502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rmAutofit/>
          </a:bodyPr>
          <a:lstStyle/>
          <a:p>
            <a:r>
              <a:rPr lang="en" dirty="0">
                <a:latin typeface="+mn-lt"/>
              </a:rPr>
              <a:t>Magnetostatic </a:t>
            </a:r>
            <a:r>
              <a:rPr lang="en-GB" dirty="0">
                <a:latin typeface="+mn-lt"/>
              </a:rPr>
              <a:t>Analysis: Setup (16)</a:t>
            </a:r>
            <a:endParaRPr dirty="0">
              <a:latin typeface="+mn-lt"/>
            </a:endParaRPr>
          </a:p>
        </p:txBody>
      </p:sp>
      <p:sp>
        <p:nvSpPr>
          <p:cNvPr id="17" name="Google Shape;153;p22">
            <a:extLst>
              <a:ext uri="{FF2B5EF4-FFF2-40B4-BE49-F238E27FC236}">
                <a16:creationId xmlns:a16="http://schemas.microsoft.com/office/drawing/2014/main" id="{CB124A25-8293-56DD-E151-A8A06EC7C96B}"/>
              </a:ext>
            </a:extLst>
          </p:cNvPr>
          <p:cNvSpPr txBox="1"/>
          <p:nvPr/>
        </p:nvSpPr>
        <p:spPr>
          <a:xfrm>
            <a:off x="104292" y="3582000"/>
            <a:ext cx="2635308" cy="21494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GB">
                <a:ea typeface="Open Sans"/>
                <a:cs typeface="Open Sans"/>
                <a:sym typeface="Open Sans"/>
              </a:rPr>
              <a:t>Right click on Analysis and Add Solution Setup… Then use the default setting and OK.</a:t>
            </a:r>
            <a:endParaRPr>
              <a:ea typeface="Open Sans"/>
              <a:cs typeface="Open Sans"/>
              <a:sym typeface="Open Sans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4936D37-F1FF-ED0D-92BA-4CF4FAEEF508}"/>
              </a:ext>
            </a:extLst>
          </p:cNvPr>
          <p:cNvGrpSpPr/>
          <p:nvPr/>
        </p:nvGrpSpPr>
        <p:grpSpPr>
          <a:xfrm>
            <a:off x="2658600" y="831600"/>
            <a:ext cx="9355296" cy="5394960"/>
            <a:chOff x="2658600" y="831600"/>
            <a:chExt cx="9355296" cy="5500800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8D3EB11F-003A-9C0D-B043-825B530B761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39600" y="831600"/>
              <a:ext cx="9274296" cy="5500800"/>
            </a:xfrm>
            <a:prstGeom prst="rect">
              <a:avLst/>
            </a:prstGeom>
          </p:spPr>
        </p:pic>
        <p:sp>
          <p:nvSpPr>
            <p:cNvPr id="11" name="Google Shape;154;p22">
              <a:extLst>
                <a:ext uri="{FF2B5EF4-FFF2-40B4-BE49-F238E27FC236}">
                  <a16:creationId xmlns:a16="http://schemas.microsoft.com/office/drawing/2014/main" id="{AFA73960-6DA4-A85C-A9CD-B4AAD127D51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937639" y="2553752"/>
              <a:ext cx="360038" cy="120013"/>
            </a:xfrm>
            <a:prstGeom prst="rect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" name="Google Shape;154;p22">
              <a:extLst>
                <a:ext uri="{FF2B5EF4-FFF2-40B4-BE49-F238E27FC236}">
                  <a16:creationId xmlns:a16="http://schemas.microsoft.com/office/drawing/2014/main" id="{B321DDD4-D45E-0802-0A91-C0D8849A9A9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200478" y="2754134"/>
              <a:ext cx="988426" cy="108000"/>
            </a:xfrm>
            <a:prstGeom prst="rect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" name="Google Shape;153;p22">
              <a:extLst>
                <a:ext uri="{FF2B5EF4-FFF2-40B4-BE49-F238E27FC236}">
                  <a16:creationId xmlns:a16="http://schemas.microsoft.com/office/drawing/2014/main" id="{4DD2E9C1-F55C-3C04-FAD5-3175755D7F10}"/>
                </a:ext>
              </a:extLst>
            </p:cNvPr>
            <p:cNvSpPr txBox="1"/>
            <p:nvPr/>
          </p:nvSpPr>
          <p:spPr>
            <a:xfrm>
              <a:off x="2658600" y="2419383"/>
              <a:ext cx="360039" cy="24939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r>
                <a:rPr lang="en-GB">
                  <a:ea typeface="Open Sans"/>
                  <a:cs typeface="Open Sans"/>
                  <a:sym typeface="Open Sans"/>
                </a:rPr>
                <a:t>1</a:t>
              </a:r>
              <a:endParaRPr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6" name="Google Shape;153;p22">
              <a:extLst>
                <a:ext uri="{FF2B5EF4-FFF2-40B4-BE49-F238E27FC236}">
                  <a16:creationId xmlns:a16="http://schemas.microsoft.com/office/drawing/2014/main" id="{23BC6789-B7C0-6969-8544-F3E9E5E1E5F5}"/>
                </a:ext>
              </a:extLst>
            </p:cNvPr>
            <p:cNvSpPr txBox="1"/>
            <p:nvPr/>
          </p:nvSpPr>
          <p:spPr>
            <a:xfrm>
              <a:off x="4154988" y="2737435"/>
              <a:ext cx="360039" cy="24939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r>
                <a:rPr lang="en-GB">
                  <a:ea typeface="Open Sans"/>
                  <a:cs typeface="Open Sans"/>
                  <a:sym typeface="Open Sans"/>
                </a:rPr>
                <a:t>2</a:t>
              </a:r>
              <a:endParaRPr>
                <a:ea typeface="Open Sans"/>
                <a:cs typeface="Open Sans"/>
                <a:sym typeface="Open Sans"/>
              </a:endParaRPr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62BB1E77-BE56-04FD-45E1-B11E51E4E85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037580" y="1413413"/>
              <a:ext cx="3695062" cy="4480996"/>
            </a:xfrm>
            <a:prstGeom prst="rect">
              <a:avLst/>
            </a:prstGeom>
          </p:spPr>
        </p:pic>
        <p:sp>
          <p:nvSpPr>
            <p:cNvPr id="9" name="Google Shape;154;p22">
              <a:extLst>
                <a:ext uri="{FF2B5EF4-FFF2-40B4-BE49-F238E27FC236}">
                  <a16:creationId xmlns:a16="http://schemas.microsoft.com/office/drawing/2014/main" id="{A0E8453B-EB77-9B50-3C4D-2A6765DC56C1}"/>
                </a:ext>
              </a:extLst>
            </p:cNvPr>
            <p:cNvSpPr>
              <a:spLocks/>
            </p:cNvSpPr>
            <p:nvPr/>
          </p:nvSpPr>
          <p:spPr>
            <a:xfrm>
              <a:off x="8436259" y="5682659"/>
              <a:ext cx="648000" cy="180000"/>
            </a:xfrm>
            <a:prstGeom prst="rect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" name="Google Shape;153;p22">
              <a:extLst>
                <a:ext uri="{FF2B5EF4-FFF2-40B4-BE49-F238E27FC236}">
                  <a16:creationId xmlns:a16="http://schemas.microsoft.com/office/drawing/2014/main" id="{3D6AE532-04C3-BEB4-D9CD-99AE9D4531BC}"/>
                </a:ext>
              </a:extLst>
            </p:cNvPr>
            <p:cNvSpPr txBox="1"/>
            <p:nvPr/>
          </p:nvSpPr>
          <p:spPr>
            <a:xfrm>
              <a:off x="8306311" y="5396711"/>
              <a:ext cx="360039" cy="24939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r>
                <a:rPr lang="en-GB">
                  <a:ea typeface="Open Sans"/>
                  <a:cs typeface="Open Sans"/>
                  <a:sym typeface="Open Sans"/>
                </a:rPr>
                <a:t>3</a:t>
              </a:r>
              <a:endParaRPr>
                <a:ea typeface="Open Sans"/>
                <a:cs typeface="Open Sans"/>
                <a:sym typeface="Open San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9751646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>
          <a:extLst>
            <a:ext uri="{FF2B5EF4-FFF2-40B4-BE49-F238E27FC236}">
              <a16:creationId xmlns:a16="http://schemas.microsoft.com/office/drawing/2014/main" id="{03F93B4F-0ADC-853F-7489-C65D556D43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2">
            <a:extLst>
              <a:ext uri="{FF2B5EF4-FFF2-40B4-BE49-F238E27FC236}">
                <a16:creationId xmlns:a16="http://schemas.microsoft.com/office/drawing/2014/main" id="{6DFCC56D-A32E-F501-01A0-06439F649E8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rmAutofit/>
          </a:bodyPr>
          <a:lstStyle/>
          <a:p>
            <a:r>
              <a:rPr lang="en" dirty="0">
                <a:latin typeface="+mn-lt"/>
              </a:rPr>
              <a:t>Magnetostatic </a:t>
            </a:r>
            <a:r>
              <a:rPr lang="en-GB" dirty="0">
                <a:latin typeface="+mn-lt"/>
              </a:rPr>
              <a:t>Analysis: Setup (17)</a:t>
            </a:r>
            <a:endParaRPr dirty="0">
              <a:latin typeface="+mn-lt"/>
            </a:endParaRPr>
          </a:p>
        </p:txBody>
      </p:sp>
      <p:sp>
        <p:nvSpPr>
          <p:cNvPr id="17" name="Google Shape;153;p22">
            <a:extLst>
              <a:ext uri="{FF2B5EF4-FFF2-40B4-BE49-F238E27FC236}">
                <a16:creationId xmlns:a16="http://schemas.microsoft.com/office/drawing/2014/main" id="{93650111-45A9-3D00-DE0E-B98901FB7F68}"/>
              </a:ext>
            </a:extLst>
          </p:cNvPr>
          <p:cNvSpPr txBox="1"/>
          <p:nvPr/>
        </p:nvSpPr>
        <p:spPr>
          <a:xfrm>
            <a:off x="190307" y="3122866"/>
            <a:ext cx="2635308" cy="19442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GB">
                <a:ea typeface="Open Sans"/>
                <a:cs typeface="Open Sans"/>
                <a:sym typeface="Open Sans"/>
              </a:rPr>
              <a:t>Click on the Simulation tab and validate the Simulation. Notice that everything is validated correctly.</a:t>
            </a:r>
            <a:endParaRPr>
              <a:ea typeface="Open Sans"/>
              <a:cs typeface="Open Sans"/>
              <a:sym typeface="Open Sans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C2BFE21-D788-C0B3-E416-B355049DF1E1}"/>
              </a:ext>
            </a:extLst>
          </p:cNvPr>
          <p:cNvGrpSpPr/>
          <p:nvPr/>
        </p:nvGrpSpPr>
        <p:grpSpPr>
          <a:xfrm>
            <a:off x="2739600" y="831600"/>
            <a:ext cx="9260468" cy="5394960"/>
            <a:chOff x="2739600" y="831600"/>
            <a:chExt cx="9260468" cy="5500308"/>
          </a:xfrm>
        </p:grpSpPr>
        <p:pic>
          <p:nvPicPr>
            <p:cNvPr id="14" name="Picture 13" descr="A screenshot of a computer&#10;&#10;AI-generated content may be incorrect.">
              <a:extLst>
                <a:ext uri="{FF2B5EF4-FFF2-40B4-BE49-F238E27FC236}">
                  <a16:creationId xmlns:a16="http://schemas.microsoft.com/office/drawing/2014/main" id="{5CFB20F1-BAC3-7F24-613B-11488CC6E4B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39600" y="831600"/>
              <a:ext cx="9260468" cy="5500308"/>
            </a:xfrm>
            <a:prstGeom prst="rect">
              <a:avLst/>
            </a:prstGeom>
          </p:spPr>
        </p:pic>
        <p:sp>
          <p:nvSpPr>
            <p:cNvPr id="11" name="Google Shape;154;p22">
              <a:extLst>
                <a:ext uri="{FF2B5EF4-FFF2-40B4-BE49-F238E27FC236}">
                  <a16:creationId xmlns:a16="http://schemas.microsoft.com/office/drawing/2014/main" id="{22E0A348-5AF4-FA83-810A-E1BA493BDA5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104384" y="1092487"/>
              <a:ext cx="324000" cy="432048"/>
            </a:xfrm>
            <a:prstGeom prst="rect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" name="Google Shape;154;p22">
              <a:extLst>
                <a:ext uri="{FF2B5EF4-FFF2-40B4-BE49-F238E27FC236}">
                  <a16:creationId xmlns:a16="http://schemas.microsoft.com/office/drawing/2014/main" id="{BFC20C4F-56CF-15C5-40B4-5075D43A968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236608" y="1534547"/>
              <a:ext cx="443975" cy="174046"/>
            </a:xfrm>
            <a:prstGeom prst="rect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" name="Google Shape;153;p22">
              <a:extLst>
                <a:ext uri="{FF2B5EF4-FFF2-40B4-BE49-F238E27FC236}">
                  <a16:creationId xmlns:a16="http://schemas.microsoft.com/office/drawing/2014/main" id="{A254542B-23D0-A758-731E-63E6E83FF828}"/>
                </a:ext>
              </a:extLst>
            </p:cNvPr>
            <p:cNvSpPr txBox="1"/>
            <p:nvPr/>
          </p:nvSpPr>
          <p:spPr>
            <a:xfrm>
              <a:off x="4080455" y="1708593"/>
              <a:ext cx="360039" cy="24939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r>
                <a:rPr lang="en-GB" dirty="0">
                  <a:ea typeface="Open Sans"/>
                  <a:cs typeface="Open Sans"/>
                  <a:sym typeface="Open Sans"/>
                </a:rPr>
                <a:t>1</a:t>
              </a:r>
              <a:endParaRPr dirty="0"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6" name="Google Shape;153;p22">
              <a:extLst>
                <a:ext uri="{FF2B5EF4-FFF2-40B4-BE49-F238E27FC236}">
                  <a16:creationId xmlns:a16="http://schemas.microsoft.com/office/drawing/2014/main" id="{AFA2C317-8CC0-A95D-479B-B48C79526C1F}"/>
                </a:ext>
              </a:extLst>
            </p:cNvPr>
            <p:cNvSpPr txBox="1"/>
            <p:nvPr/>
          </p:nvSpPr>
          <p:spPr>
            <a:xfrm>
              <a:off x="4856105" y="1399836"/>
              <a:ext cx="360039" cy="24939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r>
                <a:rPr lang="en-GB">
                  <a:ea typeface="Open Sans"/>
                  <a:cs typeface="Open Sans"/>
                  <a:sym typeface="Open Sans"/>
                </a:rPr>
                <a:t>2</a:t>
              </a:r>
              <a:endParaRPr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8" name="Google Shape;154;p22">
              <a:extLst>
                <a:ext uri="{FF2B5EF4-FFF2-40B4-BE49-F238E27FC236}">
                  <a16:creationId xmlns:a16="http://schemas.microsoft.com/office/drawing/2014/main" id="{CFC80397-F9CF-F88F-5E08-21527407503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90416" y="2866298"/>
              <a:ext cx="3359315" cy="1418184"/>
            </a:xfrm>
            <a:prstGeom prst="rect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1633487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707E08C-CB8E-CBD2-BB15-1DAFF3D053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D1F764F-85E1-4C1C-23D6-5BE62A7968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Outline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D884409-369E-3DB4-09B4-24C2AF6136F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In this presentation we will visualize the magnetic field between the magnets. </a:t>
            </a:r>
          </a:p>
          <a:p>
            <a:r>
              <a:rPr lang="en-US"/>
              <a:t>Workflow that is followed:</a:t>
            </a:r>
          </a:p>
          <a:p>
            <a:pPr lvl="1"/>
            <a:r>
              <a:rPr lang="en-US"/>
              <a:t>Create surface (on which the field will be plotted)</a:t>
            </a:r>
          </a:p>
          <a:p>
            <a:pPr lvl="1"/>
            <a:r>
              <a:rPr lang="en-US"/>
              <a:t>Create solution setup</a:t>
            </a:r>
          </a:p>
          <a:p>
            <a:pPr lvl="1"/>
            <a:r>
              <a:rPr lang="en-US"/>
              <a:t>Analyze design</a:t>
            </a:r>
          </a:p>
          <a:p>
            <a:pPr lvl="1"/>
            <a:r>
              <a:rPr lang="en-US"/>
              <a:t>Plot field</a:t>
            </a:r>
          </a:p>
        </p:txBody>
      </p:sp>
    </p:spTree>
    <p:extLst>
      <p:ext uri="{BB962C8B-B14F-4D97-AF65-F5344CB8AC3E}">
        <p14:creationId xmlns:p14="http://schemas.microsoft.com/office/powerpoint/2010/main" val="409350723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>
          <a:extLst>
            <a:ext uri="{FF2B5EF4-FFF2-40B4-BE49-F238E27FC236}">
              <a16:creationId xmlns:a16="http://schemas.microsoft.com/office/drawing/2014/main" id="{5CD00B6C-0A48-C4C3-9AB9-1AF4E7B60C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2">
            <a:extLst>
              <a:ext uri="{FF2B5EF4-FFF2-40B4-BE49-F238E27FC236}">
                <a16:creationId xmlns:a16="http://schemas.microsoft.com/office/drawing/2014/main" id="{95EDB0BA-AA43-9B25-3379-C1E4F66EE9B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rmAutofit/>
          </a:bodyPr>
          <a:lstStyle/>
          <a:p>
            <a:r>
              <a:rPr lang="en">
                <a:latin typeface="+mn-lt"/>
              </a:rPr>
              <a:t>Magnetostatic </a:t>
            </a:r>
            <a:r>
              <a:rPr lang="en-GB">
                <a:latin typeface="+mn-lt"/>
              </a:rPr>
              <a:t>Analysis: Simulation</a:t>
            </a:r>
            <a:endParaRPr>
              <a:latin typeface="+mn-lt"/>
            </a:endParaRPr>
          </a:p>
        </p:txBody>
      </p:sp>
      <p:sp>
        <p:nvSpPr>
          <p:cNvPr id="17" name="Google Shape;153;p22">
            <a:extLst>
              <a:ext uri="{FF2B5EF4-FFF2-40B4-BE49-F238E27FC236}">
                <a16:creationId xmlns:a16="http://schemas.microsoft.com/office/drawing/2014/main" id="{1FF35344-FA35-A016-BF1F-5BC7639B592F}"/>
              </a:ext>
            </a:extLst>
          </p:cNvPr>
          <p:cNvSpPr txBox="1"/>
          <p:nvPr/>
        </p:nvSpPr>
        <p:spPr>
          <a:xfrm>
            <a:off x="223706" y="4392322"/>
            <a:ext cx="2635308" cy="18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GB">
                <a:ea typeface="Open Sans"/>
                <a:cs typeface="Open Sans"/>
                <a:sym typeface="Open Sans"/>
              </a:rPr>
              <a:t>Right-click on the setup that you created and </a:t>
            </a:r>
            <a:r>
              <a:rPr lang="en-GB" err="1">
                <a:ea typeface="Open Sans"/>
                <a:cs typeface="Open Sans"/>
                <a:sym typeface="Open Sans"/>
              </a:rPr>
              <a:t>Analyze</a:t>
            </a:r>
            <a:r>
              <a:rPr lang="en-GB">
                <a:ea typeface="Open Sans"/>
                <a:cs typeface="Open Sans"/>
                <a:sym typeface="Open Sans"/>
              </a:rPr>
              <a:t> it. </a:t>
            </a:r>
            <a:endParaRPr>
              <a:ea typeface="Open Sans"/>
              <a:cs typeface="Open Sans"/>
              <a:sym typeface="Open Sans"/>
            </a:endParaRPr>
          </a:p>
        </p:txBody>
      </p:sp>
      <p:pic>
        <p:nvPicPr>
          <p:cNvPr id="8" name="Graphic 7" descr="Information outline">
            <a:extLst>
              <a:ext uri="{FF2B5EF4-FFF2-40B4-BE49-F238E27FC236}">
                <a16:creationId xmlns:a16="http://schemas.microsoft.com/office/drawing/2014/main" id="{47E28946-3514-DD4C-818D-93DD91438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573" y="824447"/>
            <a:ext cx="337150" cy="337150"/>
          </a:xfrm>
          <a:prstGeom prst="rect">
            <a:avLst/>
          </a:prstGeom>
        </p:spPr>
      </p:pic>
      <p:sp>
        <p:nvSpPr>
          <p:cNvPr id="10" name="Google Shape;153;p22">
            <a:extLst>
              <a:ext uri="{FF2B5EF4-FFF2-40B4-BE49-F238E27FC236}">
                <a16:creationId xmlns:a16="http://schemas.microsoft.com/office/drawing/2014/main" id="{06D160B5-3867-3AC1-6C75-CD502F0502F4}"/>
              </a:ext>
            </a:extLst>
          </p:cNvPr>
          <p:cNvSpPr txBox="1"/>
          <p:nvPr/>
        </p:nvSpPr>
        <p:spPr>
          <a:xfrm>
            <a:off x="223706" y="925931"/>
            <a:ext cx="2646911" cy="31643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GB">
                <a:ea typeface="Open Sans"/>
                <a:cs typeface="Open Sans"/>
                <a:sym typeface="Open Sans"/>
              </a:rPr>
              <a:t>When you click “</a:t>
            </a:r>
            <a:r>
              <a:rPr lang="en-GB" err="1">
                <a:ea typeface="Open Sans"/>
                <a:cs typeface="Open Sans"/>
                <a:sym typeface="Open Sans"/>
              </a:rPr>
              <a:t>Analyze</a:t>
            </a:r>
            <a:r>
              <a:rPr lang="en-GB">
                <a:ea typeface="Open Sans"/>
                <a:cs typeface="Open Sans"/>
                <a:sym typeface="Open Sans"/>
              </a:rPr>
              <a:t>”, the mesh is generated automatically, and the FEM (Finite Element Method) solver runs. The geometry is split into many small elements, and the software calculates the magnetic field over them.</a:t>
            </a:r>
            <a:endParaRPr>
              <a:ea typeface="Open Sans"/>
              <a:cs typeface="Open Sans"/>
              <a:sym typeface="Open Sans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80934102-A957-B33E-3398-7AA08D5CDBCA}"/>
              </a:ext>
            </a:extLst>
          </p:cNvPr>
          <p:cNvGrpSpPr/>
          <p:nvPr/>
        </p:nvGrpSpPr>
        <p:grpSpPr>
          <a:xfrm>
            <a:off x="2739600" y="831600"/>
            <a:ext cx="9249384" cy="5394960"/>
            <a:chOff x="2739600" y="831600"/>
            <a:chExt cx="9249384" cy="5500308"/>
          </a:xfrm>
        </p:grpSpPr>
        <p:sp>
          <p:nvSpPr>
            <p:cNvPr id="11" name="Google Shape;154;p22">
              <a:extLst>
                <a:ext uri="{FF2B5EF4-FFF2-40B4-BE49-F238E27FC236}">
                  <a16:creationId xmlns:a16="http://schemas.microsoft.com/office/drawing/2014/main" id="{87A59BDF-F9AA-AE20-1138-0F208323B3F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235576" y="3719940"/>
              <a:ext cx="1755935" cy="144016"/>
            </a:xfrm>
            <a:prstGeom prst="rect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" name="Google Shape;154;p22">
              <a:extLst>
                <a:ext uri="{FF2B5EF4-FFF2-40B4-BE49-F238E27FC236}">
                  <a16:creationId xmlns:a16="http://schemas.microsoft.com/office/drawing/2014/main" id="{A57C4603-2D1E-F5C0-75AB-1626A626E0F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033504" y="2643739"/>
              <a:ext cx="367371" cy="118925"/>
            </a:xfrm>
            <a:prstGeom prst="rect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" name="Google Shape;153;p22">
              <a:extLst>
                <a:ext uri="{FF2B5EF4-FFF2-40B4-BE49-F238E27FC236}">
                  <a16:creationId xmlns:a16="http://schemas.microsoft.com/office/drawing/2014/main" id="{FA82B0DF-72E1-CCF0-1946-673B0A1AFA8E}"/>
                </a:ext>
              </a:extLst>
            </p:cNvPr>
            <p:cNvSpPr txBox="1"/>
            <p:nvPr/>
          </p:nvSpPr>
          <p:spPr>
            <a:xfrm>
              <a:off x="3274946" y="2476019"/>
              <a:ext cx="360039" cy="24939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r>
                <a:rPr lang="en-GB">
                  <a:ea typeface="Open Sans"/>
                  <a:cs typeface="Open Sans"/>
                  <a:sym typeface="Open Sans"/>
                </a:rPr>
                <a:t>1</a:t>
              </a:r>
              <a:endParaRPr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6" name="Google Shape;153;p22">
              <a:extLst>
                <a:ext uri="{FF2B5EF4-FFF2-40B4-BE49-F238E27FC236}">
                  <a16:creationId xmlns:a16="http://schemas.microsoft.com/office/drawing/2014/main" id="{2832FB8E-C4BF-09D2-E83C-ABFDB1F6C50E}"/>
                </a:ext>
              </a:extLst>
            </p:cNvPr>
            <p:cNvSpPr txBox="1"/>
            <p:nvPr/>
          </p:nvSpPr>
          <p:spPr>
            <a:xfrm>
              <a:off x="2944197" y="3667249"/>
              <a:ext cx="360039" cy="24939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r>
                <a:rPr lang="en-GB">
                  <a:ea typeface="Open Sans"/>
                  <a:cs typeface="Open Sans"/>
                  <a:sym typeface="Open Sans"/>
                </a:rPr>
                <a:t>2</a:t>
              </a:r>
              <a:endParaRPr>
                <a:ea typeface="Open Sans"/>
                <a:cs typeface="Open Sans"/>
                <a:sym typeface="Open Sans"/>
              </a:endParaRPr>
            </a:p>
          </p:txBody>
        </p:sp>
        <p:pic>
          <p:nvPicPr>
            <p:cNvPr id="18" name="Picture 17" descr="A computer screen shot of a computer&#10;&#10;AI-generated content may be incorrect.">
              <a:extLst>
                <a:ext uri="{FF2B5EF4-FFF2-40B4-BE49-F238E27FC236}">
                  <a16:creationId xmlns:a16="http://schemas.microsoft.com/office/drawing/2014/main" id="{9A8CFB18-569F-A070-5589-394FB818D50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39600" y="831600"/>
              <a:ext cx="9249384" cy="5500308"/>
            </a:xfrm>
            <a:prstGeom prst="rect">
              <a:avLst/>
            </a:prstGeom>
          </p:spPr>
        </p:pic>
      </p:grpSp>
      <p:sp>
        <p:nvSpPr>
          <p:cNvPr id="3" name="Google Shape;154;p22">
            <a:extLst>
              <a:ext uri="{FF2B5EF4-FFF2-40B4-BE49-F238E27FC236}">
                <a16:creationId xmlns:a16="http://schemas.microsoft.com/office/drawing/2014/main" id="{C2A5136F-C275-4FB6-583E-BF86E1C36B4D}"/>
              </a:ext>
            </a:extLst>
          </p:cNvPr>
          <p:cNvSpPr>
            <a:spLocks noChangeAspect="1"/>
          </p:cNvSpPr>
          <p:nvPr/>
        </p:nvSpPr>
        <p:spPr>
          <a:xfrm>
            <a:off x="3336048" y="3664620"/>
            <a:ext cx="501781" cy="141258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" name="Google Shape;154;p22">
            <a:extLst>
              <a:ext uri="{FF2B5EF4-FFF2-40B4-BE49-F238E27FC236}">
                <a16:creationId xmlns:a16="http://schemas.microsoft.com/office/drawing/2014/main" id="{AF85B891-F1F4-244B-3A8C-A3109F3BF595}"/>
              </a:ext>
            </a:extLst>
          </p:cNvPr>
          <p:cNvSpPr>
            <a:spLocks noChangeAspect="1"/>
          </p:cNvSpPr>
          <p:nvPr/>
        </p:nvSpPr>
        <p:spPr>
          <a:xfrm>
            <a:off x="3038123" y="2609031"/>
            <a:ext cx="297925" cy="116647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" name="Google Shape;153;p22">
            <a:extLst>
              <a:ext uri="{FF2B5EF4-FFF2-40B4-BE49-F238E27FC236}">
                <a16:creationId xmlns:a16="http://schemas.microsoft.com/office/drawing/2014/main" id="{0ABCDF2F-1854-EFD6-CE4C-DCDD337EC56A}"/>
              </a:ext>
            </a:extLst>
          </p:cNvPr>
          <p:cNvSpPr txBox="1"/>
          <p:nvPr/>
        </p:nvSpPr>
        <p:spPr>
          <a:xfrm>
            <a:off x="3203723" y="2435038"/>
            <a:ext cx="360039" cy="2446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GB" dirty="0">
                <a:ea typeface="Open Sans"/>
                <a:cs typeface="Open Sans"/>
                <a:sym typeface="Open Sans"/>
              </a:rPr>
              <a:t>1</a:t>
            </a:r>
            <a:endParaRPr dirty="0">
              <a:ea typeface="Open Sans"/>
              <a:cs typeface="Open Sans"/>
              <a:sym typeface="Open Sans"/>
            </a:endParaRPr>
          </a:p>
        </p:txBody>
      </p:sp>
      <p:sp>
        <p:nvSpPr>
          <p:cNvPr id="12" name="Google Shape;153;p22">
            <a:extLst>
              <a:ext uri="{FF2B5EF4-FFF2-40B4-BE49-F238E27FC236}">
                <a16:creationId xmlns:a16="http://schemas.microsoft.com/office/drawing/2014/main" id="{A68A1FCF-2EBD-3DC7-42EB-D52F9C92656A}"/>
              </a:ext>
            </a:extLst>
          </p:cNvPr>
          <p:cNvSpPr txBox="1"/>
          <p:nvPr/>
        </p:nvSpPr>
        <p:spPr>
          <a:xfrm>
            <a:off x="3874611" y="3612938"/>
            <a:ext cx="360039" cy="2446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GB" dirty="0">
                <a:ea typeface="Open Sans"/>
                <a:cs typeface="Open Sans"/>
                <a:sym typeface="Open Sans"/>
              </a:rPr>
              <a:t>2</a:t>
            </a:r>
            <a:endParaRPr dirty="0">
              <a:ea typeface="Open Sans"/>
              <a:cs typeface="Open Sans"/>
              <a:sym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202708411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>
          <a:extLst>
            <a:ext uri="{FF2B5EF4-FFF2-40B4-BE49-F238E27FC236}">
              <a16:creationId xmlns:a16="http://schemas.microsoft.com/office/drawing/2014/main" id="{B2ECD6E7-8407-7334-ABEE-E9DAD0640B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2">
            <a:extLst>
              <a:ext uri="{FF2B5EF4-FFF2-40B4-BE49-F238E27FC236}">
                <a16:creationId xmlns:a16="http://schemas.microsoft.com/office/drawing/2014/main" id="{48900F49-E5F8-DE9C-79CB-8C40C3A4B71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rmAutofit/>
          </a:bodyPr>
          <a:lstStyle/>
          <a:p>
            <a:r>
              <a:rPr lang="en" dirty="0">
                <a:latin typeface="+mn-lt"/>
              </a:rPr>
              <a:t>Magnetostatic </a:t>
            </a:r>
            <a:r>
              <a:rPr lang="en-GB" dirty="0">
                <a:latin typeface="+mn-lt"/>
              </a:rPr>
              <a:t>Analysis: Results (1)</a:t>
            </a:r>
            <a:endParaRPr dirty="0">
              <a:latin typeface="+mn-lt"/>
            </a:endParaRPr>
          </a:p>
        </p:txBody>
      </p:sp>
      <p:sp>
        <p:nvSpPr>
          <p:cNvPr id="17" name="Google Shape;153;p22">
            <a:extLst>
              <a:ext uri="{FF2B5EF4-FFF2-40B4-BE49-F238E27FC236}">
                <a16:creationId xmlns:a16="http://schemas.microsoft.com/office/drawing/2014/main" id="{CB386361-D756-71DA-7594-C29307AB14FF}"/>
              </a:ext>
            </a:extLst>
          </p:cNvPr>
          <p:cNvSpPr txBox="1"/>
          <p:nvPr/>
        </p:nvSpPr>
        <p:spPr>
          <a:xfrm>
            <a:off x="53899" y="3699645"/>
            <a:ext cx="2864023" cy="18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GB">
                <a:ea typeface="Open Sans"/>
                <a:cs typeface="Open Sans"/>
                <a:sym typeface="Open Sans"/>
              </a:rPr>
              <a:t>Then right click on the Rectangle that we have created and Select Fields </a:t>
            </a:r>
            <a:r>
              <a:rPr lang="en-GB">
                <a:ea typeface="Open Sans"/>
                <a:cs typeface="Open Sans"/>
                <a:sym typeface="Wingdings" panose="05000000000000000000" pitchFamily="2" charset="2"/>
              </a:rPr>
              <a:t> B   </a:t>
            </a:r>
            <a:r>
              <a:rPr lang="en-GB" err="1">
                <a:ea typeface="Open Sans"/>
                <a:cs typeface="Open Sans"/>
                <a:sym typeface="Wingdings" panose="05000000000000000000" pitchFamily="2" charset="2"/>
              </a:rPr>
              <a:t>B_Vector</a:t>
            </a:r>
            <a:r>
              <a:rPr lang="en-GB">
                <a:ea typeface="Open Sans"/>
                <a:cs typeface="Open Sans"/>
                <a:sym typeface="Wingdings" panose="05000000000000000000" pitchFamily="2" charset="2"/>
              </a:rPr>
              <a:t>.</a:t>
            </a:r>
            <a:r>
              <a:rPr lang="en-GB">
                <a:ea typeface="Open Sans"/>
                <a:cs typeface="Open Sans"/>
                <a:sym typeface="Open Sans"/>
              </a:rPr>
              <a:t> Then in the pop-up window click Done.</a:t>
            </a:r>
            <a:endParaRPr>
              <a:ea typeface="Open Sans"/>
              <a:cs typeface="Open Sans"/>
              <a:sym typeface="Open Sans"/>
            </a:endParaRPr>
          </a:p>
        </p:txBody>
      </p:sp>
      <p:sp>
        <p:nvSpPr>
          <p:cNvPr id="14" name="Google Shape;153;p22">
            <a:extLst>
              <a:ext uri="{FF2B5EF4-FFF2-40B4-BE49-F238E27FC236}">
                <a16:creationId xmlns:a16="http://schemas.microsoft.com/office/drawing/2014/main" id="{DE896A49-4AD9-2564-DCDD-B8010C9F443D}"/>
              </a:ext>
            </a:extLst>
          </p:cNvPr>
          <p:cNvSpPr txBox="1"/>
          <p:nvPr/>
        </p:nvSpPr>
        <p:spPr>
          <a:xfrm>
            <a:off x="-62211" y="1346584"/>
            <a:ext cx="2864023" cy="14949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GB">
                <a:ea typeface="Open Sans"/>
                <a:cs typeface="Open Sans"/>
                <a:sym typeface="Open Sans"/>
              </a:rPr>
              <a:t>First observe that the simulation was executed without any errors from the Message Manager window.</a:t>
            </a:r>
            <a:endParaRPr>
              <a:ea typeface="Open Sans"/>
              <a:cs typeface="Open Sans"/>
              <a:sym typeface="Open Sans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04F6200B-A547-CAA4-C923-2490B048F63D}"/>
              </a:ext>
            </a:extLst>
          </p:cNvPr>
          <p:cNvGrpSpPr/>
          <p:nvPr/>
        </p:nvGrpSpPr>
        <p:grpSpPr>
          <a:xfrm>
            <a:off x="2739600" y="831600"/>
            <a:ext cx="9262093" cy="5394960"/>
            <a:chOff x="2739600" y="831600"/>
            <a:chExt cx="9262093" cy="5500800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21D4E3C2-9E6C-57AA-50E0-9E5368CF2A5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39600" y="831600"/>
              <a:ext cx="9262093" cy="5500800"/>
            </a:xfrm>
            <a:prstGeom prst="rect">
              <a:avLst/>
            </a:prstGeom>
          </p:spPr>
        </p:pic>
        <p:sp>
          <p:nvSpPr>
            <p:cNvPr id="11" name="Google Shape;154;p22">
              <a:extLst>
                <a:ext uri="{FF2B5EF4-FFF2-40B4-BE49-F238E27FC236}">
                  <a16:creationId xmlns:a16="http://schemas.microsoft.com/office/drawing/2014/main" id="{9C7FB390-3186-EAF9-3DEF-5F22053F12F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476135" y="5362538"/>
              <a:ext cx="1080120" cy="144016"/>
            </a:xfrm>
            <a:prstGeom prst="rect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" name="Google Shape;154;p22">
              <a:extLst>
                <a:ext uri="{FF2B5EF4-FFF2-40B4-BE49-F238E27FC236}">
                  <a16:creationId xmlns:a16="http://schemas.microsoft.com/office/drawing/2014/main" id="{4D00B125-CC6F-4BBD-56EC-79E236048F4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107983" y="5228273"/>
              <a:ext cx="1368152" cy="165298"/>
            </a:xfrm>
            <a:prstGeom prst="rect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" name="Google Shape;153;p22">
              <a:extLst>
                <a:ext uri="{FF2B5EF4-FFF2-40B4-BE49-F238E27FC236}">
                  <a16:creationId xmlns:a16="http://schemas.microsoft.com/office/drawing/2014/main" id="{2FB82680-1995-7CB7-C110-55A3D5CD4A96}"/>
                </a:ext>
              </a:extLst>
            </p:cNvPr>
            <p:cNvSpPr txBox="1">
              <a:spLocks/>
            </p:cNvSpPr>
            <p:nvPr/>
          </p:nvSpPr>
          <p:spPr>
            <a:xfrm>
              <a:off x="5051887" y="2883746"/>
              <a:ext cx="360039" cy="24939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r>
                <a:rPr lang="en-GB">
                  <a:ea typeface="Open Sans"/>
                  <a:cs typeface="Open Sans"/>
                  <a:sym typeface="Open Sans"/>
                </a:rPr>
                <a:t>1</a:t>
              </a:r>
              <a:endParaRPr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6" name="Google Shape;153;p22">
              <a:extLst>
                <a:ext uri="{FF2B5EF4-FFF2-40B4-BE49-F238E27FC236}">
                  <a16:creationId xmlns:a16="http://schemas.microsoft.com/office/drawing/2014/main" id="{48371C2E-B2F2-73C7-D2DF-EE9862D1C973}"/>
                </a:ext>
              </a:extLst>
            </p:cNvPr>
            <p:cNvSpPr txBox="1">
              <a:spLocks/>
            </p:cNvSpPr>
            <p:nvPr/>
          </p:nvSpPr>
          <p:spPr>
            <a:xfrm>
              <a:off x="5951987" y="5009239"/>
              <a:ext cx="360039" cy="24939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r>
                <a:rPr lang="en-GB">
                  <a:ea typeface="Open Sans"/>
                  <a:cs typeface="Open Sans"/>
                  <a:sym typeface="Open Sans"/>
                </a:rPr>
                <a:t>2</a:t>
              </a:r>
              <a:endParaRPr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9" name="Google Shape;154;p22">
              <a:extLst>
                <a:ext uri="{FF2B5EF4-FFF2-40B4-BE49-F238E27FC236}">
                  <a16:creationId xmlns:a16="http://schemas.microsoft.com/office/drawing/2014/main" id="{52BCE103-F781-2A13-7EC5-BA647ABE4F7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61567" y="5502716"/>
              <a:ext cx="734708" cy="144016"/>
            </a:xfrm>
            <a:prstGeom prst="rect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" name="Google Shape;153;p22">
              <a:extLst>
                <a:ext uri="{FF2B5EF4-FFF2-40B4-BE49-F238E27FC236}">
                  <a16:creationId xmlns:a16="http://schemas.microsoft.com/office/drawing/2014/main" id="{85A982C2-655F-D4D2-66D9-8706B014FD81}"/>
                </a:ext>
              </a:extLst>
            </p:cNvPr>
            <p:cNvSpPr txBox="1">
              <a:spLocks/>
            </p:cNvSpPr>
            <p:nvPr/>
          </p:nvSpPr>
          <p:spPr>
            <a:xfrm>
              <a:off x="7016195" y="5133938"/>
              <a:ext cx="360039" cy="24939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r>
                <a:rPr lang="en-GB">
                  <a:ea typeface="Open Sans"/>
                  <a:cs typeface="Open Sans"/>
                  <a:sym typeface="Open Sans"/>
                </a:rPr>
                <a:t>3</a:t>
              </a:r>
              <a:endParaRPr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3" name="Google Shape;153;p22">
              <a:extLst>
                <a:ext uri="{FF2B5EF4-FFF2-40B4-BE49-F238E27FC236}">
                  <a16:creationId xmlns:a16="http://schemas.microsoft.com/office/drawing/2014/main" id="{C4966E38-FF17-082D-0F43-BF39C1287B10}"/>
                </a:ext>
              </a:extLst>
            </p:cNvPr>
            <p:cNvSpPr txBox="1">
              <a:spLocks/>
            </p:cNvSpPr>
            <p:nvPr/>
          </p:nvSpPr>
          <p:spPr>
            <a:xfrm>
              <a:off x="8239085" y="5502716"/>
              <a:ext cx="360039" cy="24939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r>
                <a:rPr lang="en-GB">
                  <a:ea typeface="Open Sans"/>
                  <a:cs typeface="Open Sans"/>
                  <a:sym typeface="Open Sans"/>
                </a:rPr>
                <a:t>4</a:t>
              </a:r>
              <a:endParaRPr>
                <a:ea typeface="Open Sans"/>
                <a:cs typeface="Open Sans"/>
                <a:sym typeface="Open Sans"/>
              </a:endParaRPr>
            </a:p>
          </p:txBody>
        </p:sp>
        <p:cxnSp>
          <p:nvCxnSpPr>
            <p:cNvPr id="15" name="Google Shape;101;p16">
              <a:extLst>
                <a:ext uri="{FF2B5EF4-FFF2-40B4-BE49-F238E27FC236}">
                  <a16:creationId xmlns:a16="http://schemas.microsoft.com/office/drawing/2014/main" id="{97064B8C-1E69-A3C7-514D-4C430E025EC3}"/>
                </a:ext>
              </a:extLst>
            </p:cNvPr>
            <p:cNvCxnSpPr>
              <a:cxnSpLocks/>
              <a:stCxn id="8" idx="1"/>
              <a:endCxn id="14" idx="3"/>
            </p:cNvCxnSpPr>
            <p:nvPr/>
          </p:nvCxnSpPr>
          <p:spPr>
            <a:xfrm rot="10800000">
              <a:off x="2801812" y="2094080"/>
              <a:ext cx="1551390" cy="3918397"/>
            </a:xfrm>
            <a:prstGeom prst="bentConnector3">
              <a:avLst>
                <a:gd name="adj1" fmla="val 50000"/>
              </a:avLst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stealth" w="med" len="med"/>
            </a:ln>
          </p:spPr>
        </p:cxn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82B4299F-BCA2-0E24-1D20-581DDD535F6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53202" y="5755322"/>
              <a:ext cx="3885883" cy="514308"/>
            </a:xfrm>
            <a:prstGeom prst="rect">
              <a:avLst/>
            </a:prstGeom>
          </p:spPr>
        </p:pic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83392528-AD0F-92CE-765F-5AD254D76D3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249603" y="1177095"/>
              <a:ext cx="4704006" cy="3370082"/>
            </a:xfrm>
            <a:prstGeom prst="rect">
              <a:avLst/>
            </a:prstGeom>
          </p:spPr>
        </p:pic>
        <p:sp>
          <p:nvSpPr>
            <p:cNvPr id="24" name="Google Shape;154;p22">
              <a:extLst>
                <a:ext uri="{FF2B5EF4-FFF2-40B4-BE49-F238E27FC236}">
                  <a16:creationId xmlns:a16="http://schemas.microsoft.com/office/drawing/2014/main" id="{149159BC-4AD6-FD14-5927-FEE66C1EB6E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961040" y="4277156"/>
              <a:ext cx="792088" cy="272863"/>
            </a:xfrm>
            <a:prstGeom prst="rect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" name="Google Shape;153;p22">
              <a:extLst>
                <a:ext uri="{FF2B5EF4-FFF2-40B4-BE49-F238E27FC236}">
                  <a16:creationId xmlns:a16="http://schemas.microsoft.com/office/drawing/2014/main" id="{E74AD6A2-7477-E5CA-D81F-DE04E441065F}"/>
                </a:ext>
              </a:extLst>
            </p:cNvPr>
            <p:cNvSpPr txBox="1">
              <a:spLocks/>
            </p:cNvSpPr>
            <p:nvPr/>
          </p:nvSpPr>
          <p:spPr>
            <a:xfrm>
              <a:off x="9407648" y="4553761"/>
              <a:ext cx="360039" cy="24939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r>
                <a:rPr lang="en-GB">
                  <a:ea typeface="Open Sans"/>
                  <a:cs typeface="Open Sans"/>
                  <a:sym typeface="Open Sans"/>
                </a:rPr>
                <a:t>5</a:t>
              </a:r>
              <a:endParaRPr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27" name="Google Shape;154;p22">
              <a:extLst>
                <a:ext uri="{FF2B5EF4-FFF2-40B4-BE49-F238E27FC236}">
                  <a16:creationId xmlns:a16="http://schemas.microsoft.com/office/drawing/2014/main" id="{618D12CD-A1E9-3CB5-FE6E-AC410819AE7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647431" y="3079445"/>
              <a:ext cx="559887" cy="141377"/>
            </a:xfrm>
            <a:prstGeom prst="rect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245371637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>
          <a:extLst>
            <a:ext uri="{FF2B5EF4-FFF2-40B4-BE49-F238E27FC236}">
              <a16:creationId xmlns:a16="http://schemas.microsoft.com/office/drawing/2014/main" id="{787DF1C8-208A-CDE2-4741-BC1F39CBDB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2">
            <a:extLst>
              <a:ext uri="{FF2B5EF4-FFF2-40B4-BE49-F238E27FC236}">
                <a16:creationId xmlns:a16="http://schemas.microsoft.com/office/drawing/2014/main" id="{71B30709-4CD4-5279-106C-EBA5115D276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rmAutofit/>
          </a:bodyPr>
          <a:lstStyle/>
          <a:p>
            <a:r>
              <a:rPr lang="en" dirty="0">
                <a:latin typeface="+mn-lt"/>
              </a:rPr>
              <a:t>Magnetostatic </a:t>
            </a:r>
            <a:r>
              <a:rPr lang="en-GB" dirty="0">
                <a:latin typeface="+mn-lt"/>
              </a:rPr>
              <a:t>Analysis: Results (2)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D5F2FD7C-FFCD-5CEB-9EE3-E27475FDF426}"/>
              </a:ext>
            </a:extLst>
          </p:cNvPr>
          <p:cNvGrpSpPr/>
          <p:nvPr/>
        </p:nvGrpSpPr>
        <p:grpSpPr>
          <a:xfrm>
            <a:off x="744889" y="773044"/>
            <a:ext cx="11000566" cy="5394960"/>
            <a:chOff x="744889" y="773044"/>
            <a:chExt cx="11183853" cy="5556729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5A3DE951-9F12-6E09-B447-217B20BB823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r="6466"/>
            <a:stretch>
              <a:fillRect/>
            </a:stretch>
          </p:blipFill>
          <p:spPr>
            <a:xfrm>
              <a:off x="5612821" y="847830"/>
              <a:ext cx="6315921" cy="5339477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F625723C-3073-E361-C9C8-ECA31B4B177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742542" y="2011289"/>
              <a:ext cx="3043638" cy="4318484"/>
            </a:xfrm>
            <a:prstGeom prst="rect">
              <a:avLst/>
            </a:prstGeom>
          </p:spPr>
        </p:pic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18747D6C-8038-697E-2E6F-71AAB114B66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44889" y="773044"/>
              <a:ext cx="739001" cy="1005444"/>
            </a:xfrm>
            <a:prstGeom prst="rect">
              <a:avLst/>
            </a:prstGeom>
          </p:spPr>
        </p:pic>
        <p:sp>
          <p:nvSpPr>
            <p:cNvPr id="24" name="Google Shape;154;p22">
              <a:extLst>
                <a:ext uri="{FF2B5EF4-FFF2-40B4-BE49-F238E27FC236}">
                  <a16:creationId xmlns:a16="http://schemas.microsoft.com/office/drawing/2014/main" id="{563A78B3-13A9-A330-B83C-84DF9834287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111179" y="1054911"/>
              <a:ext cx="331542" cy="331542"/>
            </a:xfrm>
            <a:prstGeom prst="rect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A09DCC1D-18FF-B316-85E6-DF70105E411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 l="1917"/>
            <a:stretch>
              <a:fillRect/>
            </a:stretch>
          </p:blipFill>
          <p:spPr>
            <a:xfrm>
              <a:off x="1304606" y="1437862"/>
              <a:ext cx="2560072" cy="522018"/>
            </a:xfrm>
            <a:prstGeom prst="rect">
              <a:avLst/>
            </a:prstGeom>
          </p:spPr>
        </p:pic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B5148F4E-49E4-B004-1720-BD3447D51BA6}"/>
                </a:ext>
              </a:extLst>
            </p:cNvPr>
            <p:cNvCxnSpPr>
              <a:cxnSpLocks/>
              <a:stCxn id="24" idx="2"/>
            </p:cNvCxnSpPr>
            <p:nvPr/>
          </p:nvCxnSpPr>
          <p:spPr>
            <a:xfrm>
              <a:off x="1276950" y="1386453"/>
              <a:ext cx="0" cy="924947"/>
            </a:xfrm>
            <a:prstGeom prst="straightConnector1">
              <a:avLst/>
            </a:prstGeom>
            <a:ln w="254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Google Shape;153;p22">
            <a:extLst>
              <a:ext uri="{FF2B5EF4-FFF2-40B4-BE49-F238E27FC236}">
                <a16:creationId xmlns:a16="http://schemas.microsoft.com/office/drawing/2014/main" id="{81AB6E51-2E71-08A3-91AC-99ACAD3CC12C}"/>
              </a:ext>
            </a:extLst>
          </p:cNvPr>
          <p:cNvSpPr txBox="1"/>
          <p:nvPr/>
        </p:nvSpPr>
        <p:spPr>
          <a:xfrm>
            <a:off x="51878" y="2190257"/>
            <a:ext cx="2864023" cy="14949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GB">
                <a:ea typeface="Open Sans"/>
                <a:cs typeface="Open Sans"/>
                <a:sym typeface="Open Sans"/>
              </a:rPr>
              <a:t>You can hide the objects of your desire and observe the magnetic field !</a:t>
            </a:r>
            <a:endParaRPr>
              <a:ea typeface="Open Sans"/>
              <a:cs typeface="Open Sans"/>
              <a:sym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53709149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>
          <a:extLst>
            <a:ext uri="{FF2B5EF4-FFF2-40B4-BE49-F238E27FC236}">
              <a16:creationId xmlns:a16="http://schemas.microsoft.com/office/drawing/2014/main" id="{3F693246-91BD-75C1-63A8-628ED35D80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62734C9-7297-652C-B580-FFEDC24B4515}"/>
              </a:ext>
            </a:extLst>
          </p:cNvPr>
          <p:cNvSpPr/>
          <p:nvPr/>
        </p:nvSpPr>
        <p:spPr>
          <a:xfrm>
            <a:off x="3563493" y="3825305"/>
            <a:ext cx="1225296" cy="2906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5" name="Google Shape;153;p22">
                <a:extLst>
                  <a:ext uri="{FF2B5EF4-FFF2-40B4-BE49-F238E27FC236}">
                    <a16:creationId xmlns:a16="http://schemas.microsoft.com/office/drawing/2014/main" id="{F8A786CE-2F7E-AE5C-7FE6-2A995089C661}"/>
                  </a:ext>
                </a:extLst>
              </p:cNvPr>
              <p:cNvSpPr txBox="1"/>
              <p:nvPr/>
            </p:nvSpPr>
            <p:spPr>
              <a:xfrm>
                <a:off x="0" y="331852"/>
                <a:ext cx="6630605" cy="528759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r>
                  <a:rPr lang="en-GB" sz="1600" b="1" u="sng">
                    <a:ea typeface="Open Sans"/>
                    <a:cs typeface="Open Sans"/>
                    <a:sym typeface="Open Sans"/>
                  </a:rPr>
                  <a:t>Observations</a:t>
                </a:r>
              </a:p>
              <a:p>
                <a:pPr marL="342900" indent="-342900">
                  <a:buFont typeface="+mj-lt"/>
                  <a:buAutoNum type="arabicPeriod"/>
                </a:pPr>
                <a:r>
                  <a:rPr lang="en-GB" sz="1600">
                    <a:ea typeface="Open Sans"/>
                    <a:cs typeface="Open Sans"/>
                    <a:sym typeface="Open Sans"/>
                  </a:rPr>
                  <a:t>Min/Max. The magnetic flux density inside the loop ranges from 456.0mT to 470.5 </a:t>
                </a:r>
                <a:r>
                  <a:rPr lang="en-GB" sz="1600" err="1">
                    <a:ea typeface="Open Sans"/>
                    <a:cs typeface="Open Sans"/>
                    <a:sym typeface="Open Sans"/>
                  </a:rPr>
                  <a:t>mT.</a:t>
                </a:r>
                <a:endParaRPr lang="en-GB" sz="1600">
                  <a:ea typeface="Open Sans"/>
                  <a:cs typeface="Open Sans"/>
                  <a:sym typeface="Open Sans"/>
                </a:endParaRPr>
              </a:p>
              <a:p>
                <a:pPr marL="342900" indent="-342900">
                  <a:buFont typeface="+mj-lt"/>
                  <a:buAutoNum type="arabicPeriod"/>
                </a:pPr>
                <a:r>
                  <a:rPr lang="en-GB" sz="1600">
                    <a:ea typeface="Open Sans"/>
                    <a:cs typeface="Open Sans"/>
                    <a:sym typeface="Open Sans"/>
                  </a:rPr>
                  <a:t>Range.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GB" sz="1600" dirty="0">
                        <a:ea typeface="Open Sans"/>
                        <a:cs typeface="Open Sans"/>
                        <a:sym typeface="Open Sans"/>
                      </a:rPr>
                      <m:t>ΔB</m:t>
                    </m:r>
                    <m:r>
                      <m:rPr>
                        <m:nor/>
                      </m:rPr>
                      <a:rPr lang="en-GB" sz="1600" dirty="0">
                        <a:ea typeface="Open Sans"/>
                        <a:cs typeface="Open Sans"/>
                        <a:sym typeface="Open Sans"/>
                      </a:rPr>
                      <m:t>=14.5 </m:t>
                    </m:r>
                    <m:r>
                      <m:rPr>
                        <m:nor/>
                      </m:rPr>
                      <a:rPr lang="en-GB" sz="1600" dirty="0">
                        <a:ea typeface="Open Sans"/>
                        <a:cs typeface="Open Sans"/>
                        <a:sym typeface="Open Sans"/>
                      </a:rPr>
                      <m:t>mT</m:t>
                    </m:r>
                  </m:oMath>
                </a14:m>
                <a:r>
                  <a:rPr lang="en-GB" sz="1600">
                    <a:ea typeface="Open Sans"/>
                    <a:cs typeface="Open Sans"/>
                    <a:sym typeface="Open Sans"/>
                  </a:rPr>
                  <a:t>.</a:t>
                </a:r>
              </a:p>
              <a:p>
                <a:pPr marL="342900" indent="-342900">
                  <a:buFont typeface="+mj-lt"/>
                  <a:buAutoNum type="arabicPeriod"/>
                </a:pPr>
                <a:r>
                  <a:rPr lang="en-GB" sz="1600">
                    <a:ea typeface="Open Sans"/>
                    <a:cs typeface="Open Sans"/>
                    <a:sym typeface="Open Sans"/>
                  </a:rPr>
                  <a:t>Relative Variation. 3% relative to the mean value (14.5/463.3).  </a:t>
                </a:r>
              </a:p>
              <a:p>
                <a:pPr marL="342900" indent="-342900">
                  <a:buFont typeface="+mj-lt"/>
                  <a:buAutoNum type="arabicPeriod"/>
                </a:pPr>
                <a:r>
                  <a:rPr lang="en-GB" sz="1600">
                    <a:ea typeface="Open Sans" panose="020B0606030504020204" pitchFamily="34" charset="0"/>
                    <a:cs typeface="Open Sans" panose="020B0606030504020204" pitchFamily="34" charset="0"/>
                    <a:sym typeface="Open Sans"/>
                  </a:rPr>
                  <a:t>Gradient. The gradient is the spatial rate of change of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GB" sz="1600" dirty="0">
                        <a:ea typeface="Open Sans" panose="020B0606030504020204" pitchFamily="34" charset="0"/>
                        <a:cs typeface="Open Sans" panose="020B0606030504020204" pitchFamily="34" charset="0"/>
                        <a:sym typeface="Open Sans"/>
                      </a:rPr>
                      <m:t>∣</m:t>
                    </m:r>
                    <m:r>
                      <m:rPr>
                        <m:nor/>
                      </m:rPr>
                      <a:rPr lang="en-GB" sz="1600" dirty="0">
                        <a:ea typeface="Open Sans" panose="020B0606030504020204" pitchFamily="34" charset="0"/>
                        <a:cs typeface="Open Sans" panose="020B0606030504020204" pitchFamily="34" charset="0"/>
                        <a:sym typeface="Open Sans"/>
                      </a:rPr>
                      <m:t>B</m:t>
                    </m:r>
                    <m:r>
                      <m:rPr>
                        <m:nor/>
                      </m:rPr>
                      <a:rPr lang="en-GB" sz="1600" dirty="0">
                        <a:ea typeface="Open Sans" panose="020B0606030504020204" pitchFamily="34" charset="0"/>
                        <a:cs typeface="Open Sans" panose="020B0606030504020204" pitchFamily="34" charset="0"/>
                        <a:sym typeface="Open Sans"/>
                      </a:rPr>
                      <m:t>∣</m:t>
                    </m:r>
                  </m:oMath>
                </a14:m>
                <a:r>
                  <a:rPr lang="en-GB" sz="1600">
                    <a:ea typeface="Open Sans" panose="020B0606030504020204" pitchFamily="34" charset="0"/>
                    <a:cs typeface="Open Sans" panose="020B0606030504020204" pitchFamily="34" charset="0"/>
                    <a:sym typeface="Open Sans"/>
                  </a:rPr>
                  <a:t>. It’s small in the central region (nearly uniform </a:t>
                </a:r>
                <a:r>
                  <a:rPr lang="en-GB" sz="1600" err="1">
                    <a:ea typeface="Open Sans" panose="020B0606030504020204" pitchFamily="34" charset="0"/>
                    <a:cs typeface="Open Sans" panose="020B0606030504020204" pitchFamily="34" charset="0"/>
                    <a:sym typeface="Open Sans"/>
                  </a:rPr>
                  <a:t>colors</a:t>
                </a:r>
                <a:r>
                  <a:rPr lang="en-GB" sz="1600">
                    <a:ea typeface="Open Sans" panose="020B0606030504020204" pitchFamily="34" charset="0"/>
                    <a:cs typeface="Open Sans" panose="020B0606030504020204" pitchFamily="34" charset="0"/>
                    <a:sym typeface="Open Sans"/>
                  </a:rPr>
                  <a:t>) and larger near the edges.</a:t>
                </a:r>
              </a:p>
              <a:p>
                <a:pPr marL="342900" indent="-342900">
                  <a:buFont typeface="+mj-lt"/>
                  <a:buAutoNum type="arabicPeriod"/>
                </a:pPr>
                <a:r>
                  <a:rPr lang="en-GB" sz="1600">
                    <a:ea typeface="Open Sans" panose="020B0606030504020204" pitchFamily="34" charset="0"/>
                    <a:cs typeface="Open Sans" panose="020B0606030504020204" pitchFamily="34" charset="0"/>
                    <a:sym typeface="Open Sans"/>
                  </a:rPr>
                  <a:t>Theoretical EMF. Flux is calculated as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sz="1600" b="0" i="0" smtClean="0"/>
                      <m:t>φ</m:t>
                    </m:r>
                    <m:r>
                      <a:rPr lang="en-GB" sz="1600" b="0" i="1"/>
                      <m:t>=</m:t>
                    </m:r>
                    <m:nary>
                      <m:naryPr>
                        <m:limLoc m:val="undOvr"/>
                        <m:subHide m:val="on"/>
                        <m:supHide m:val="on"/>
                        <m:ctrlPr>
                          <a:rPr lang="en-GB" sz="1600" i="1" smtClean="0"/>
                        </m:ctrlPr>
                      </m:naryPr>
                      <m:sub/>
                      <m:sup/>
                      <m:e>
                        <m:acc>
                          <m:accPr>
                            <m:chr m:val="⃗"/>
                            <m:ctrlPr>
                              <a:rPr lang="en-GB" sz="1600" i="1">
                                <a:ea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GB" sz="1600" b="0" i="1">
                                <a:ea typeface="Cambria Math" panose="02040503050406030204" pitchFamily="18" charset="0"/>
                              </a:rPr>
                              <m:t>𝐵</m:t>
                            </m:r>
                          </m:e>
                        </m:acc>
                        <m:r>
                          <a:rPr lang="en-GB" sz="1600" b="0" i="1"/>
                          <m:t> </m:t>
                        </m:r>
                        <m:r>
                          <a:rPr lang="en-GB" sz="1600" b="0" i="1"/>
                          <m:t>𝑑</m:t>
                        </m:r>
                        <m:acc>
                          <m:accPr>
                            <m:chr m:val="⃗"/>
                            <m:ctrlPr>
                              <a:rPr lang="en-GB" sz="1600" i="1">
                                <a:ea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GB" sz="1600" b="0" i="1" smtClean="0">
                                <a:ea typeface="Cambria Math" panose="02040503050406030204" pitchFamily="18" charset="0"/>
                              </a:rPr>
                              <m:t>𝑎</m:t>
                            </m:r>
                          </m:e>
                        </m:acc>
                      </m:e>
                    </m:nary>
                  </m:oMath>
                </a14:m>
                <a:r>
                  <a:rPr lang="en-GB" sz="1600">
                    <a:ea typeface="Open Sans" panose="020B0606030504020204" pitchFamily="34" charset="0"/>
                    <a:cs typeface="Open Sans" panose="020B0606030504020204" pitchFamily="34" charset="0"/>
                    <a:sym typeface="Open Sans"/>
                  </a:rPr>
                  <a:t> in the wire loop. The amplitude of the EMF is found  by </a:t>
                </a:r>
                <a:r>
                  <a:rPr lang="en-GB" sz="1600">
                    <a:ea typeface="Open Sans" panose="020B0606030504020204" pitchFamily="34" charset="0"/>
                    <a:cs typeface="Open Sans" panose="020B0606030504020204" pitchFamily="34" charset="0"/>
                  </a:rPr>
                  <a:t>multiplying the flux amplitude by the rotational speed </a:t>
                </a:r>
                <a14:m>
                  <m:oMath xmlns:m="http://schemas.openxmlformats.org/officeDocument/2006/math">
                    <m:r>
                      <a:rPr lang="el-GR" sz="1600" b="0" i="1" dirty="0">
                        <a:sym typeface="Open Sans"/>
                      </a:rPr>
                      <m:t>𝜑</m:t>
                    </m:r>
                    <m:r>
                      <a:rPr lang="el-GR" sz="1600" b="0" i="1" dirty="0">
                        <a:sym typeface="Open Sans"/>
                      </a:rPr>
                      <m:t>∗</m:t>
                    </m:r>
                    <m:r>
                      <a:rPr lang="el-GR" sz="1600" b="0" i="1"/>
                      <m:t>𝜔</m:t>
                    </m:r>
                  </m:oMath>
                </a14:m>
                <a:r>
                  <a:rPr lang="en-GB" sz="1600" i="1"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GB" sz="1600">
                    <a:ea typeface="Open Sans" panose="020B0606030504020204" pitchFamily="34" charset="0"/>
                    <a:cs typeface="Open Sans" panose="020B0606030504020204" pitchFamily="34" charset="0"/>
                  </a:rPr>
                  <a:t>(4000 rpm or 419 rad/s). For this setup the result is </a:t>
                </a:r>
                <a14:m>
                  <m:oMath xmlns:m="http://schemas.openxmlformats.org/officeDocument/2006/math">
                    <m:r>
                      <a:rPr lang="en-GB" sz="1600" b="1" i="1" smtClean="0">
                        <a:ea typeface="Open Sans" panose="020B0606030504020204" pitchFamily="34" charset="0"/>
                        <a:cs typeface="Open Sans" panose="020B0606030504020204" pitchFamily="34" charset="0"/>
                      </a:rPr>
                      <m:t>𝑬</m:t>
                    </m:r>
                    <m:r>
                      <a:rPr lang="en-GB" sz="1600" b="1" i="1" smtClean="0">
                        <a:ea typeface="Open Sans" panose="020B0606030504020204" pitchFamily="34" charset="0"/>
                        <a:cs typeface="Open Sans" panose="020B0606030504020204" pitchFamily="34" charset="0"/>
                      </a:rPr>
                      <m:t>=</m:t>
                    </m:r>
                    <m:r>
                      <a:rPr lang="en-GB" sz="1600" b="1" i="1" smtClean="0">
                        <a:ea typeface="Open Sans" panose="020B0606030504020204" pitchFamily="34" charset="0"/>
                        <a:cs typeface="Open Sans" panose="020B0606030504020204" pitchFamily="34" charset="0"/>
                      </a:rPr>
                      <m:t>𝟑</m:t>
                    </m:r>
                    <m:r>
                      <a:rPr lang="en-GB" sz="1600" b="1" i="1" smtClean="0">
                        <a:ea typeface="Open Sans" panose="020B0606030504020204" pitchFamily="34" charset="0"/>
                        <a:cs typeface="Open Sans" panose="020B0606030504020204" pitchFamily="34" charset="0"/>
                      </a:rPr>
                      <m:t>.</m:t>
                    </m:r>
                    <m:r>
                      <a:rPr lang="en-GB" sz="1600" b="1" i="1" smtClean="0">
                        <a:ea typeface="Open Sans" panose="020B0606030504020204" pitchFamily="34" charset="0"/>
                        <a:cs typeface="Open Sans" panose="020B0606030504020204" pitchFamily="34" charset="0"/>
                      </a:rPr>
                      <m:t>𝟎𝟔𝟐</m:t>
                    </m:r>
                    <m:r>
                      <a:rPr lang="en-GB" sz="1600" b="1" i="1" smtClean="0">
                        <a:ea typeface="Open Sans" panose="020B0606030504020204" pitchFamily="34" charset="0"/>
                        <a:cs typeface="Open Sans" panose="020B0606030504020204" pitchFamily="34" charset="0"/>
                      </a:rPr>
                      <m:t> </m:t>
                    </m:r>
                    <m:r>
                      <a:rPr lang="en-GB" sz="1600" b="1" i="1" smtClean="0">
                        <a:ea typeface="Open Sans" panose="020B0606030504020204" pitchFamily="34" charset="0"/>
                        <a:cs typeface="Open Sans" panose="020B0606030504020204" pitchFamily="34" charset="0"/>
                      </a:rPr>
                      <m:t>𝑽</m:t>
                    </m:r>
                  </m:oMath>
                </a14:m>
                <a:r>
                  <a:rPr lang="en-US" sz="1600">
                    <a:ea typeface="Open Sans" panose="020B0606030504020204" pitchFamily="34" charset="0"/>
                    <a:cs typeface="Open Sans" panose="020B0606030504020204" pitchFamily="34" charset="0"/>
                  </a:rPr>
                  <a:t> You will find the theoretical EMF calculated in the solved design.</a:t>
                </a:r>
              </a:p>
              <a:p>
                <a:pPr marL="342900" indent="-342900">
                  <a:buFont typeface="+mj-lt"/>
                  <a:buAutoNum type="arabicPeriod"/>
                </a:pPr>
                <a:endParaRPr lang="en-GB">
                  <a:ea typeface="Open Sans"/>
                  <a:cs typeface="Open Sans"/>
                  <a:sym typeface="Open Sans"/>
                </a:endParaRPr>
              </a:p>
              <a:p>
                <a:pPr marL="342900" indent="-342900">
                  <a:buFont typeface="+mj-lt"/>
                  <a:buAutoNum type="arabicPeriod"/>
                </a:pPr>
                <a:endParaRPr>
                  <a:ea typeface="Open Sans"/>
                  <a:cs typeface="Open Sans"/>
                  <a:sym typeface="Open Sans"/>
                </a:endParaRPr>
              </a:p>
            </p:txBody>
          </p:sp>
        </mc:Choice>
        <mc:Fallback>
          <p:sp>
            <p:nvSpPr>
              <p:cNvPr id="25" name="Google Shape;153;p22">
                <a:extLst>
                  <a:ext uri="{FF2B5EF4-FFF2-40B4-BE49-F238E27FC236}">
                    <a16:creationId xmlns:a16="http://schemas.microsoft.com/office/drawing/2014/main" id="{F8A786CE-2F7E-AE5C-7FE6-2A995089C6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331852"/>
                <a:ext cx="6630605" cy="5287593"/>
              </a:xfrm>
              <a:prstGeom prst="rect">
                <a:avLst/>
              </a:prstGeom>
              <a:blipFill>
                <a:blip r:embed="rId3"/>
                <a:stretch>
                  <a:fillRect l="-92" r="-551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9" name="Google Shape;149;p22">
            <a:extLst>
              <a:ext uri="{FF2B5EF4-FFF2-40B4-BE49-F238E27FC236}">
                <a16:creationId xmlns:a16="http://schemas.microsoft.com/office/drawing/2014/main" id="{275DF682-582A-FB93-FF41-07A638020D5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rmAutofit/>
          </a:bodyPr>
          <a:lstStyle/>
          <a:p>
            <a:r>
              <a:rPr lang="en" dirty="0">
                <a:latin typeface="+mn-lt"/>
              </a:rPr>
              <a:t>Magnetostatic </a:t>
            </a:r>
            <a:r>
              <a:rPr lang="en-GB" dirty="0">
                <a:latin typeface="+mn-lt"/>
              </a:rPr>
              <a:t>Analysis: Results (3)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E98E8FBF-1B4A-0264-C5B0-DD0B495288E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95345" y="877652"/>
            <a:ext cx="5996655" cy="4741793"/>
          </a:xfrm>
          <a:prstGeom prst="rect">
            <a:avLst/>
          </a:prstGeom>
        </p:spPr>
      </p:pic>
      <p:sp>
        <p:nvSpPr>
          <p:cNvPr id="30" name="Google Shape;154;p22">
            <a:extLst>
              <a:ext uri="{FF2B5EF4-FFF2-40B4-BE49-F238E27FC236}">
                <a16:creationId xmlns:a16="http://schemas.microsoft.com/office/drawing/2014/main" id="{3A8B4E20-F942-39C2-8745-2EB0DD2B33EC}"/>
              </a:ext>
            </a:extLst>
          </p:cNvPr>
          <p:cNvSpPr>
            <a:spLocks noChangeAspect="1"/>
          </p:cNvSpPr>
          <p:nvPr/>
        </p:nvSpPr>
        <p:spPr>
          <a:xfrm>
            <a:off x="6820093" y="1363008"/>
            <a:ext cx="945194" cy="175669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1" name="Google Shape;154;p22">
            <a:extLst>
              <a:ext uri="{FF2B5EF4-FFF2-40B4-BE49-F238E27FC236}">
                <a16:creationId xmlns:a16="http://schemas.microsoft.com/office/drawing/2014/main" id="{A145CF8A-519B-0E51-08A6-D0B4F8DA936E}"/>
              </a:ext>
            </a:extLst>
          </p:cNvPr>
          <p:cNvSpPr>
            <a:spLocks noChangeAspect="1"/>
          </p:cNvSpPr>
          <p:nvPr/>
        </p:nvSpPr>
        <p:spPr>
          <a:xfrm>
            <a:off x="6797888" y="4155096"/>
            <a:ext cx="967399" cy="175669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D3B0FC1-454E-1E61-FD43-052B7172820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4079" y="4658590"/>
            <a:ext cx="4482446" cy="1261834"/>
          </a:xfrm>
          <a:prstGeom prst="rect">
            <a:avLst/>
          </a:prstGeom>
        </p:spPr>
      </p:pic>
      <p:sp>
        <p:nvSpPr>
          <p:cNvPr id="8" name="Google Shape;154;p22">
            <a:extLst>
              <a:ext uri="{FF2B5EF4-FFF2-40B4-BE49-F238E27FC236}">
                <a16:creationId xmlns:a16="http://schemas.microsoft.com/office/drawing/2014/main" id="{179A36AA-C055-A5CE-0E39-6ED5BCD5D367}"/>
              </a:ext>
            </a:extLst>
          </p:cNvPr>
          <p:cNvSpPr>
            <a:spLocks noChangeAspect="1"/>
          </p:cNvSpPr>
          <p:nvPr/>
        </p:nvSpPr>
        <p:spPr>
          <a:xfrm>
            <a:off x="1469639" y="5535139"/>
            <a:ext cx="945194" cy="234795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</p:spTree>
    <p:extLst>
      <p:ext uri="{BB962C8B-B14F-4D97-AF65-F5344CB8AC3E}">
        <p14:creationId xmlns:p14="http://schemas.microsoft.com/office/powerpoint/2010/main" val="39129303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>
          <a:extLst>
            <a:ext uri="{FF2B5EF4-FFF2-40B4-BE49-F238E27FC236}">
              <a16:creationId xmlns:a16="http://schemas.microsoft.com/office/drawing/2014/main" id="{E24BE8B0-2A5C-969B-A505-F85338C08E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2">
            <a:extLst>
              <a:ext uri="{FF2B5EF4-FFF2-40B4-BE49-F238E27FC236}">
                <a16:creationId xmlns:a16="http://schemas.microsoft.com/office/drawing/2014/main" id="{6AD39C7D-A990-82D1-EF0C-BA83723D559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rmAutofit/>
          </a:bodyPr>
          <a:lstStyle/>
          <a:p>
            <a:r>
              <a:rPr lang="en" dirty="0">
                <a:latin typeface="+mn-lt"/>
              </a:rPr>
              <a:t>Magnetostatic </a:t>
            </a:r>
            <a:r>
              <a:rPr lang="en-GB" dirty="0">
                <a:latin typeface="+mn-lt"/>
              </a:rPr>
              <a:t>Analysis: Results (4)</a:t>
            </a:r>
            <a:endParaRPr dirty="0">
              <a:latin typeface="+mn-lt"/>
            </a:endParaRPr>
          </a:p>
        </p:txBody>
      </p:sp>
      <p:sp>
        <p:nvSpPr>
          <p:cNvPr id="14" name="Google Shape;153;p22">
            <a:extLst>
              <a:ext uri="{FF2B5EF4-FFF2-40B4-BE49-F238E27FC236}">
                <a16:creationId xmlns:a16="http://schemas.microsoft.com/office/drawing/2014/main" id="{5B07470A-9488-822E-48D1-939F8D2885E0}"/>
              </a:ext>
            </a:extLst>
          </p:cNvPr>
          <p:cNvSpPr txBox="1"/>
          <p:nvPr/>
        </p:nvSpPr>
        <p:spPr>
          <a:xfrm>
            <a:off x="-11182" y="523280"/>
            <a:ext cx="2864023" cy="24699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GB">
                <a:ea typeface="Open Sans"/>
                <a:cs typeface="Open Sans"/>
                <a:sym typeface="Open Sans"/>
              </a:rPr>
              <a:t>We should now plot the magnetic field along the circle to visualize the field’s rotation and note our final observation..</a:t>
            </a:r>
            <a:endParaRPr>
              <a:ea typeface="Open Sans"/>
              <a:cs typeface="Open Sans"/>
              <a:sym typeface="Open Sans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CCA0386-F74D-FE75-E00D-FA20AA97F967}"/>
              </a:ext>
            </a:extLst>
          </p:cNvPr>
          <p:cNvGrpSpPr/>
          <p:nvPr/>
        </p:nvGrpSpPr>
        <p:grpSpPr>
          <a:xfrm>
            <a:off x="2739600" y="831600"/>
            <a:ext cx="9244333" cy="5394960"/>
            <a:chOff x="2739600" y="831600"/>
            <a:chExt cx="9244333" cy="5500800"/>
          </a:xfrm>
        </p:grpSpPr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0CE3B094-C804-93BF-BD07-D6654D77008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39600" y="831600"/>
              <a:ext cx="9244333" cy="5500800"/>
            </a:xfrm>
            <a:prstGeom prst="rect">
              <a:avLst/>
            </a:prstGeom>
          </p:spPr>
        </p:pic>
        <p:sp>
          <p:nvSpPr>
            <p:cNvPr id="4" name="Google Shape;154;p22">
              <a:extLst>
                <a:ext uri="{FF2B5EF4-FFF2-40B4-BE49-F238E27FC236}">
                  <a16:creationId xmlns:a16="http://schemas.microsoft.com/office/drawing/2014/main" id="{BB9D4D69-48D7-113D-C7BF-ADC186A4906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408723" y="4100513"/>
              <a:ext cx="1368152" cy="165298"/>
            </a:xfrm>
            <a:prstGeom prst="rect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" name="Google Shape;153;p22">
              <a:extLst>
                <a:ext uri="{FF2B5EF4-FFF2-40B4-BE49-F238E27FC236}">
                  <a16:creationId xmlns:a16="http://schemas.microsoft.com/office/drawing/2014/main" id="{F08BC9E8-2694-48C2-29E7-40E59D440774}"/>
                </a:ext>
              </a:extLst>
            </p:cNvPr>
            <p:cNvSpPr txBox="1"/>
            <p:nvPr/>
          </p:nvSpPr>
          <p:spPr>
            <a:xfrm>
              <a:off x="3408723" y="2917664"/>
              <a:ext cx="360039" cy="24939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r>
                <a:rPr lang="en-GB">
                  <a:ea typeface="Open Sans"/>
                  <a:cs typeface="Open Sans"/>
                  <a:sym typeface="Open Sans"/>
                </a:rPr>
                <a:t>1</a:t>
              </a:r>
              <a:endParaRPr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6" name="Google Shape;153;p22">
              <a:extLst>
                <a:ext uri="{FF2B5EF4-FFF2-40B4-BE49-F238E27FC236}">
                  <a16:creationId xmlns:a16="http://schemas.microsoft.com/office/drawing/2014/main" id="{72C77EBC-3F6F-BDBE-0C2F-B282AA482FC6}"/>
                </a:ext>
              </a:extLst>
            </p:cNvPr>
            <p:cNvSpPr txBox="1"/>
            <p:nvPr/>
          </p:nvSpPr>
          <p:spPr>
            <a:xfrm>
              <a:off x="4698497" y="3933764"/>
              <a:ext cx="360039" cy="24939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r>
                <a:rPr lang="en-GB">
                  <a:ea typeface="Open Sans"/>
                  <a:cs typeface="Open Sans"/>
                  <a:sym typeface="Open Sans"/>
                </a:rPr>
                <a:t>2</a:t>
              </a:r>
              <a:endParaRPr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27" name="Google Shape;154;p22">
              <a:extLst>
                <a:ext uri="{FF2B5EF4-FFF2-40B4-BE49-F238E27FC236}">
                  <a16:creationId xmlns:a16="http://schemas.microsoft.com/office/drawing/2014/main" id="{C7F17268-6CD2-6DE5-324F-82BE935223C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106102" y="3099435"/>
              <a:ext cx="453391" cy="115253"/>
            </a:xfrm>
            <a:prstGeom prst="rect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cxnSp>
        <p:nvCxnSpPr>
          <p:cNvPr id="18" name="Google Shape;101;p16">
            <a:extLst>
              <a:ext uri="{FF2B5EF4-FFF2-40B4-BE49-F238E27FC236}">
                <a16:creationId xmlns:a16="http://schemas.microsoft.com/office/drawing/2014/main" id="{EC8A6FCE-C4B2-F441-BA94-2AAADA514D00}"/>
              </a:ext>
            </a:extLst>
          </p:cNvPr>
          <p:cNvCxnSpPr>
            <a:cxnSpLocks/>
            <a:stCxn id="27" idx="1"/>
            <a:endCxn id="23" idx="0"/>
          </p:cNvCxnSpPr>
          <p:nvPr/>
        </p:nvCxnSpPr>
        <p:spPr>
          <a:xfrm rot="10800000" flipV="1">
            <a:off x="1534070" y="3112318"/>
            <a:ext cx="1572032" cy="786654"/>
          </a:xfrm>
          <a:prstGeom prst="bentConnector2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stealth" w="med" len="med"/>
          </a:ln>
        </p:spPr>
      </p:cxnSp>
      <p:sp>
        <p:nvSpPr>
          <p:cNvPr id="23" name="Google Shape;153;p22">
            <a:extLst>
              <a:ext uri="{FF2B5EF4-FFF2-40B4-BE49-F238E27FC236}">
                <a16:creationId xmlns:a16="http://schemas.microsoft.com/office/drawing/2014/main" id="{38921D9C-E0A0-FD56-5104-D7F600B1E835}"/>
              </a:ext>
            </a:extLst>
          </p:cNvPr>
          <p:cNvSpPr txBox="1"/>
          <p:nvPr/>
        </p:nvSpPr>
        <p:spPr>
          <a:xfrm>
            <a:off x="102058" y="3898972"/>
            <a:ext cx="2864023" cy="11102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GB">
                <a:ea typeface="Open Sans"/>
                <a:cs typeface="Open Sans"/>
                <a:sym typeface="Open Sans"/>
              </a:rPr>
              <a:t>Right click on B_Vector1 and unselect Plot Visibility. </a:t>
            </a:r>
            <a:endParaRPr>
              <a:ea typeface="Open Sans"/>
              <a:cs typeface="Open Sans"/>
              <a:sym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385711585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>
          <a:extLst>
            <a:ext uri="{FF2B5EF4-FFF2-40B4-BE49-F238E27FC236}">
              <a16:creationId xmlns:a16="http://schemas.microsoft.com/office/drawing/2014/main" id="{C09B81B3-E110-1624-1E15-46A2B900FF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2">
            <a:extLst>
              <a:ext uri="{FF2B5EF4-FFF2-40B4-BE49-F238E27FC236}">
                <a16:creationId xmlns:a16="http://schemas.microsoft.com/office/drawing/2014/main" id="{BEA8B857-7133-CC66-1713-94BAD5DCE8F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rmAutofit/>
          </a:bodyPr>
          <a:lstStyle/>
          <a:p>
            <a:r>
              <a:rPr lang="en" dirty="0">
                <a:latin typeface="+mn-lt"/>
              </a:rPr>
              <a:t>Magnetostatic </a:t>
            </a:r>
            <a:r>
              <a:rPr lang="en-GB" dirty="0">
                <a:latin typeface="+mn-lt"/>
              </a:rPr>
              <a:t>Analysis: Results (5)</a:t>
            </a:r>
            <a:endParaRPr dirty="0">
              <a:latin typeface="+mn-lt"/>
            </a:endParaRPr>
          </a:p>
        </p:txBody>
      </p:sp>
      <p:sp>
        <p:nvSpPr>
          <p:cNvPr id="17" name="Google Shape;153;p22">
            <a:extLst>
              <a:ext uri="{FF2B5EF4-FFF2-40B4-BE49-F238E27FC236}">
                <a16:creationId xmlns:a16="http://schemas.microsoft.com/office/drawing/2014/main" id="{F092B4EE-105E-14AE-74C2-C3EC12BD795E}"/>
              </a:ext>
            </a:extLst>
          </p:cNvPr>
          <p:cNvSpPr txBox="1"/>
          <p:nvPr/>
        </p:nvSpPr>
        <p:spPr>
          <a:xfrm>
            <a:off x="53899" y="3699645"/>
            <a:ext cx="2864023" cy="18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GB">
                <a:ea typeface="Open Sans"/>
                <a:cs typeface="Open Sans"/>
                <a:sym typeface="Open Sans"/>
              </a:rPr>
              <a:t>Right click on the Circle that we have created and Select Fields </a:t>
            </a:r>
            <a:r>
              <a:rPr lang="en-GB">
                <a:ea typeface="Open Sans"/>
                <a:cs typeface="Open Sans"/>
                <a:sym typeface="Wingdings" panose="05000000000000000000" pitchFamily="2" charset="2"/>
              </a:rPr>
              <a:t> B   </a:t>
            </a:r>
            <a:r>
              <a:rPr lang="en-GB" err="1">
                <a:ea typeface="Open Sans"/>
                <a:cs typeface="Open Sans"/>
                <a:sym typeface="Wingdings" panose="05000000000000000000" pitchFamily="2" charset="2"/>
              </a:rPr>
              <a:t>B_Vector</a:t>
            </a:r>
            <a:r>
              <a:rPr lang="en-GB">
                <a:ea typeface="Open Sans"/>
                <a:cs typeface="Open Sans"/>
                <a:sym typeface="Wingdings" panose="05000000000000000000" pitchFamily="2" charset="2"/>
              </a:rPr>
              <a:t>.</a:t>
            </a:r>
            <a:r>
              <a:rPr lang="en-GB">
                <a:ea typeface="Open Sans"/>
                <a:cs typeface="Open Sans"/>
                <a:sym typeface="Open Sans"/>
              </a:rPr>
              <a:t> Then in the pop-up window click Done.</a:t>
            </a:r>
            <a:endParaRPr>
              <a:ea typeface="Open Sans"/>
              <a:cs typeface="Open Sans"/>
              <a:sym typeface="Open Sans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0544D7D-5839-3426-5EE3-EB6E8C88BDD1}"/>
              </a:ext>
            </a:extLst>
          </p:cNvPr>
          <p:cNvGrpSpPr/>
          <p:nvPr/>
        </p:nvGrpSpPr>
        <p:grpSpPr>
          <a:xfrm>
            <a:off x="2739600" y="831600"/>
            <a:ext cx="9270224" cy="5394960"/>
            <a:chOff x="2739600" y="831600"/>
            <a:chExt cx="9270224" cy="5500800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616E9C7D-3589-A872-6DF9-EBA5CF79708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39600" y="831600"/>
              <a:ext cx="9270224" cy="5500800"/>
            </a:xfrm>
            <a:prstGeom prst="rect">
              <a:avLst/>
            </a:prstGeom>
          </p:spPr>
        </p:pic>
        <p:sp>
          <p:nvSpPr>
            <p:cNvPr id="11" name="Google Shape;154;p22">
              <a:extLst>
                <a:ext uri="{FF2B5EF4-FFF2-40B4-BE49-F238E27FC236}">
                  <a16:creationId xmlns:a16="http://schemas.microsoft.com/office/drawing/2014/main" id="{EDC37FB3-A6B3-DC27-4819-76BA9DD5568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70423" y="4731151"/>
              <a:ext cx="1080120" cy="144016"/>
            </a:xfrm>
            <a:prstGeom prst="rect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" name="Google Shape;154;p22">
              <a:extLst>
                <a:ext uri="{FF2B5EF4-FFF2-40B4-BE49-F238E27FC236}">
                  <a16:creationId xmlns:a16="http://schemas.microsoft.com/office/drawing/2014/main" id="{9BDCEBCA-6A11-E6F3-4593-62A7DCF3AB3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161323" y="4581481"/>
              <a:ext cx="1368152" cy="165298"/>
            </a:xfrm>
            <a:prstGeom prst="rect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" name="Google Shape;153;p22">
              <a:extLst>
                <a:ext uri="{FF2B5EF4-FFF2-40B4-BE49-F238E27FC236}">
                  <a16:creationId xmlns:a16="http://schemas.microsoft.com/office/drawing/2014/main" id="{D081D924-A388-5545-DD4D-11F7A0CF5D31}"/>
                </a:ext>
              </a:extLst>
            </p:cNvPr>
            <p:cNvSpPr txBox="1">
              <a:spLocks/>
            </p:cNvSpPr>
            <p:nvPr/>
          </p:nvSpPr>
          <p:spPr>
            <a:xfrm>
              <a:off x="4548967" y="2429086"/>
              <a:ext cx="360039" cy="24939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r>
                <a:rPr lang="en-GB">
                  <a:ea typeface="Open Sans"/>
                  <a:cs typeface="Open Sans"/>
                  <a:sym typeface="Open Sans"/>
                </a:rPr>
                <a:t>1</a:t>
              </a:r>
              <a:endParaRPr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6" name="Google Shape;153;p22">
              <a:extLst>
                <a:ext uri="{FF2B5EF4-FFF2-40B4-BE49-F238E27FC236}">
                  <a16:creationId xmlns:a16="http://schemas.microsoft.com/office/drawing/2014/main" id="{3C63916B-DC70-C681-E4C1-AEA765D433E1}"/>
                </a:ext>
              </a:extLst>
            </p:cNvPr>
            <p:cNvSpPr txBox="1">
              <a:spLocks/>
            </p:cNvSpPr>
            <p:nvPr/>
          </p:nvSpPr>
          <p:spPr>
            <a:xfrm>
              <a:off x="4867901" y="4497381"/>
              <a:ext cx="360039" cy="24939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r>
                <a:rPr lang="en-GB">
                  <a:ea typeface="Open Sans"/>
                  <a:cs typeface="Open Sans"/>
                  <a:sym typeface="Open Sans"/>
                </a:rPr>
                <a:t>2</a:t>
              </a:r>
              <a:endParaRPr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9" name="Google Shape;154;p22">
              <a:extLst>
                <a:ext uri="{FF2B5EF4-FFF2-40B4-BE49-F238E27FC236}">
                  <a16:creationId xmlns:a16="http://schemas.microsoft.com/office/drawing/2014/main" id="{22D9AFEF-DB96-0C9F-6363-DB93370BAFB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684396" y="4871467"/>
              <a:ext cx="734708" cy="144016"/>
            </a:xfrm>
            <a:prstGeom prst="rect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" name="Google Shape;153;p22">
              <a:extLst>
                <a:ext uri="{FF2B5EF4-FFF2-40B4-BE49-F238E27FC236}">
                  <a16:creationId xmlns:a16="http://schemas.microsoft.com/office/drawing/2014/main" id="{3673DFBF-C05D-D45F-1864-2AE07DD6D0D5}"/>
                </a:ext>
              </a:extLst>
            </p:cNvPr>
            <p:cNvSpPr txBox="1">
              <a:spLocks/>
            </p:cNvSpPr>
            <p:nvPr/>
          </p:nvSpPr>
          <p:spPr>
            <a:xfrm>
              <a:off x="7014673" y="4520528"/>
              <a:ext cx="360039" cy="24939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r>
                <a:rPr lang="en-GB">
                  <a:ea typeface="Open Sans"/>
                  <a:cs typeface="Open Sans"/>
                  <a:sym typeface="Open Sans"/>
                </a:rPr>
                <a:t>3</a:t>
              </a:r>
              <a:endParaRPr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27" name="Google Shape;154;p22">
              <a:extLst>
                <a:ext uri="{FF2B5EF4-FFF2-40B4-BE49-F238E27FC236}">
                  <a16:creationId xmlns:a16="http://schemas.microsoft.com/office/drawing/2014/main" id="{DBB76DD0-30E0-CA16-1535-79F65CFA8A7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828039" y="2444445"/>
              <a:ext cx="475481" cy="141377"/>
            </a:xfrm>
            <a:prstGeom prst="rect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FF8204FC-EDD6-3932-E908-D3C0DFCD95E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282996" y="1117649"/>
              <a:ext cx="4559865" cy="3312881"/>
            </a:xfrm>
            <a:prstGeom prst="rect">
              <a:avLst/>
            </a:prstGeom>
          </p:spPr>
        </p:pic>
        <p:sp>
          <p:nvSpPr>
            <p:cNvPr id="13" name="Google Shape;153;p22">
              <a:extLst>
                <a:ext uri="{FF2B5EF4-FFF2-40B4-BE49-F238E27FC236}">
                  <a16:creationId xmlns:a16="http://schemas.microsoft.com/office/drawing/2014/main" id="{42198458-738C-7759-3B22-54086033D426}"/>
                </a:ext>
              </a:extLst>
            </p:cNvPr>
            <p:cNvSpPr txBox="1">
              <a:spLocks/>
            </p:cNvSpPr>
            <p:nvPr/>
          </p:nvSpPr>
          <p:spPr>
            <a:xfrm>
              <a:off x="8349076" y="4731151"/>
              <a:ext cx="360039" cy="24939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r>
                <a:rPr lang="en-GB">
                  <a:ea typeface="Open Sans"/>
                  <a:cs typeface="Open Sans"/>
                  <a:sym typeface="Open Sans"/>
                </a:rPr>
                <a:t>4</a:t>
              </a:r>
              <a:endParaRPr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24" name="Google Shape;154;p22">
              <a:extLst>
                <a:ext uri="{FF2B5EF4-FFF2-40B4-BE49-F238E27FC236}">
                  <a16:creationId xmlns:a16="http://schemas.microsoft.com/office/drawing/2014/main" id="{3C3EC6E0-9D69-D547-8408-4F3B410DB52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980170" y="4176826"/>
              <a:ext cx="645160" cy="190703"/>
            </a:xfrm>
            <a:prstGeom prst="rect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" name="Google Shape;153;p22">
              <a:extLst>
                <a:ext uri="{FF2B5EF4-FFF2-40B4-BE49-F238E27FC236}">
                  <a16:creationId xmlns:a16="http://schemas.microsoft.com/office/drawing/2014/main" id="{3D1F4EC5-5699-EEE8-9971-C3B3EB3ABF9F}"/>
                </a:ext>
              </a:extLst>
            </p:cNvPr>
            <p:cNvSpPr txBox="1">
              <a:spLocks/>
            </p:cNvSpPr>
            <p:nvPr/>
          </p:nvSpPr>
          <p:spPr>
            <a:xfrm>
              <a:off x="8654538" y="4017193"/>
              <a:ext cx="360039" cy="24939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r>
                <a:rPr lang="en-GB">
                  <a:ea typeface="Open Sans"/>
                  <a:cs typeface="Open Sans"/>
                  <a:sym typeface="Open Sans"/>
                </a:rPr>
                <a:t>5</a:t>
              </a:r>
              <a:endParaRPr>
                <a:ea typeface="Open Sans"/>
                <a:cs typeface="Open Sans"/>
                <a:sym typeface="Open San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8348361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>
          <a:extLst>
            <a:ext uri="{FF2B5EF4-FFF2-40B4-BE49-F238E27FC236}">
              <a16:creationId xmlns:a16="http://schemas.microsoft.com/office/drawing/2014/main" id="{EEA679D5-E540-5B03-4E20-50BD1FA6D0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2">
            <a:extLst>
              <a:ext uri="{FF2B5EF4-FFF2-40B4-BE49-F238E27FC236}">
                <a16:creationId xmlns:a16="http://schemas.microsoft.com/office/drawing/2014/main" id="{43A70CEA-F8E4-899C-8CC2-000D27A8936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rmAutofit/>
          </a:bodyPr>
          <a:lstStyle/>
          <a:p>
            <a:r>
              <a:rPr lang="en" dirty="0">
                <a:latin typeface="+mn-lt"/>
              </a:rPr>
              <a:t>Magnetostatic </a:t>
            </a:r>
            <a:r>
              <a:rPr lang="en-GB" dirty="0">
                <a:latin typeface="+mn-lt"/>
              </a:rPr>
              <a:t>Analysis: Results (6)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C645FCC-FDB5-4829-F221-0B7F725BAC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5121" y="994418"/>
            <a:ext cx="7134634" cy="5212080"/>
          </a:xfrm>
          <a:prstGeom prst="rect">
            <a:avLst/>
          </a:prstGeom>
        </p:spPr>
      </p:pic>
      <p:sp>
        <p:nvSpPr>
          <p:cNvPr id="6" name="Google Shape;153;p22">
            <a:extLst>
              <a:ext uri="{FF2B5EF4-FFF2-40B4-BE49-F238E27FC236}">
                <a16:creationId xmlns:a16="http://schemas.microsoft.com/office/drawing/2014/main" id="{A794949C-F25D-B3C6-6765-C18DE0FC08DB}"/>
              </a:ext>
            </a:extLst>
          </p:cNvPr>
          <p:cNvSpPr txBox="1"/>
          <p:nvPr/>
        </p:nvSpPr>
        <p:spPr>
          <a:xfrm>
            <a:off x="56560" y="824845"/>
            <a:ext cx="4562573" cy="55665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en-GB" b="1" u="sng" dirty="0">
                <a:ea typeface="Open Sans"/>
                <a:cs typeface="Open Sans"/>
                <a:sym typeface="Open Sans"/>
              </a:rPr>
              <a:t>Observations</a:t>
            </a:r>
            <a:endParaRPr lang="en-GB" b="1" dirty="0">
              <a:ea typeface="Open Sans"/>
              <a:cs typeface="Open Sans"/>
              <a:sym typeface="Open Sans"/>
            </a:endParaRPr>
          </a:p>
          <a:p>
            <a:pPr marL="342900" indent="-342900">
              <a:buFont typeface="+mj-lt"/>
              <a:buAutoNum type="arabicPeriod"/>
            </a:pPr>
            <a:r>
              <a:rPr lang="en-GB" dirty="0">
                <a:ea typeface="Open Sans"/>
                <a:cs typeface="Open Sans"/>
                <a:sym typeface="Open Sans"/>
              </a:rPr>
              <a:t>The field is very uniform: the rotation of B around the circle is minimal and essentially zero at the </a:t>
            </a:r>
            <a:r>
              <a:rPr lang="en-GB" dirty="0" err="1">
                <a:ea typeface="Open Sans"/>
                <a:cs typeface="Open Sans"/>
                <a:sym typeface="Open Sans"/>
              </a:rPr>
              <a:t>center</a:t>
            </a:r>
            <a:r>
              <a:rPr lang="en-GB" dirty="0">
                <a:ea typeface="Open Sans"/>
                <a:cs typeface="Open Sans"/>
                <a:sym typeface="Open Sans"/>
              </a:rPr>
              <a:t> where the wire loop sits. This confirms that our chosen geometry produces a near-uniform, one-directional field in the coil region.</a:t>
            </a:r>
          </a:p>
          <a:p>
            <a:pPr marL="342900" indent="-342900">
              <a:buFont typeface="+mj-lt"/>
              <a:buAutoNum type="arabicPeriod"/>
            </a:pPr>
            <a:r>
              <a:rPr lang="en-GB" dirty="0">
                <a:ea typeface="Open Sans"/>
                <a:cs typeface="Open Sans"/>
                <a:sym typeface="Open Sans"/>
              </a:rPr>
              <a:t>Rotation is essentially zero and the magnitude gradient across the wire loop is minimal.</a:t>
            </a:r>
          </a:p>
          <a:p>
            <a:pPr marL="342900" indent="-342900">
              <a:buFont typeface="+mj-lt"/>
              <a:buAutoNum type="arabicPeriod"/>
            </a:pPr>
            <a:r>
              <a:rPr lang="en-GB" dirty="0">
                <a:ea typeface="Open Sans"/>
                <a:cs typeface="Open Sans"/>
                <a:sym typeface="Open Sans"/>
              </a:rPr>
              <a:t>More constant flux through the loop means a more sinusoidal EMF with less ripple and harmonic content.</a:t>
            </a:r>
          </a:p>
          <a:p>
            <a:pPr marL="342900" indent="-342900">
              <a:buFont typeface="+mj-lt"/>
              <a:buAutoNum type="arabicPeriod"/>
            </a:pPr>
            <a:r>
              <a:rPr lang="en-GB" dirty="0">
                <a:ea typeface="Open Sans"/>
                <a:cs typeface="Open Sans"/>
                <a:sym typeface="Open Sans"/>
              </a:rPr>
              <a:t>Thus, in the transient simulation we should expect an EMF with 3 V peak amplitude and minimal harmonic content…</a:t>
            </a:r>
          </a:p>
          <a:p>
            <a:pPr marL="342900" indent="-342900">
              <a:buFont typeface="+mj-lt"/>
              <a:buAutoNum type="arabicPeriod"/>
            </a:pPr>
            <a:endParaRPr dirty="0">
              <a:ea typeface="Open Sans"/>
              <a:cs typeface="Open Sans"/>
              <a:sym typeface="Open San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85BE9F6-7DC5-3ACA-A8FD-9110179B1A44}"/>
              </a:ext>
            </a:extLst>
          </p:cNvPr>
          <p:cNvSpPr txBox="1"/>
          <p:nvPr/>
        </p:nvSpPr>
        <p:spPr>
          <a:xfrm>
            <a:off x="7657338" y="809752"/>
            <a:ext cx="25199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>
                <a:ea typeface="Open Sans"/>
                <a:cs typeface="Open Sans"/>
                <a:sym typeface="Open Sans"/>
              </a:rPr>
              <a:t>Top view of design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673655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27E022B-FE81-ED35-763B-4712D8DAA3D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909D2FC-EBC3-4E88-8B9A-2F52EBFF7A54}" type="slidenum">
              <a:rPr lang="en-US" smtClean="0"/>
              <a:pPr/>
              <a:t>27</a:t>
            </a:fld>
            <a:endParaRPr lang="en-US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7E1306FB-F93B-8452-6232-77942F503C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Ansys Education Resources Feedback Survey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31724FE-09A4-3FAE-49A4-6C67FB2F365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599" y="1447800"/>
            <a:ext cx="10972799" cy="213360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Here at Ansys, we rely on your feedback to ensure the educational content we create is up-to-date and fits your teaching needs.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Please click the link below to fill out a short survey (~7 minutes) to help us continue to support academics around the world utilizing Ansys tools in the classroom.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91DF5177-BC49-BC1E-0E57-8C70AA24C9A7}"/>
              </a:ext>
            </a:extLst>
          </p:cNvPr>
          <p:cNvSpPr/>
          <p:nvPr/>
        </p:nvSpPr>
        <p:spPr>
          <a:xfrm>
            <a:off x="2247898" y="4419600"/>
            <a:ext cx="7696200" cy="83820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/>
              <a:t>Feedback Survey Link</a:t>
            </a:r>
          </a:p>
        </p:txBody>
      </p:sp>
    </p:spTree>
    <p:extLst>
      <p:ext uri="{BB962C8B-B14F-4D97-AF65-F5344CB8AC3E}">
        <p14:creationId xmlns:p14="http://schemas.microsoft.com/office/powerpoint/2010/main" val="388119058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FC3F3E9-6C8B-4F69-BB4F-1361D681D91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47105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>
          <a:extLst>
            <a:ext uri="{FF2B5EF4-FFF2-40B4-BE49-F238E27FC236}">
              <a16:creationId xmlns:a16="http://schemas.microsoft.com/office/drawing/2014/main" id="{635416FD-3A1A-515C-2FDF-9C22651984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56FB54C-1F53-6B8F-F34B-8C3DBB1DEF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9600" y="823800"/>
            <a:ext cx="9083882" cy="5394960"/>
          </a:xfrm>
          <a:prstGeom prst="rect">
            <a:avLst/>
          </a:prstGeom>
        </p:spPr>
      </p:pic>
      <p:sp>
        <p:nvSpPr>
          <p:cNvPr id="149" name="Google Shape;149;p22">
            <a:extLst>
              <a:ext uri="{FF2B5EF4-FFF2-40B4-BE49-F238E27FC236}">
                <a16:creationId xmlns:a16="http://schemas.microsoft.com/office/drawing/2014/main" id="{E4B31CCC-2217-EBD1-8D73-C188C893422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rmAutofit/>
          </a:bodyPr>
          <a:lstStyle/>
          <a:p>
            <a:r>
              <a:rPr lang="en" dirty="0"/>
              <a:t>Magnetostatic </a:t>
            </a:r>
            <a:r>
              <a:rPr lang="en-GB" dirty="0"/>
              <a:t>Analysis: Setup (1)</a:t>
            </a:r>
            <a:endParaRPr dirty="0"/>
          </a:p>
        </p:txBody>
      </p:sp>
      <p:sp>
        <p:nvSpPr>
          <p:cNvPr id="39" name="Google Shape;153;p22">
            <a:extLst>
              <a:ext uri="{FF2B5EF4-FFF2-40B4-BE49-F238E27FC236}">
                <a16:creationId xmlns:a16="http://schemas.microsoft.com/office/drawing/2014/main" id="{41D29C27-3A24-6386-0484-B9FB00E4D2C1}"/>
              </a:ext>
            </a:extLst>
          </p:cNvPr>
          <p:cNvSpPr txBox="1"/>
          <p:nvPr/>
        </p:nvSpPr>
        <p:spPr>
          <a:xfrm>
            <a:off x="61076" y="1284719"/>
            <a:ext cx="2739600" cy="37635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GB" dirty="0">
                <a:ea typeface="Open Sans"/>
                <a:cs typeface="Open Sans"/>
                <a:sym typeface="Open Sans"/>
              </a:rPr>
              <a:t>In this step the magnetostatic experiment will be conducted and the magnetic field produced by the magnets will be demonstrated.</a:t>
            </a:r>
          </a:p>
          <a:p>
            <a:endParaRPr lang="en-GB" dirty="0">
              <a:ea typeface="Open Sans"/>
              <a:cs typeface="Open Sans"/>
              <a:sym typeface="Open Sans"/>
            </a:endParaRPr>
          </a:p>
          <a:p>
            <a:r>
              <a:rPr lang="en-GB" dirty="0">
                <a:ea typeface="Open Sans"/>
                <a:cs typeface="Open Sans"/>
                <a:sym typeface="Open Sans"/>
              </a:rPr>
              <a:t>Initially two non model surfaces will be created to plot the magnetic filed on them.</a:t>
            </a:r>
            <a:endParaRPr dirty="0">
              <a:ea typeface="Open Sans"/>
              <a:cs typeface="Open Sans"/>
              <a:sym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27332343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>
          <a:extLst>
            <a:ext uri="{FF2B5EF4-FFF2-40B4-BE49-F238E27FC236}">
              <a16:creationId xmlns:a16="http://schemas.microsoft.com/office/drawing/2014/main" id="{A3E2E495-C48C-FF9D-68AD-207C0DF450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BC8CD06-44EF-445F-8F0B-38922BA171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39601" y="838800"/>
            <a:ext cx="9091857" cy="5394960"/>
          </a:xfrm>
          <a:prstGeom prst="rect">
            <a:avLst/>
          </a:prstGeom>
        </p:spPr>
      </p:pic>
      <p:sp>
        <p:nvSpPr>
          <p:cNvPr id="149" name="Google Shape;149;p22">
            <a:extLst>
              <a:ext uri="{FF2B5EF4-FFF2-40B4-BE49-F238E27FC236}">
                <a16:creationId xmlns:a16="http://schemas.microsoft.com/office/drawing/2014/main" id="{7DE20768-15CC-5F0A-C1F9-CCB85454A0F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rmAutofit/>
          </a:bodyPr>
          <a:lstStyle/>
          <a:p>
            <a:r>
              <a:rPr lang="en" dirty="0"/>
              <a:t>Magnetostatic </a:t>
            </a:r>
            <a:r>
              <a:rPr lang="en-GB" dirty="0"/>
              <a:t>Analysis: Setup (2)</a:t>
            </a:r>
            <a:endParaRPr dirty="0"/>
          </a:p>
        </p:txBody>
      </p:sp>
      <p:sp>
        <p:nvSpPr>
          <p:cNvPr id="17" name="Google Shape;153;p22">
            <a:extLst>
              <a:ext uri="{FF2B5EF4-FFF2-40B4-BE49-F238E27FC236}">
                <a16:creationId xmlns:a16="http://schemas.microsoft.com/office/drawing/2014/main" id="{864B564B-F1CA-F313-AFC7-C33BD502D48B}"/>
              </a:ext>
            </a:extLst>
          </p:cNvPr>
          <p:cNvSpPr txBox="1"/>
          <p:nvPr/>
        </p:nvSpPr>
        <p:spPr>
          <a:xfrm>
            <a:off x="172476" y="1677437"/>
            <a:ext cx="2635308" cy="10514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GB" dirty="0">
                <a:ea typeface="Open Sans"/>
                <a:cs typeface="Open Sans"/>
                <a:sym typeface="Open Sans"/>
              </a:rPr>
              <a:t>Make sure that the Grid Plane is set to YZ.</a:t>
            </a:r>
            <a:endParaRPr dirty="0">
              <a:ea typeface="Open Sans"/>
              <a:cs typeface="Open Sans"/>
              <a:sym typeface="Open San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3A473F5-80BF-9E09-BBB4-5DB5DB20A42C}"/>
              </a:ext>
            </a:extLst>
          </p:cNvPr>
          <p:cNvSpPr/>
          <p:nvPr/>
        </p:nvSpPr>
        <p:spPr>
          <a:xfrm>
            <a:off x="5190437" y="5429924"/>
            <a:ext cx="2430684" cy="798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Google Shape;154;p22">
            <a:extLst>
              <a:ext uri="{FF2B5EF4-FFF2-40B4-BE49-F238E27FC236}">
                <a16:creationId xmlns:a16="http://schemas.microsoft.com/office/drawing/2014/main" id="{41708EBC-3108-1B63-A106-D2E03DE92243}"/>
              </a:ext>
            </a:extLst>
          </p:cNvPr>
          <p:cNvSpPr/>
          <p:nvPr/>
        </p:nvSpPr>
        <p:spPr>
          <a:xfrm>
            <a:off x="5200062" y="2314876"/>
            <a:ext cx="720080" cy="114304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</p:spTree>
    <p:extLst>
      <p:ext uri="{BB962C8B-B14F-4D97-AF65-F5344CB8AC3E}">
        <p14:creationId xmlns:p14="http://schemas.microsoft.com/office/powerpoint/2010/main" val="2490472735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3"/>
    </p:ext>
  </p:extLs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>
          <a:extLst>
            <a:ext uri="{FF2B5EF4-FFF2-40B4-BE49-F238E27FC236}">
              <a16:creationId xmlns:a16="http://schemas.microsoft.com/office/drawing/2014/main" id="{B7FA4A6A-592C-2CC0-42B8-4126A22D7D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D242AA2-9CF0-DAB2-2D4D-B00A000835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9600" y="831600"/>
            <a:ext cx="9083883" cy="5394960"/>
          </a:xfrm>
          <a:prstGeom prst="rect">
            <a:avLst/>
          </a:prstGeom>
        </p:spPr>
      </p:pic>
      <p:sp>
        <p:nvSpPr>
          <p:cNvPr id="149" name="Google Shape;149;p22">
            <a:extLst>
              <a:ext uri="{FF2B5EF4-FFF2-40B4-BE49-F238E27FC236}">
                <a16:creationId xmlns:a16="http://schemas.microsoft.com/office/drawing/2014/main" id="{C539B8DC-8687-0139-984B-8C8EF91DAD9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rmAutofit/>
          </a:bodyPr>
          <a:lstStyle/>
          <a:p>
            <a:r>
              <a:rPr lang="en" dirty="0"/>
              <a:t>Magnetostatic </a:t>
            </a:r>
            <a:r>
              <a:rPr lang="en-GB" dirty="0"/>
              <a:t>Analysis: Setup (3)</a:t>
            </a:r>
            <a:endParaRPr dirty="0"/>
          </a:p>
        </p:txBody>
      </p:sp>
      <p:sp>
        <p:nvSpPr>
          <p:cNvPr id="17" name="Google Shape;153;p22">
            <a:extLst>
              <a:ext uri="{FF2B5EF4-FFF2-40B4-BE49-F238E27FC236}">
                <a16:creationId xmlns:a16="http://schemas.microsoft.com/office/drawing/2014/main" id="{69FFBD54-3993-1A10-602A-735A206A5525}"/>
              </a:ext>
            </a:extLst>
          </p:cNvPr>
          <p:cNvSpPr txBox="1"/>
          <p:nvPr/>
        </p:nvSpPr>
        <p:spPr>
          <a:xfrm>
            <a:off x="178105" y="1337211"/>
            <a:ext cx="2635308" cy="19442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GB" dirty="0">
                <a:ea typeface="Open Sans"/>
                <a:cs typeface="Open Sans"/>
                <a:sym typeface="Open Sans"/>
              </a:rPr>
              <a:t>You can again hide the objects from the viewport.</a:t>
            </a:r>
            <a:endParaRPr dirty="0">
              <a:ea typeface="Open Sans"/>
              <a:cs typeface="Open Sans"/>
              <a:sym typeface="Open Sans"/>
            </a:endParaRPr>
          </a:p>
        </p:txBody>
      </p:sp>
      <p:sp>
        <p:nvSpPr>
          <p:cNvPr id="11" name="Google Shape;154;p22">
            <a:extLst>
              <a:ext uri="{FF2B5EF4-FFF2-40B4-BE49-F238E27FC236}">
                <a16:creationId xmlns:a16="http://schemas.microsoft.com/office/drawing/2014/main" id="{ECAF3B5A-6120-9FF3-2FC2-35EBD078F9AF}"/>
              </a:ext>
            </a:extLst>
          </p:cNvPr>
          <p:cNvSpPr/>
          <p:nvPr/>
        </p:nvSpPr>
        <p:spPr>
          <a:xfrm>
            <a:off x="4575604" y="1199553"/>
            <a:ext cx="176870" cy="150691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</p:spTree>
    <p:extLst>
      <p:ext uri="{BB962C8B-B14F-4D97-AF65-F5344CB8AC3E}">
        <p14:creationId xmlns:p14="http://schemas.microsoft.com/office/powerpoint/2010/main" val="7094222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>
          <a:extLst>
            <a:ext uri="{FF2B5EF4-FFF2-40B4-BE49-F238E27FC236}">
              <a16:creationId xmlns:a16="http://schemas.microsoft.com/office/drawing/2014/main" id="{B6BA49D1-6797-6256-F755-47C846C45A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2">
            <a:extLst>
              <a:ext uri="{FF2B5EF4-FFF2-40B4-BE49-F238E27FC236}">
                <a16:creationId xmlns:a16="http://schemas.microsoft.com/office/drawing/2014/main" id="{39EAA86E-3954-4ED2-A964-372F02FB055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rmAutofit/>
          </a:bodyPr>
          <a:lstStyle/>
          <a:p>
            <a:r>
              <a:rPr lang="en" dirty="0">
                <a:latin typeface="+mn-lt"/>
              </a:rPr>
              <a:t>Magnetostatic </a:t>
            </a:r>
            <a:r>
              <a:rPr lang="en-GB" dirty="0">
                <a:latin typeface="+mn-lt"/>
              </a:rPr>
              <a:t>Analysis: Setup (4)</a:t>
            </a:r>
            <a:endParaRPr dirty="0">
              <a:latin typeface="+mn-lt"/>
            </a:endParaRPr>
          </a:p>
        </p:txBody>
      </p:sp>
      <p:sp>
        <p:nvSpPr>
          <p:cNvPr id="17" name="Google Shape;153;p22">
            <a:extLst>
              <a:ext uri="{FF2B5EF4-FFF2-40B4-BE49-F238E27FC236}">
                <a16:creationId xmlns:a16="http://schemas.microsoft.com/office/drawing/2014/main" id="{82F338A7-4261-02BE-BD04-5AF57EDB0C4D}"/>
              </a:ext>
            </a:extLst>
          </p:cNvPr>
          <p:cNvSpPr txBox="1"/>
          <p:nvPr/>
        </p:nvSpPr>
        <p:spPr>
          <a:xfrm>
            <a:off x="172476" y="1677437"/>
            <a:ext cx="2635308" cy="16700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GB" dirty="0">
                <a:ea typeface="Open Sans"/>
                <a:cs typeface="Open Sans"/>
                <a:sym typeface="Open Sans"/>
              </a:rPr>
              <a:t>Define the rectangle as shown. Exact position and size will be adjusted in the next slide.</a:t>
            </a:r>
            <a:endParaRPr dirty="0">
              <a:ea typeface="Open Sans"/>
              <a:cs typeface="Open Sans"/>
              <a:sym typeface="Open Sans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C942E25-B01E-6025-554F-381EAFB2A190}"/>
              </a:ext>
            </a:extLst>
          </p:cNvPr>
          <p:cNvGrpSpPr/>
          <p:nvPr/>
        </p:nvGrpSpPr>
        <p:grpSpPr>
          <a:xfrm>
            <a:off x="2739600" y="831600"/>
            <a:ext cx="9237847" cy="5394960"/>
            <a:chOff x="2739600" y="831600"/>
            <a:chExt cx="9237847" cy="54864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EE6BD4E8-3DC3-C7DA-1F44-ADC983C63CAB}"/>
                </a:ext>
              </a:extLst>
            </p:cNvPr>
            <p:cNvSpPr/>
            <p:nvPr/>
          </p:nvSpPr>
          <p:spPr>
            <a:xfrm>
              <a:off x="5190437" y="5429924"/>
              <a:ext cx="2430684" cy="7984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" name="Google Shape;154;p22">
              <a:extLst>
                <a:ext uri="{FF2B5EF4-FFF2-40B4-BE49-F238E27FC236}">
                  <a16:creationId xmlns:a16="http://schemas.microsoft.com/office/drawing/2014/main" id="{DF3474EB-5FD7-0A9D-B6EA-CF5C283A6940}"/>
                </a:ext>
              </a:extLst>
            </p:cNvPr>
            <p:cNvSpPr/>
            <p:nvPr/>
          </p:nvSpPr>
          <p:spPr>
            <a:xfrm>
              <a:off x="5190437" y="2368207"/>
              <a:ext cx="720080" cy="114304"/>
            </a:xfrm>
            <a:prstGeom prst="rect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B7070298-E3B6-5258-1FDB-E78D5299164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39600" y="831600"/>
              <a:ext cx="9237847" cy="5486400"/>
            </a:xfrm>
            <a:prstGeom prst="rect">
              <a:avLst/>
            </a:prstGeom>
          </p:spPr>
        </p:pic>
        <p:sp>
          <p:nvSpPr>
            <p:cNvPr id="7" name="Google Shape;153;p22">
              <a:extLst>
                <a:ext uri="{FF2B5EF4-FFF2-40B4-BE49-F238E27FC236}">
                  <a16:creationId xmlns:a16="http://schemas.microsoft.com/office/drawing/2014/main" id="{5D1053C1-07B2-649D-41B2-60407AA755C0}"/>
                </a:ext>
              </a:extLst>
            </p:cNvPr>
            <p:cNvSpPr txBox="1"/>
            <p:nvPr/>
          </p:nvSpPr>
          <p:spPr>
            <a:xfrm>
              <a:off x="6525454" y="3347441"/>
              <a:ext cx="1690384" cy="103148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r>
                <a:rPr lang="en-GB">
                  <a:ea typeface="Open Sans"/>
                  <a:cs typeface="Open Sans"/>
                  <a:sym typeface="Open Sans"/>
                </a:rPr>
                <a:t>Left-Click at any point </a:t>
              </a:r>
              <a:endParaRPr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8" name="Google Shape;154;p22">
              <a:extLst>
                <a:ext uri="{FF2B5EF4-FFF2-40B4-BE49-F238E27FC236}">
                  <a16:creationId xmlns:a16="http://schemas.microsoft.com/office/drawing/2014/main" id="{27599276-E15D-B2F2-2B1C-7A8E3B8CFBC8}"/>
                </a:ext>
              </a:extLst>
            </p:cNvPr>
            <p:cNvSpPr/>
            <p:nvPr/>
          </p:nvSpPr>
          <p:spPr>
            <a:xfrm>
              <a:off x="6673205" y="1105670"/>
              <a:ext cx="160983" cy="136390"/>
            </a:xfrm>
            <a:prstGeom prst="rect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" name="Google Shape;154;p22">
              <a:extLst>
                <a:ext uri="{FF2B5EF4-FFF2-40B4-BE49-F238E27FC236}">
                  <a16:creationId xmlns:a16="http://schemas.microsoft.com/office/drawing/2014/main" id="{8C810DC0-46FE-A0EE-F62D-4AA550E58036}"/>
                </a:ext>
              </a:extLst>
            </p:cNvPr>
            <p:cNvSpPr/>
            <p:nvPr/>
          </p:nvSpPr>
          <p:spPr>
            <a:xfrm>
              <a:off x="7816850" y="3478530"/>
              <a:ext cx="84743" cy="92710"/>
            </a:xfrm>
            <a:prstGeom prst="rect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" name="Google Shape;153;p22">
              <a:extLst>
                <a:ext uri="{FF2B5EF4-FFF2-40B4-BE49-F238E27FC236}">
                  <a16:creationId xmlns:a16="http://schemas.microsoft.com/office/drawing/2014/main" id="{FC3A7406-CA19-705C-10A0-5C977CED8976}"/>
                </a:ext>
              </a:extLst>
            </p:cNvPr>
            <p:cNvSpPr txBox="1"/>
            <p:nvPr/>
          </p:nvSpPr>
          <p:spPr>
            <a:xfrm>
              <a:off x="7502605" y="3236189"/>
              <a:ext cx="324035" cy="48468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r>
                <a:rPr lang="en-GB">
                  <a:ea typeface="Open Sans"/>
                  <a:cs typeface="Open Sans"/>
                  <a:sym typeface="Open Sans"/>
                </a:rPr>
                <a:t>2</a:t>
              </a:r>
              <a:endParaRPr>
                <a:ea typeface="Open Sans"/>
                <a:cs typeface="Open Sans"/>
                <a:sym typeface="Open Sans"/>
              </a:endParaRPr>
            </a:p>
          </p:txBody>
        </p:sp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8825CCE6-8C86-3A98-A83F-1117BB08D4A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914293" y="2251710"/>
              <a:ext cx="491520" cy="1205230"/>
            </a:xfrm>
            <a:prstGeom prst="straightConnector1">
              <a:avLst/>
            </a:prstGeom>
            <a:ln w="254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Google Shape;154;p22">
              <a:extLst>
                <a:ext uri="{FF2B5EF4-FFF2-40B4-BE49-F238E27FC236}">
                  <a16:creationId xmlns:a16="http://schemas.microsoft.com/office/drawing/2014/main" id="{F5B8F4BE-66CF-8D19-F62C-BF0455B0703E}"/>
                </a:ext>
              </a:extLst>
            </p:cNvPr>
            <p:cNvSpPr/>
            <p:nvPr/>
          </p:nvSpPr>
          <p:spPr>
            <a:xfrm>
              <a:off x="8382953" y="2141077"/>
              <a:ext cx="111865" cy="99246"/>
            </a:xfrm>
            <a:prstGeom prst="rect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" name="Google Shape;153;p22">
              <a:extLst>
                <a:ext uri="{FF2B5EF4-FFF2-40B4-BE49-F238E27FC236}">
                  <a16:creationId xmlns:a16="http://schemas.microsoft.com/office/drawing/2014/main" id="{03FDD09A-2DAE-A4EE-95A1-B8F2D8CD4D15}"/>
                </a:ext>
              </a:extLst>
            </p:cNvPr>
            <p:cNvSpPr txBox="1"/>
            <p:nvPr/>
          </p:nvSpPr>
          <p:spPr>
            <a:xfrm>
              <a:off x="8287218" y="1722854"/>
              <a:ext cx="324035" cy="52885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r>
                <a:rPr lang="en-GB">
                  <a:ea typeface="Open Sans"/>
                  <a:cs typeface="Open Sans"/>
                  <a:sym typeface="Open Sans"/>
                </a:rPr>
                <a:t>3</a:t>
              </a:r>
              <a:endParaRPr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5" name="Google Shape;153;p22">
              <a:extLst>
                <a:ext uri="{FF2B5EF4-FFF2-40B4-BE49-F238E27FC236}">
                  <a16:creationId xmlns:a16="http://schemas.microsoft.com/office/drawing/2014/main" id="{4F4F4AB2-3B6D-2A45-E112-5F1231CE4622}"/>
                </a:ext>
              </a:extLst>
            </p:cNvPr>
            <p:cNvSpPr txBox="1"/>
            <p:nvPr/>
          </p:nvSpPr>
          <p:spPr>
            <a:xfrm>
              <a:off x="8245792" y="1722854"/>
              <a:ext cx="3431857" cy="134230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186262">
                <a:buSzPts val="1400"/>
              </a:pPr>
              <a:r>
                <a:rPr lang="en-GB">
                  <a:ea typeface="Open Sans"/>
                  <a:cs typeface="Open Sans"/>
                  <a:sym typeface="Open Sans"/>
                </a:rPr>
                <a:t>Move the mouse at any direction and left click again to define the rectangle.</a:t>
              </a:r>
            </a:p>
          </p:txBody>
        </p:sp>
        <p:sp>
          <p:nvSpPr>
            <p:cNvPr id="22" name="Google Shape;153;p22">
              <a:extLst>
                <a:ext uri="{FF2B5EF4-FFF2-40B4-BE49-F238E27FC236}">
                  <a16:creationId xmlns:a16="http://schemas.microsoft.com/office/drawing/2014/main" id="{25D87D45-41A7-6816-13C3-5BE7F239B3E6}"/>
                </a:ext>
              </a:extLst>
            </p:cNvPr>
            <p:cNvSpPr txBox="1"/>
            <p:nvPr/>
          </p:nvSpPr>
          <p:spPr>
            <a:xfrm>
              <a:off x="6439268" y="831600"/>
              <a:ext cx="324035" cy="48468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r>
                <a:rPr lang="en-GB">
                  <a:ea typeface="Open Sans"/>
                  <a:cs typeface="Open Sans"/>
                  <a:sym typeface="Open Sans"/>
                </a:rPr>
                <a:t>1</a:t>
              </a:r>
              <a:endParaRPr>
                <a:ea typeface="Open Sans"/>
                <a:cs typeface="Open Sans"/>
                <a:sym typeface="Open San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091312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>
          <a:extLst>
            <a:ext uri="{FF2B5EF4-FFF2-40B4-BE49-F238E27FC236}">
              <a16:creationId xmlns:a16="http://schemas.microsoft.com/office/drawing/2014/main" id="{0ED447E0-85DD-9BE9-47FE-6001FB3E88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2">
            <a:extLst>
              <a:ext uri="{FF2B5EF4-FFF2-40B4-BE49-F238E27FC236}">
                <a16:creationId xmlns:a16="http://schemas.microsoft.com/office/drawing/2014/main" id="{E0AED99B-F6EC-0D8A-0CEA-9263CE92CAA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rmAutofit/>
          </a:bodyPr>
          <a:lstStyle/>
          <a:p>
            <a:r>
              <a:rPr lang="en" dirty="0">
                <a:latin typeface="+mn-lt"/>
              </a:rPr>
              <a:t>Magnetostatic </a:t>
            </a:r>
            <a:r>
              <a:rPr lang="en-GB" dirty="0">
                <a:latin typeface="+mn-lt"/>
              </a:rPr>
              <a:t>Analysis: Setup (5)</a:t>
            </a:r>
            <a:endParaRPr dirty="0">
              <a:latin typeface="+mn-lt"/>
            </a:endParaRPr>
          </a:p>
        </p:txBody>
      </p:sp>
      <p:sp>
        <p:nvSpPr>
          <p:cNvPr id="17" name="Google Shape;153;p22">
            <a:extLst>
              <a:ext uri="{FF2B5EF4-FFF2-40B4-BE49-F238E27FC236}">
                <a16:creationId xmlns:a16="http://schemas.microsoft.com/office/drawing/2014/main" id="{7E5B67F1-99F2-CB25-162B-D7FB62B5A28A}"/>
              </a:ext>
            </a:extLst>
          </p:cNvPr>
          <p:cNvSpPr txBox="1"/>
          <p:nvPr/>
        </p:nvSpPr>
        <p:spPr>
          <a:xfrm>
            <a:off x="268825" y="2749909"/>
            <a:ext cx="2635308" cy="60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GB">
                <a:ea typeface="Open Sans"/>
                <a:cs typeface="Open Sans"/>
                <a:sym typeface="Open Sans"/>
              </a:rPr>
              <a:t>Adjust as shown.</a:t>
            </a:r>
            <a:endParaRPr>
              <a:ea typeface="Open Sans"/>
              <a:cs typeface="Open Sans"/>
              <a:sym typeface="Open Sans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BECF09B-24BD-E5FE-1630-8A50762B8E2A}"/>
              </a:ext>
            </a:extLst>
          </p:cNvPr>
          <p:cNvGrpSpPr/>
          <p:nvPr/>
        </p:nvGrpSpPr>
        <p:grpSpPr>
          <a:xfrm>
            <a:off x="2739600" y="831600"/>
            <a:ext cx="9266157" cy="5394960"/>
            <a:chOff x="2739600" y="831600"/>
            <a:chExt cx="9266157" cy="550080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606198AE-4E51-E0D2-05CF-7BF0303AFAD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39600" y="831600"/>
              <a:ext cx="9266157" cy="5500800"/>
            </a:xfrm>
            <a:prstGeom prst="rect">
              <a:avLst/>
            </a:prstGeom>
          </p:spPr>
        </p:pic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C3346EF3-6679-6CF7-2719-CF097BE25D12}"/>
                </a:ext>
              </a:extLst>
            </p:cNvPr>
            <p:cNvSpPr>
              <a:spLocks/>
            </p:cNvSpPr>
            <p:nvPr/>
          </p:nvSpPr>
          <p:spPr>
            <a:xfrm>
              <a:off x="5190437" y="5429924"/>
              <a:ext cx="2430684" cy="7984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" name="Google Shape;154;p22">
              <a:extLst>
                <a:ext uri="{FF2B5EF4-FFF2-40B4-BE49-F238E27FC236}">
                  <a16:creationId xmlns:a16="http://schemas.microsoft.com/office/drawing/2014/main" id="{7A00E1B7-18C7-8755-D4EE-14C1CB20C007}"/>
                </a:ext>
              </a:extLst>
            </p:cNvPr>
            <p:cNvSpPr>
              <a:spLocks/>
            </p:cNvSpPr>
            <p:nvPr/>
          </p:nvSpPr>
          <p:spPr>
            <a:xfrm>
              <a:off x="4937783" y="2782545"/>
              <a:ext cx="720080" cy="114304"/>
            </a:xfrm>
            <a:prstGeom prst="rect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" name="Google Shape;153;p22">
              <a:extLst>
                <a:ext uri="{FF2B5EF4-FFF2-40B4-BE49-F238E27FC236}">
                  <a16:creationId xmlns:a16="http://schemas.microsoft.com/office/drawing/2014/main" id="{926A7F9B-1894-2480-4C0C-3EB2450BA31C}"/>
                </a:ext>
              </a:extLst>
            </p:cNvPr>
            <p:cNvSpPr txBox="1">
              <a:spLocks/>
            </p:cNvSpPr>
            <p:nvPr/>
          </p:nvSpPr>
          <p:spPr>
            <a:xfrm>
              <a:off x="5426949" y="2412168"/>
              <a:ext cx="324035" cy="48468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r>
                <a:rPr lang="en-GB">
                  <a:ea typeface="Open Sans"/>
                  <a:cs typeface="Open Sans"/>
                  <a:sym typeface="Open Sans"/>
                </a:rPr>
                <a:t>1</a:t>
              </a:r>
              <a:endParaRPr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3" name="Google Shape;153;p22">
              <a:extLst>
                <a:ext uri="{FF2B5EF4-FFF2-40B4-BE49-F238E27FC236}">
                  <a16:creationId xmlns:a16="http://schemas.microsoft.com/office/drawing/2014/main" id="{FA1C3477-7ECF-EFB9-F114-F9C5CAED7B14}"/>
                </a:ext>
              </a:extLst>
            </p:cNvPr>
            <p:cNvSpPr txBox="1">
              <a:spLocks/>
            </p:cNvSpPr>
            <p:nvPr/>
          </p:nvSpPr>
          <p:spPr>
            <a:xfrm>
              <a:off x="3477166" y="2535197"/>
              <a:ext cx="1675375" cy="609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r>
                <a:rPr lang="en-GB">
                  <a:ea typeface="Open Sans"/>
                  <a:cs typeface="Open Sans"/>
                  <a:sym typeface="Open Sans"/>
                </a:rPr>
                <a:t>Double click</a:t>
              </a:r>
              <a:endParaRPr>
                <a:ea typeface="Open Sans"/>
                <a:cs typeface="Open Sans"/>
                <a:sym typeface="Open Sans"/>
              </a:endParaRPr>
            </a:p>
          </p:txBody>
        </p:sp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2EF8861C-EEA1-2F3A-761C-70FB49E87B8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725574" y="2142679"/>
              <a:ext cx="6248709" cy="3367086"/>
            </a:xfrm>
            <a:prstGeom prst="rect">
              <a:avLst/>
            </a:prstGeom>
          </p:spPr>
        </p:pic>
        <p:sp>
          <p:nvSpPr>
            <p:cNvPr id="19" name="Google Shape;154;p22">
              <a:extLst>
                <a:ext uri="{FF2B5EF4-FFF2-40B4-BE49-F238E27FC236}">
                  <a16:creationId xmlns:a16="http://schemas.microsoft.com/office/drawing/2014/main" id="{9ACE8AE5-CF6D-132B-F98F-2839BB78850A}"/>
                </a:ext>
              </a:extLst>
            </p:cNvPr>
            <p:cNvSpPr>
              <a:spLocks/>
            </p:cNvSpPr>
            <p:nvPr/>
          </p:nvSpPr>
          <p:spPr>
            <a:xfrm>
              <a:off x="5926199" y="2839697"/>
              <a:ext cx="5275201" cy="411504"/>
            </a:xfrm>
            <a:prstGeom prst="rect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" name="Google Shape;153;p22">
              <a:extLst>
                <a:ext uri="{FF2B5EF4-FFF2-40B4-BE49-F238E27FC236}">
                  <a16:creationId xmlns:a16="http://schemas.microsoft.com/office/drawing/2014/main" id="{660F0FD5-BE9B-3D05-57C0-E092A3B09CB2}"/>
                </a:ext>
              </a:extLst>
            </p:cNvPr>
            <p:cNvSpPr txBox="1">
              <a:spLocks/>
            </p:cNvSpPr>
            <p:nvPr/>
          </p:nvSpPr>
          <p:spPr>
            <a:xfrm>
              <a:off x="11145701" y="2738441"/>
              <a:ext cx="324035" cy="48468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r>
                <a:rPr lang="en-GB">
                  <a:ea typeface="Open Sans"/>
                  <a:cs typeface="Open Sans"/>
                  <a:sym typeface="Open Sans"/>
                </a:rPr>
                <a:t>2</a:t>
              </a:r>
              <a:endParaRPr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21" name="Google Shape;153;p22">
              <a:extLst>
                <a:ext uri="{FF2B5EF4-FFF2-40B4-BE49-F238E27FC236}">
                  <a16:creationId xmlns:a16="http://schemas.microsoft.com/office/drawing/2014/main" id="{E53170CF-72E5-E685-947C-EB02D3C533F2}"/>
                </a:ext>
              </a:extLst>
            </p:cNvPr>
            <p:cNvSpPr txBox="1">
              <a:spLocks/>
            </p:cNvSpPr>
            <p:nvPr/>
          </p:nvSpPr>
          <p:spPr>
            <a:xfrm>
              <a:off x="11569903" y="4945242"/>
              <a:ext cx="324035" cy="48468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r>
                <a:rPr lang="en-GB">
                  <a:ea typeface="Open Sans"/>
                  <a:cs typeface="Open Sans"/>
                  <a:sym typeface="Open Sans"/>
                </a:rPr>
                <a:t>3</a:t>
              </a:r>
              <a:endParaRPr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23" name="Google Shape;153;p22">
              <a:extLst>
                <a:ext uri="{FF2B5EF4-FFF2-40B4-BE49-F238E27FC236}">
                  <a16:creationId xmlns:a16="http://schemas.microsoft.com/office/drawing/2014/main" id="{3947BCD5-23C2-17F8-C7E5-C3D41BA6B444}"/>
                </a:ext>
              </a:extLst>
            </p:cNvPr>
            <p:cNvSpPr txBox="1">
              <a:spLocks/>
            </p:cNvSpPr>
            <p:nvPr/>
          </p:nvSpPr>
          <p:spPr>
            <a:xfrm>
              <a:off x="10396409" y="4945243"/>
              <a:ext cx="324035" cy="48468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r>
                <a:rPr lang="en-GB">
                  <a:ea typeface="Open Sans"/>
                  <a:cs typeface="Open Sans"/>
                  <a:sym typeface="Open Sans"/>
                </a:rPr>
                <a:t>4</a:t>
              </a:r>
              <a:endParaRPr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24" name="Google Shape;154;p22">
              <a:extLst>
                <a:ext uri="{FF2B5EF4-FFF2-40B4-BE49-F238E27FC236}">
                  <a16:creationId xmlns:a16="http://schemas.microsoft.com/office/drawing/2014/main" id="{564BBF20-288E-8E21-802F-848DD66E1DA5}"/>
                </a:ext>
              </a:extLst>
            </p:cNvPr>
            <p:cNvSpPr>
              <a:spLocks/>
            </p:cNvSpPr>
            <p:nvPr/>
          </p:nvSpPr>
          <p:spPr>
            <a:xfrm>
              <a:off x="11408093" y="5315288"/>
              <a:ext cx="524827" cy="140018"/>
            </a:xfrm>
            <a:prstGeom prst="rect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" name="Google Shape;154;p22">
              <a:extLst>
                <a:ext uri="{FF2B5EF4-FFF2-40B4-BE49-F238E27FC236}">
                  <a16:creationId xmlns:a16="http://schemas.microsoft.com/office/drawing/2014/main" id="{2B1BC5B2-AC4B-A83E-71F2-4586308F1308}"/>
                </a:ext>
              </a:extLst>
            </p:cNvPr>
            <p:cNvSpPr>
              <a:spLocks/>
            </p:cNvSpPr>
            <p:nvPr/>
          </p:nvSpPr>
          <p:spPr>
            <a:xfrm>
              <a:off x="10296014" y="5315288"/>
              <a:ext cx="524827" cy="140018"/>
            </a:xfrm>
            <a:prstGeom prst="rect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18311151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>
          <a:extLst>
            <a:ext uri="{FF2B5EF4-FFF2-40B4-BE49-F238E27FC236}">
              <a16:creationId xmlns:a16="http://schemas.microsoft.com/office/drawing/2014/main" id="{2D541D47-9E25-7608-8791-CAC41340B2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2">
            <a:extLst>
              <a:ext uri="{FF2B5EF4-FFF2-40B4-BE49-F238E27FC236}">
                <a16:creationId xmlns:a16="http://schemas.microsoft.com/office/drawing/2014/main" id="{1A51B041-2975-7E21-8215-7AAF2827310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rmAutofit/>
          </a:bodyPr>
          <a:lstStyle/>
          <a:p>
            <a:r>
              <a:rPr lang="en" dirty="0">
                <a:latin typeface="+mn-lt"/>
              </a:rPr>
              <a:t>Magnetostatic </a:t>
            </a:r>
            <a:r>
              <a:rPr lang="en-GB" dirty="0">
                <a:latin typeface="+mn-lt"/>
              </a:rPr>
              <a:t>Analysis: Setup (6)</a:t>
            </a:r>
            <a:endParaRPr dirty="0">
              <a:latin typeface="+mn-lt"/>
            </a:endParaRPr>
          </a:p>
        </p:txBody>
      </p:sp>
      <p:sp>
        <p:nvSpPr>
          <p:cNvPr id="17" name="Google Shape;153;p22">
            <a:extLst>
              <a:ext uri="{FF2B5EF4-FFF2-40B4-BE49-F238E27FC236}">
                <a16:creationId xmlns:a16="http://schemas.microsoft.com/office/drawing/2014/main" id="{3DA42C42-DDD9-18DF-C53F-67E84EED46FA}"/>
              </a:ext>
            </a:extLst>
          </p:cNvPr>
          <p:cNvSpPr txBox="1"/>
          <p:nvPr/>
        </p:nvSpPr>
        <p:spPr>
          <a:xfrm>
            <a:off x="172476" y="1677437"/>
            <a:ext cx="2635308" cy="10514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GB" sz="1600" dirty="0">
                <a:ea typeface="Open Sans"/>
                <a:cs typeface="Open Sans"/>
                <a:sym typeface="Open Sans"/>
              </a:rPr>
              <a:t>Set the Grid Plane to </a:t>
            </a:r>
            <a:r>
              <a:rPr lang="en-GB" sz="1600" b="1" dirty="0">
                <a:ea typeface="Open Sans"/>
                <a:cs typeface="Open Sans"/>
                <a:sym typeface="Open Sans"/>
              </a:rPr>
              <a:t>XY</a:t>
            </a:r>
            <a:r>
              <a:rPr lang="en-GB" sz="1600" dirty="0">
                <a:ea typeface="Open Sans"/>
                <a:cs typeface="Open Sans"/>
                <a:sym typeface="Open Sans"/>
              </a:rPr>
              <a:t>.</a:t>
            </a:r>
            <a:endParaRPr sz="1600" dirty="0">
              <a:ea typeface="Open Sans"/>
              <a:cs typeface="Open Sans"/>
              <a:sym typeface="Open Sans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031D63C-F7C7-6516-4992-BA28FA885150}"/>
              </a:ext>
            </a:extLst>
          </p:cNvPr>
          <p:cNvGrpSpPr/>
          <p:nvPr/>
        </p:nvGrpSpPr>
        <p:grpSpPr>
          <a:xfrm>
            <a:off x="2739600" y="831600"/>
            <a:ext cx="9262093" cy="5394960"/>
            <a:chOff x="2739600" y="831600"/>
            <a:chExt cx="9262093" cy="55008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35D61D3F-7E03-AF0C-2FC7-1719675F583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39600" y="831600"/>
              <a:ext cx="9262093" cy="5500800"/>
            </a:xfrm>
            <a:prstGeom prst="rect">
              <a:avLst/>
            </a:prstGeom>
          </p:spPr>
        </p:pic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ABA76554-B756-DD24-8AE8-4D4E306FE5F4}"/>
                </a:ext>
              </a:extLst>
            </p:cNvPr>
            <p:cNvSpPr>
              <a:spLocks/>
            </p:cNvSpPr>
            <p:nvPr/>
          </p:nvSpPr>
          <p:spPr>
            <a:xfrm>
              <a:off x="5190437" y="5429924"/>
              <a:ext cx="2430684" cy="7984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Google Shape;154;p22">
              <a:extLst>
                <a:ext uri="{FF2B5EF4-FFF2-40B4-BE49-F238E27FC236}">
                  <a16:creationId xmlns:a16="http://schemas.microsoft.com/office/drawing/2014/main" id="{041915B4-B4DB-60BB-52ED-4C6C85373767}"/>
                </a:ext>
              </a:extLst>
            </p:cNvPr>
            <p:cNvSpPr>
              <a:spLocks/>
            </p:cNvSpPr>
            <p:nvPr/>
          </p:nvSpPr>
          <p:spPr>
            <a:xfrm>
              <a:off x="5190437" y="2203175"/>
              <a:ext cx="720080" cy="114304"/>
            </a:xfrm>
            <a:prstGeom prst="rect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33220524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>
          <a:extLst>
            <a:ext uri="{FF2B5EF4-FFF2-40B4-BE49-F238E27FC236}">
              <a16:creationId xmlns:a16="http://schemas.microsoft.com/office/drawing/2014/main" id="{3E314DA7-00A5-ABA7-E766-D1652691F6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2">
            <a:extLst>
              <a:ext uri="{FF2B5EF4-FFF2-40B4-BE49-F238E27FC236}">
                <a16:creationId xmlns:a16="http://schemas.microsoft.com/office/drawing/2014/main" id="{C7B1E651-0A73-B179-D7EC-E1384E5026C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rmAutofit/>
          </a:bodyPr>
          <a:lstStyle/>
          <a:p>
            <a:r>
              <a:rPr lang="en" dirty="0">
                <a:latin typeface="+mn-lt"/>
              </a:rPr>
              <a:t>Magnetostatic </a:t>
            </a:r>
            <a:r>
              <a:rPr lang="en-GB" dirty="0">
                <a:latin typeface="+mn-lt"/>
              </a:rPr>
              <a:t>Analysis: Setup (7)</a:t>
            </a:r>
            <a:endParaRPr dirty="0">
              <a:latin typeface="+mn-lt"/>
            </a:endParaRPr>
          </a:p>
        </p:txBody>
      </p:sp>
      <p:sp>
        <p:nvSpPr>
          <p:cNvPr id="17" name="Google Shape;153;p22">
            <a:extLst>
              <a:ext uri="{FF2B5EF4-FFF2-40B4-BE49-F238E27FC236}">
                <a16:creationId xmlns:a16="http://schemas.microsoft.com/office/drawing/2014/main" id="{192A97E3-F1FB-88C3-9057-3A93C1AC8E7A}"/>
              </a:ext>
            </a:extLst>
          </p:cNvPr>
          <p:cNvSpPr txBox="1"/>
          <p:nvPr/>
        </p:nvSpPr>
        <p:spPr>
          <a:xfrm>
            <a:off x="186243" y="3191277"/>
            <a:ext cx="2635308" cy="10514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GB">
                <a:ea typeface="Open Sans"/>
                <a:cs typeface="Open Sans"/>
                <a:sym typeface="Open Sans"/>
              </a:rPr>
              <a:t>Click the Draw Circle option.</a:t>
            </a:r>
            <a:endParaRPr>
              <a:ea typeface="Open Sans"/>
              <a:cs typeface="Open Sans"/>
              <a:sym typeface="Open Sans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D07B0FF-2418-A4C7-8835-8078B65C0097}"/>
              </a:ext>
            </a:extLst>
          </p:cNvPr>
          <p:cNvGrpSpPr/>
          <p:nvPr/>
        </p:nvGrpSpPr>
        <p:grpSpPr>
          <a:xfrm>
            <a:off x="2739600" y="831600"/>
            <a:ext cx="9266157" cy="5394960"/>
            <a:chOff x="2739600" y="831600"/>
            <a:chExt cx="9266157" cy="5500800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8FDA3BF9-5436-1E2E-6E9D-664C119CCEA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39600" y="831600"/>
              <a:ext cx="9266157" cy="5500800"/>
            </a:xfrm>
            <a:prstGeom prst="rect">
              <a:avLst/>
            </a:prstGeom>
          </p:spPr>
        </p:pic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19485FAB-30BD-D325-99B0-F6201F03218B}"/>
                </a:ext>
              </a:extLst>
            </p:cNvPr>
            <p:cNvSpPr/>
            <p:nvPr/>
          </p:nvSpPr>
          <p:spPr>
            <a:xfrm>
              <a:off x="5190437" y="5429924"/>
              <a:ext cx="2430684" cy="7984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" name="Google Shape;154;p22">
              <a:extLst>
                <a:ext uri="{FF2B5EF4-FFF2-40B4-BE49-F238E27FC236}">
                  <a16:creationId xmlns:a16="http://schemas.microsoft.com/office/drawing/2014/main" id="{6EC288F9-7D6A-8FB3-AA41-4A96277AE81F}"/>
                </a:ext>
              </a:extLst>
            </p:cNvPr>
            <p:cNvSpPr/>
            <p:nvPr/>
          </p:nvSpPr>
          <p:spPr>
            <a:xfrm>
              <a:off x="6650736" y="1233930"/>
              <a:ext cx="207264" cy="155958"/>
            </a:xfrm>
            <a:prstGeom prst="rect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" name="Google Shape;101;p16">
              <a:extLst>
                <a:ext uri="{FF2B5EF4-FFF2-40B4-BE49-F238E27FC236}">
                  <a16:creationId xmlns:a16="http://schemas.microsoft.com/office/drawing/2014/main" id="{0241AF9A-53B8-5043-6A9A-5B8BACD87F56}"/>
                </a:ext>
              </a:extLst>
            </p:cNvPr>
            <p:cNvCxnSpPr>
              <a:cxnSpLocks/>
              <a:stCxn id="5" idx="1"/>
            </p:cNvCxnSpPr>
            <p:nvPr/>
          </p:nvCxnSpPr>
          <p:spPr>
            <a:xfrm rot="10800000" flipV="1">
              <a:off x="2821552" y="1311909"/>
              <a:ext cx="3829185" cy="2393316"/>
            </a:xfrm>
            <a:prstGeom prst="bentConnector3">
              <a:avLst>
                <a:gd name="adj1" fmla="val 50000"/>
              </a:avLst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stealth" w="med" len="med"/>
            </a:ln>
          </p:spPr>
        </p:cxnSp>
      </p:grpSp>
    </p:spTree>
    <p:extLst>
      <p:ext uri="{BB962C8B-B14F-4D97-AF65-F5344CB8AC3E}">
        <p14:creationId xmlns:p14="http://schemas.microsoft.com/office/powerpoint/2010/main" val="874895054"/>
      </p:ext>
    </p:extLst>
  </p:cSld>
  <p:clrMapOvr>
    <a:masterClrMapping/>
  </p:clrMapOvr>
</p:sld>
</file>

<file path=ppt/theme/theme1.xml><?xml version="1.0" encoding="utf-8"?>
<a:theme xmlns:a="http://schemas.openxmlformats.org/drawingml/2006/main" name="Ansys - Slide Master">
  <a:themeElements>
    <a:clrScheme name="Ansys Color Theme - 2020">
      <a:dk1>
        <a:srgbClr val="000000"/>
      </a:dk1>
      <a:lt1>
        <a:srgbClr val="FFFFFF"/>
      </a:lt1>
      <a:dk2>
        <a:srgbClr val="898A8D"/>
      </a:dk2>
      <a:lt2>
        <a:srgbClr val="FFFFFF"/>
      </a:lt2>
      <a:accent1>
        <a:srgbClr val="FFB71B"/>
      </a:accent1>
      <a:accent2>
        <a:srgbClr val="D9D8D6"/>
      </a:accent2>
      <a:accent3>
        <a:srgbClr val="898A8D"/>
      </a:accent3>
      <a:accent4>
        <a:srgbClr val="444446"/>
      </a:accent4>
      <a:accent5>
        <a:srgbClr val="D29100"/>
      </a:accent5>
      <a:accent6>
        <a:srgbClr val="F9DD42"/>
      </a:accent6>
      <a:hlink>
        <a:srgbClr val="FFB71B"/>
      </a:hlink>
      <a:folHlink>
        <a:srgbClr val="898A8D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5" id="{EA95693B-F4F6-40E4-AAC3-0C6016CC0A2E}" vid="{E4EA6F39-EDF9-497A-94BC-4553D7436ED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F11F15CCDA16C44AB1AFF6EA8F76A1A" ma:contentTypeVersion="4" ma:contentTypeDescription="Create a new document." ma:contentTypeScope="" ma:versionID="d752d88f6e15926aeafc7e1273366542">
  <xsd:schema xmlns:xsd="http://www.w3.org/2001/XMLSchema" xmlns:xs="http://www.w3.org/2001/XMLSchema" xmlns:p="http://schemas.microsoft.com/office/2006/metadata/properties" xmlns:ns2="4486bbf1-55fc-49d2-af7e-ec287a4789b3" targetNamespace="http://schemas.microsoft.com/office/2006/metadata/properties" ma:root="true" ma:fieldsID="eec12d9aca73fdae2aa434908dafe120" ns2:_="">
    <xsd:import namespace="4486bbf1-55fc-49d2-af7e-ec287a4789b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486bbf1-55fc-49d2-af7e-ec287a4789b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DFA53D3-C218-4FBF-9050-B806120142B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486bbf1-55fc-49d2-af7e-ec287a4789b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C54582C-3F01-4F8D-9460-F0A670A527E2}">
  <ds:schemaRefs>
    <ds:schemaRef ds:uri="http://schemas.microsoft.com/office/2006/documentManagement/types"/>
    <ds:schemaRef ds:uri="ef833346-f83e-40f5-a0e1-5788cb232001"/>
    <ds:schemaRef ds:uri="http://purl.org/dc/elements/1.1/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http://www.w3.org/XML/1998/namespace"/>
    <ds:schemaRef ds:uri="7f20fa63-e241-4761-94ba-32b364e68bb9"/>
    <ds:schemaRef ds:uri="http://schemas.microsoft.com/office/2006/metadata/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7F5FE876-BBFA-4E5E-8653-4E4CAC43203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2025-AER-Ansys Endorsed-PPT-Template-Internal</Template>
  <TotalTime>23</TotalTime>
  <Words>1075</Words>
  <Application>Microsoft Office PowerPoint</Application>
  <PresentationFormat>Widescreen</PresentationFormat>
  <Paragraphs>147</Paragraphs>
  <Slides>28</Slides>
  <Notes>26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5" baseType="lpstr">
      <vt:lpstr>Open Sans</vt:lpstr>
      <vt:lpstr>Courier New</vt:lpstr>
      <vt:lpstr>Wingdings</vt:lpstr>
      <vt:lpstr>Calibri</vt:lpstr>
      <vt:lpstr>Arial</vt:lpstr>
      <vt:lpstr>Cambria Math</vt:lpstr>
      <vt:lpstr>Ansys - Slide Master</vt:lpstr>
      <vt:lpstr>PowerPoint Presentation</vt:lpstr>
      <vt:lpstr>Outline</vt:lpstr>
      <vt:lpstr>Magnetostatic Analysis: Setup (1)</vt:lpstr>
      <vt:lpstr>Magnetostatic Analysis: Setup (2)</vt:lpstr>
      <vt:lpstr>Magnetostatic Analysis: Setup (3)</vt:lpstr>
      <vt:lpstr>Magnetostatic Analysis: Setup (4)</vt:lpstr>
      <vt:lpstr>Magnetostatic Analysis: Setup (5)</vt:lpstr>
      <vt:lpstr>Magnetostatic Analysis: Setup (6)</vt:lpstr>
      <vt:lpstr>Magnetostatic Analysis: Setup (7)</vt:lpstr>
      <vt:lpstr>Magnetostatic Analysis: Setup (8)</vt:lpstr>
      <vt:lpstr>Magnetostatic Analysis: Setup (9)</vt:lpstr>
      <vt:lpstr>Magnetostatic Analysis: Setup (10)</vt:lpstr>
      <vt:lpstr>Magnetostatic Analysis: Setup (11)</vt:lpstr>
      <vt:lpstr>Magnetostatic Analysis: Setup (12)</vt:lpstr>
      <vt:lpstr>Magnetostatic Analysis: Setup (13)</vt:lpstr>
      <vt:lpstr>Magnetostatic Analysis: Setup (14)</vt:lpstr>
      <vt:lpstr>Magnetostatic Analysis: Setup (15)</vt:lpstr>
      <vt:lpstr>Magnetostatic Analysis: Setup (16)</vt:lpstr>
      <vt:lpstr>Magnetostatic Analysis: Setup (17)</vt:lpstr>
      <vt:lpstr>Magnetostatic Analysis: Simulation</vt:lpstr>
      <vt:lpstr>Magnetostatic Analysis: Results (1)</vt:lpstr>
      <vt:lpstr>Magnetostatic Analysis: Results (2)</vt:lpstr>
      <vt:lpstr>Magnetostatic Analysis: Results (3)</vt:lpstr>
      <vt:lpstr>Magnetostatic Analysis: Results (4)</vt:lpstr>
      <vt:lpstr>Magnetostatic Analysis: Results (5)</vt:lpstr>
      <vt:lpstr>Magnetostatic Analysis: Results (6)</vt:lpstr>
      <vt:lpstr>Ansys Education Resources Feedback Survey</vt:lpstr>
      <vt:lpstr>PowerPoint Presentation</vt:lpstr>
    </vt:vector>
  </TitlesOfParts>
  <Company>Ansys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Dimitris Tzagkas</dc:creator>
  <cp:lastModifiedBy>Kaitlin Tyler</cp:lastModifiedBy>
  <cp:revision>1</cp:revision>
  <dcterms:created xsi:type="dcterms:W3CDTF">2025-08-21T07:19:26Z</dcterms:created>
  <dcterms:modified xsi:type="dcterms:W3CDTF">2025-09-09T15:19:37Z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0x0101006F11F15CCDA16C44AB1AFF6EA8F76A1A</vt:lpwstr>
  </property>
</Properties>
</file>