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59" r:id="rId5"/>
    <p:sldId id="359" r:id="rId6"/>
    <p:sldId id="414" r:id="rId7"/>
    <p:sldId id="402" r:id="rId8"/>
    <p:sldId id="324" r:id="rId9"/>
    <p:sldId id="260" r:id="rId10"/>
    <p:sldId id="377" r:id="rId11"/>
    <p:sldId id="379" r:id="rId12"/>
    <p:sldId id="380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1" r:id="rId22"/>
    <p:sldId id="412" r:id="rId23"/>
    <p:sldId id="356" r:id="rId24"/>
    <p:sldId id="413" r:id="rId25"/>
    <p:sldId id="310" r:id="rId26"/>
    <p:sldId id="258" r:id="rId27"/>
  </p:sldIdLst>
  <p:sldSz cx="12192000" cy="6858000"/>
  <p:notesSz cx="6858000" cy="9144000"/>
  <p:embeddedFontLst>
    <p:embeddedFont>
      <p:font typeface="Open Sans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2F567-434B-C98D-85C7-51E817B4006B}" name="Celia Gomez Molina" initials="CG" userId="S::celia.gomezmolina@ansys.com::659be988-f131-463a-ba81-47731d04f972" providerId="AD"/>
  <p188:author id="{337B6C8B-64FA-8070-5ADA-D71A1F8513AC}" name="Angelos Fragkos" initials="AF" userId="S::angelos.fragkos@ansys.com::f5dfd546-65e5-4a9a-9692-492f288fd948" providerId="AD"/>
  <p188:author id="{4D83C9D2-0132-4CF8-9B96-CB8565274FC5}" name="Dimitris Tzagkas" initials="DT" userId="S::dimitris.tzagkas@ansys.com::8ec74151-5606-46d1-9fd8-2e66dc9641b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5EAB30-59E4-4C16-B82B-6FBB0EEBCF85}" v="1" dt="2025-09-09T15:06:46.1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980" autoAdjust="0"/>
    <p:restoredTop sz="89182" autoAdjust="0"/>
  </p:normalViewPr>
  <p:slideViewPr>
    <p:cSldViewPr showGuides="1">
      <p:cViewPr varScale="1">
        <p:scale>
          <a:sx n="80" d="100"/>
          <a:sy n="80" d="100"/>
        </p:scale>
        <p:origin x="61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itlin Tyler" userId="971d5887-dada-4101-bef7-69a3ed4a7a52" providerId="ADAL" clId="{E19440B1-1ADB-4868-88AC-44DF987AFF97}"/>
    <pc:docChg chg="undo custSel modSld modMainMaster">
      <pc:chgData name="Kaitlin Tyler" userId="971d5887-dada-4101-bef7-69a3ed4a7a52" providerId="ADAL" clId="{E19440B1-1ADB-4868-88AC-44DF987AFF97}" dt="2025-09-09T15:06:46.108" v="140"/>
      <pc:docMkLst>
        <pc:docMk/>
      </pc:docMkLst>
      <pc:sldChg chg="modSp mod">
        <pc:chgData name="Kaitlin Tyler" userId="971d5887-dada-4101-bef7-69a3ed4a7a52" providerId="ADAL" clId="{E19440B1-1ADB-4868-88AC-44DF987AFF97}" dt="2025-09-09T14:56:54.428" v="38" actId="14100"/>
        <pc:sldMkLst>
          <pc:docMk/>
          <pc:sldMk cId="4066829860" sldId="259"/>
        </pc:sldMkLst>
        <pc:spChg chg="mod">
          <ac:chgData name="Kaitlin Tyler" userId="971d5887-dada-4101-bef7-69a3ed4a7a52" providerId="ADAL" clId="{E19440B1-1ADB-4868-88AC-44DF987AFF97}" dt="2025-09-09T14:56:54.428" v="38" actId="14100"/>
          <ac:spMkLst>
            <pc:docMk/>
            <pc:sldMk cId="4066829860" sldId="259"/>
            <ac:spMk id="2" creationId="{AE2C3BA5-6E5F-4798-87B7-B8DFFB97930D}"/>
          </ac:spMkLst>
        </pc:spChg>
      </pc:sldChg>
      <pc:sldChg chg="modSp mod">
        <pc:chgData name="Kaitlin Tyler" userId="971d5887-dada-4101-bef7-69a3ed4a7a52" providerId="ADAL" clId="{E19440B1-1ADB-4868-88AC-44DF987AFF97}" dt="2025-09-09T14:58:33.293" v="47" actId="1076"/>
        <pc:sldMkLst>
          <pc:docMk/>
          <pc:sldMk cId="4085413226" sldId="260"/>
        </pc:sldMkLst>
        <pc:spChg chg="mod">
          <ac:chgData name="Kaitlin Tyler" userId="971d5887-dada-4101-bef7-69a3ed4a7a52" providerId="ADAL" clId="{E19440B1-1ADB-4868-88AC-44DF987AFF97}" dt="2025-09-09T14:58:33.293" v="47" actId="1076"/>
          <ac:spMkLst>
            <pc:docMk/>
            <pc:sldMk cId="4085413226" sldId="260"/>
            <ac:spMk id="18" creationId="{3676D6BD-E59C-51A9-61C6-D685DBB34904}"/>
          </ac:spMkLst>
        </pc:spChg>
        <pc:spChg chg="mod">
          <ac:chgData name="Kaitlin Tyler" userId="971d5887-dada-4101-bef7-69a3ed4a7a52" providerId="ADAL" clId="{E19440B1-1ADB-4868-88AC-44DF987AFF97}" dt="2025-09-09T14:58:17.665" v="45" actId="14100"/>
          <ac:spMkLst>
            <pc:docMk/>
            <pc:sldMk cId="4085413226" sldId="260"/>
            <ac:spMk id="19" creationId="{B088DFF4-785E-AFED-6A28-EADFEE887BC4}"/>
          </ac:spMkLst>
        </pc:spChg>
        <pc:spChg chg="mod">
          <ac:chgData name="Kaitlin Tyler" userId="971d5887-dada-4101-bef7-69a3ed4a7a52" providerId="ADAL" clId="{E19440B1-1ADB-4868-88AC-44DF987AFF97}" dt="2025-09-09T14:58:17.665" v="45" actId="14100"/>
          <ac:spMkLst>
            <pc:docMk/>
            <pc:sldMk cId="4085413226" sldId="260"/>
            <ac:spMk id="20" creationId="{E71943A1-A36A-E340-C972-ACC90B968A31}"/>
          </ac:spMkLst>
        </pc:spChg>
        <pc:spChg chg="mod">
          <ac:chgData name="Kaitlin Tyler" userId="971d5887-dada-4101-bef7-69a3ed4a7a52" providerId="ADAL" clId="{E19440B1-1ADB-4868-88AC-44DF987AFF97}" dt="2025-09-09T14:58:17.665" v="45" actId="14100"/>
          <ac:spMkLst>
            <pc:docMk/>
            <pc:sldMk cId="4085413226" sldId="260"/>
            <ac:spMk id="21" creationId="{7D5D59AB-A04D-99CF-6BF2-3ABC4B93C465}"/>
          </ac:spMkLst>
        </pc:spChg>
        <pc:spChg chg="mod">
          <ac:chgData name="Kaitlin Tyler" userId="971d5887-dada-4101-bef7-69a3ed4a7a52" providerId="ADAL" clId="{E19440B1-1ADB-4868-88AC-44DF987AFF97}" dt="2025-09-09T14:58:24.427" v="46" actId="1076"/>
          <ac:spMkLst>
            <pc:docMk/>
            <pc:sldMk cId="4085413226" sldId="260"/>
            <ac:spMk id="100" creationId="{00000000-0000-0000-0000-000000000000}"/>
          </ac:spMkLst>
        </pc:spChg>
        <pc:cxnChg chg="mod">
          <ac:chgData name="Kaitlin Tyler" userId="971d5887-dada-4101-bef7-69a3ed4a7a52" providerId="ADAL" clId="{E19440B1-1ADB-4868-88AC-44DF987AFF97}" dt="2025-09-09T14:58:24.427" v="46" actId="1076"/>
          <ac:cxnSpMkLst>
            <pc:docMk/>
            <pc:sldMk cId="4085413226" sldId="260"/>
            <ac:cxnSpMk id="101" creationId="{00000000-0000-0000-0000-000000000000}"/>
          </ac:cxnSpMkLst>
        </pc:cxnChg>
      </pc:sldChg>
      <pc:sldChg chg="modSp mod modClrScheme chgLayout">
        <pc:chgData name="Kaitlin Tyler" userId="971d5887-dada-4101-bef7-69a3ed4a7a52" providerId="ADAL" clId="{E19440B1-1ADB-4868-88AC-44DF987AFF97}" dt="2025-09-09T14:57:57.476" v="43" actId="2711"/>
        <pc:sldMkLst>
          <pc:docMk/>
          <pc:sldMk cId="2481145878" sldId="324"/>
        </pc:sldMkLst>
        <pc:spChg chg="mod ord">
          <ac:chgData name="Kaitlin Tyler" userId="971d5887-dada-4101-bef7-69a3ed4a7a52" providerId="ADAL" clId="{E19440B1-1ADB-4868-88AC-44DF987AFF97}" dt="2025-09-09T14:57:41.604" v="41" actId="700"/>
          <ac:spMkLst>
            <pc:docMk/>
            <pc:sldMk cId="2481145878" sldId="324"/>
            <ac:spMk id="82" creationId="{00000000-0000-0000-0000-000000000000}"/>
          </ac:spMkLst>
        </pc:spChg>
        <pc:spChg chg="mod">
          <ac:chgData name="Kaitlin Tyler" userId="971d5887-dada-4101-bef7-69a3ed4a7a52" providerId="ADAL" clId="{E19440B1-1ADB-4868-88AC-44DF987AFF97}" dt="2025-09-09T14:57:57.476" v="43" actId="2711"/>
          <ac:spMkLst>
            <pc:docMk/>
            <pc:sldMk cId="2481145878" sldId="324"/>
            <ac:spMk id="85" creationId="{00000000-0000-0000-0000-000000000000}"/>
          </ac:spMkLst>
        </pc:spChg>
        <pc:spChg chg="mod">
          <ac:chgData name="Kaitlin Tyler" userId="971d5887-dada-4101-bef7-69a3ed4a7a52" providerId="ADAL" clId="{E19440B1-1ADB-4868-88AC-44DF987AFF97}" dt="2025-09-09T14:57:57.476" v="43" actId="2711"/>
          <ac:spMkLst>
            <pc:docMk/>
            <pc:sldMk cId="2481145878" sldId="324"/>
            <ac:spMk id="87" creationId="{00000000-0000-0000-0000-000000000000}"/>
          </ac:spMkLst>
        </pc:spChg>
        <pc:spChg chg="mod">
          <ac:chgData name="Kaitlin Tyler" userId="971d5887-dada-4101-bef7-69a3ed4a7a52" providerId="ADAL" clId="{E19440B1-1ADB-4868-88AC-44DF987AFF97}" dt="2025-09-09T14:57:57.476" v="43" actId="2711"/>
          <ac:spMkLst>
            <pc:docMk/>
            <pc:sldMk cId="2481145878" sldId="324"/>
            <ac:spMk id="88" creationId="{00000000-0000-0000-0000-000000000000}"/>
          </ac:spMkLst>
        </pc:spChg>
        <pc:spChg chg="mod">
          <ac:chgData name="Kaitlin Tyler" userId="971d5887-dada-4101-bef7-69a3ed4a7a52" providerId="ADAL" clId="{E19440B1-1ADB-4868-88AC-44DF987AFF97}" dt="2025-09-09T14:57:57.476" v="43" actId="2711"/>
          <ac:spMkLst>
            <pc:docMk/>
            <pc:sldMk cId="2481145878" sldId="324"/>
            <ac:spMk id="90" creationId="{00000000-0000-0000-0000-000000000000}"/>
          </ac:spMkLst>
        </pc:spChg>
      </pc:sldChg>
      <pc:sldChg chg="modSp mod">
        <pc:chgData name="Kaitlin Tyler" userId="971d5887-dada-4101-bef7-69a3ed4a7a52" providerId="ADAL" clId="{E19440B1-1ADB-4868-88AC-44DF987AFF97}" dt="2025-09-09T15:05:53.868" v="134" actId="20577"/>
        <pc:sldMkLst>
          <pc:docMk/>
          <pc:sldMk cId="429835192" sldId="356"/>
        </pc:sldMkLst>
        <pc:spChg chg="mod ord">
          <ac:chgData name="Kaitlin Tyler" userId="971d5887-dada-4101-bef7-69a3ed4a7a52" providerId="ADAL" clId="{E19440B1-1ADB-4868-88AC-44DF987AFF97}" dt="2025-09-09T15:05:45.281" v="130" actId="170"/>
          <ac:spMkLst>
            <pc:docMk/>
            <pc:sldMk cId="429835192" sldId="356"/>
            <ac:spMk id="10" creationId="{1D642161-E48A-AA3E-DF39-4BAD4B1DDD44}"/>
          </ac:spMkLst>
        </pc:spChg>
        <pc:spChg chg="mod ord">
          <ac:chgData name="Kaitlin Tyler" userId="971d5887-dada-4101-bef7-69a3ed4a7a52" providerId="ADAL" clId="{E19440B1-1ADB-4868-88AC-44DF987AFF97}" dt="2025-09-09T15:05:48.965" v="132" actId="170"/>
          <ac:spMkLst>
            <pc:docMk/>
            <pc:sldMk cId="429835192" sldId="356"/>
            <ac:spMk id="14" creationId="{489B0BAD-D095-6AE7-5943-6E3ACC5E96B8}"/>
          </ac:spMkLst>
        </pc:spChg>
        <pc:spChg chg="mod">
          <ac:chgData name="Kaitlin Tyler" userId="971d5887-dada-4101-bef7-69a3ed4a7a52" providerId="ADAL" clId="{E19440B1-1ADB-4868-88AC-44DF987AFF97}" dt="2025-09-09T15:05:53.868" v="134" actId="20577"/>
          <ac:spMkLst>
            <pc:docMk/>
            <pc:sldMk cId="429835192" sldId="356"/>
            <ac:spMk id="149" creationId="{C9542A8D-971A-1266-041B-1F2E9535672F}"/>
          </ac:spMkLst>
        </pc:spChg>
        <pc:picChg chg="mod">
          <ac:chgData name="Kaitlin Tyler" userId="971d5887-dada-4101-bef7-69a3ed4a7a52" providerId="ADAL" clId="{E19440B1-1ADB-4868-88AC-44DF987AFF97}" dt="2025-09-09T15:05:20.459" v="123" actId="14100"/>
          <ac:picMkLst>
            <pc:docMk/>
            <pc:sldMk cId="429835192" sldId="356"/>
            <ac:picMk id="3" creationId="{3048572E-8AA7-49C2-DB8D-75BD0B9B81CB}"/>
          </ac:picMkLst>
        </pc:picChg>
      </pc:sldChg>
      <pc:sldChg chg="modSp mod">
        <pc:chgData name="Kaitlin Tyler" userId="971d5887-dada-4101-bef7-69a3ed4a7a52" providerId="ADAL" clId="{E19440B1-1ADB-4868-88AC-44DF987AFF97}" dt="2025-09-09T14:56:20.004" v="37" actId="20577"/>
        <pc:sldMkLst>
          <pc:docMk/>
          <pc:sldMk cId="777353616" sldId="359"/>
        </pc:sldMkLst>
        <pc:spChg chg="mod">
          <ac:chgData name="Kaitlin Tyler" userId="971d5887-dada-4101-bef7-69a3ed4a7a52" providerId="ADAL" clId="{E19440B1-1ADB-4868-88AC-44DF987AFF97}" dt="2025-09-09T14:56:15.554" v="35" actId="14100"/>
          <ac:spMkLst>
            <pc:docMk/>
            <pc:sldMk cId="777353616" sldId="359"/>
            <ac:spMk id="3" creationId="{FD88CFED-D212-6580-447F-0290AD391B3F}"/>
          </ac:spMkLst>
        </pc:spChg>
        <pc:spChg chg="mod">
          <ac:chgData name="Kaitlin Tyler" userId="971d5887-dada-4101-bef7-69a3ed4a7a52" providerId="ADAL" clId="{E19440B1-1ADB-4868-88AC-44DF987AFF97}" dt="2025-09-09T14:56:20.004" v="37" actId="20577"/>
          <ac:spMkLst>
            <pc:docMk/>
            <pc:sldMk cId="777353616" sldId="359"/>
            <ac:spMk id="5" creationId="{4A3DE42E-AE64-30D8-A3E3-67B9B2CCC7ED}"/>
          </ac:spMkLst>
        </pc:spChg>
      </pc:sldChg>
      <pc:sldChg chg="modSp mod modClrScheme chgLayout">
        <pc:chgData name="Kaitlin Tyler" userId="971d5887-dada-4101-bef7-69a3ed4a7a52" providerId="ADAL" clId="{E19440B1-1ADB-4868-88AC-44DF987AFF97}" dt="2025-09-09T14:59:40.178" v="53" actId="20577"/>
        <pc:sldMkLst>
          <pc:docMk/>
          <pc:sldMk cId="1985577588" sldId="377"/>
        </pc:sldMkLst>
        <pc:spChg chg="mod">
          <ac:chgData name="Kaitlin Tyler" userId="971d5887-dada-4101-bef7-69a3ed4a7a52" providerId="ADAL" clId="{E19440B1-1ADB-4868-88AC-44DF987AFF97}" dt="2025-09-09T14:59:29.706" v="49" actId="2711"/>
          <ac:spMkLst>
            <pc:docMk/>
            <pc:sldMk cId="1985577588" sldId="377"/>
            <ac:spMk id="9" creationId="{5FC77953-FA07-F91F-18BB-32AFF30AE3F7}"/>
          </ac:spMkLst>
        </pc:spChg>
        <pc:spChg chg="mod">
          <ac:chgData name="Kaitlin Tyler" userId="971d5887-dada-4101-bef7-69a3ed4a7a52" providerId="ADAL" clId="{E19440B1-1ADB-4868-88AC-44DF987AFF97}" dt="2025-09-09T14:59:29.706" v="49" actId="2711"/>
          <ac:spMkLst>
            <pc:docMk/>
            <pc:sldMk cId="1985577588" sldId="377"/>
            <ac:spMk id="12" creationId="{76ACD7FF-B131-50C6-6263-FA870B59EB9D}"/>
          </ac:spMkLst>
        </pc:spChg>
        <pc:spChg chg="mod">
          <ac:chgData name="Kaitlin Tyler" userId="971d5887-dada-4101-bef7-69a3ed4a7a52" providerId="ADAL" clId="{E19440B1-1ADB-4868-88AC-44DF987AFF97}" dt="2025-09-09T14:59:29.706" v="49" actId="2711"/>
          <ac:spMkLst>
            <pc:docMk/>
            <pc:sldMk cId="1985577588" sldId="377"/>
            <ac:spMk id="14" creationId="{F0948E26-C41C-2148-ECE8-57282684D30D}"/>
          </ac:spMkLst>
        </pc:spChg>
        <pc:spChg chg="mod ord">
          <ac:chgData name="Kaitlin Tyler" userId="971d5887-dada-4101-bef7-69a3ed4a7a52" providerId="ADAL" clId="{E19440B1-1ADB-4868-88AC-44DF987AFF97}" dt="2025-09-09T14:59:40.178" v="53" actId="20577"/>
          <ac:spMkLst>
            <pc:docMk/>
            <pc:sldMk cId="1985577588" sldId="377"/>
            <ac:spMk id="149" creationId="{9CC89213-5E50-8CB1-136A-4DF1F5FD266A}"/>
          </ac:spMkLst>
        </pc:spChg>
      </pc:sldChg>
      <pc:sldChg chg="modSp mod">
        <pc:chgData name="Kaitlin Tyler" userId="971d5887-dada-4101-bef7-69a3ed4a7a52" providerId="ADAL" clId="{E19440B1-1ADB-4868-88AC-44DF987AFF97}" dt="2025-09-09T14:59:53.854" v="59" actId="14100"/>
        <pc:sldMkLst>
          <pc:docMk/>
          <pc:sldMk cId="3699717503" sldId="379"/>
        </pc:sldMkLst>
        <pc:spChg chg="mod">
          <ac:chgData name="Kaitlin Tyler" userId="971d5887-dada-4101-bef7-69a3ed4a7a52" providerId="ADAL" clId="{E19440B1-1ADB-4868-88AC-44DF987AFF97}" dt="2025-09-09T14:59:53.854" v="59" actId="14100"/>
          <ac:spMkLst>
            <pc:docMk/>
            <pc:sldMk cId="3699717503" sldId="379"/>
            <ac:spMk id="12" creationId="{65701BEB-5EA3-C4D2-C8F3-B0012752DA63}"/>
          </ac:spMkLst>
        </pc:spChg>
        <pc:spChg chg="mod">
          <ac:chgData name="Kaitlin Tyler" userId="971d5887-dada-4101-bef7-69a3ed4a7a52" providerId="ADAL" clId="{E19440B1-1ADB-4868-88AC-44DF987AFF97}" dt="2025-09-09T14:59:43.612" v="57" actId="20577"/>
          <ac:spMkLst>
            <pc:docMk/>
            <pc:sldMk cId="3699717503" sldId="379"/>
            <ac:spMk id="149" creationId="{3FAC4BCA-1DF1-3F31-097A-AF8C04A33EE5}"/>
          </ac:spMkLst>
        </pc:spChg>
        <pc:cxnChg chg="mod">
          <ac:chgData name="Kaitlin Tyler" userId="971d5887-dada-4101-bef7-69a3ed4a7a52" providerId="ADAL" clId="{E19440B1-1ADB-4868-88AC-44DF987AFF97}" dt="2025-09-09T14:59:53.854" v="59" actId="14100"/>
          <ac:cxnSpMkLst>
            <pc:docMk/>
            <pc:sldMk cId="3699717503" sldId="379"/>
            <ac:cxnSpMk id="5" creationId="{1521876C-9477-7DA2-9109-F497640C0E90}"/>
          </ac:cxnSpMkLst>
        </pc:cxnChg>
      </pc:sldChg>
      <pc:sldChg chg="modSp mod">
        <pc:chgData name="Kaitlin Tyler" userId="971d5887-dada-4101-bef7-69a3ed4a7a52" providerId="ADAL" clId="{E19440B1-1ADB-4868-88AC-44DF987AFF97}" dt="2025-09-09T15:00:22.136" v="64" actId="2711"/>
        <pc:sldMkLst>
          <pc:docMk/>
          <pc:sldMk cId="1740255514" sldId="380"/>
        </pc:sldMkLst>
        <pc:spChg chg="mod">
          <ac:chgData name="Kaitlin Tyler" userId="971d5887-dada-4101-bef7-69a3ed4a7a52" providerId="ADAL" clId="{E19440B1-1ADB-4868-88AC-44DF987AFF97}" dt="2025-09-09T15:00:22.136" v="64" actId="2711"/>
          <ac:spMkLst>
            <pc:docMk/>
            <pc:sldMk cId="1740255514" sldId="380"/>
            <ac:spMk id="12" creationId="{CE416E89-A534-E1F0-9163-BC35D913B4E7}"/>
          </ac:spMkLst>
        </pc:spChg>
        <pc:spChg chg="mod">
          <ac:chgData name="Kaitlin Tyler" userId="971d5887-dada-4101-bef7-69a3ed4a7a52" providerId="ADAL" clId="{E19440B1-1ADB-4868-88AC-44DF987AFF97}" dt="2025-09-09T15:00:16.877" v="63" actId="20577"/>
          <ac:spMkLst>
            <pc:docMk/>
            <pc:sldMk cId="1740255514" sldId="380"/>
            <ac:spMk id="149" creationId="{B38CA5A9-E1A6-3B8C-D8F4-2D1615575B2E}"/>
          </ac:spMkLst>
        </pc:spChg>
      </pc:sldChg>
      <pc:sldChg chg="modSp mod chgLayout">
        <pc:chgData name="Kaitlin Tyler" userId="971d5887-dada-4101-bef7-69a3ed4a7a52" providerId="ADAL" clId="{E19440B1-1ADB-4868-88AC-44DF987AFF97}" dt="2025-09-09T14:57:37.280" v="40" actId="700"/>
        <pc:sldMkLst>
          <pc:docMk/>
          <pc:sldMk cId="3243069656" sldId="402"/>
        </pc:sldMkLst>
        <pc:spChg chg="mod">
          <ac:chgData name="Kaitlin Tyler" userId="971d5887-dada-4101-bef7-69a3ed4a7a52" providerId="ADAL" clId="{E19440B1-1ADB-4868-88AC-44DF987AFF97}" dt="2025-09-09T14:57:06.626" v="39" actId="2711"/>
          <ac:spMkLst>
            <pc:docMk/>
            <pc:sldMk cId="3243069656" sldId="402"/>
            <ac:spMk id="16" creationId="{B7901F8E-3D43-D204-DC33-922F9B42DCE7}"/>
          </ac:spMkLst>
        </pc:spChg>
        <pc:spChg chg="mod ord">
          <ac:chgData name="Kaitlin Tyler" userId="971d5887-dada-4101-bef7-69a3ed4a7a52" providerId="ADAL" clId="{E19440B1-1ADB-4868-88AC-44DF987AFF97}" dt="2025-09-09T14:57:37.280" v="40" actId="700"/>
          <ac:spMkLst>
            <pc:docMk/>
            <pc:sldMk cId="3243069656" sldId="402"/>
            <ac:spMk id="72" creationId="{0BFAABA2-1D9F-B27D-5B59-85D0CD4384C7}"/>
          </ac:spMkLst>
        </pc:spChg>
      </pc:sldChg>
      <pc:sldChg chg="modSp mod">
        <pc:chgData name="Kaitlin Tyler" userId="971d5887-dada-4101-bef7-69a3ed4a7a52" providerId="ADAL" clId="{E19440B1-1ADB-4868-88AC-44DF987AFF97}" dt="2025-09-09T15:01:02.101" v="69" actId="2711"/>
        <pc:sldMkLst>
          <pc:docMk/>
          <pc:sldMk cId="2588441086" sldId="403"/>
        </pc:sldMkLst>
        <pc:spChg chg="mod">
          <ac:chgData name="Kaitlin Tyler" userId="971d5887-dada-4101-bef7-69a3ed4a7a52" providerId="ADAL" clId="{E19440B1-1ADB-4868-88AC-44DF987AFF97}" dt="2025-09-09T15:01:02.101" v="69" actId="2711"/>
          <ac:spMkLst>
            <pc:docMk/>
            <pc:sldMk cId="2588441086" sldId="403"/>
            <ac:spMk id="12" creationId="{DB333278-C218-B4DF-B87E-F3FCD0849C83}"/>
          </ac:spMkLst>
        </pc:spChg>
        <pc:spChg chg="mod">
          <ac:chgData name="Kaitlin Tyler" userId="971d5887-dada-4101-bef7-69a3ed4a7a52" providerId="ADAL" clId="{E19440B1-1ADB-4868-88AC-44DF987AFF97}" dt="2025-09-09T15:00:57.104" v="68" actId="20577"/>
          <ac:spMkLst>
            <pc:docMk/>
            <pc:sldMk cId="2588441086" sldId="403"/>
            <ac:spMk id="149" creationId="{285A53DF-5BF5-88B6-31AB-CE011DA2D34B}"/>
          </ac:spMkLst>
        </pc:spChg>
      </pc:sldChg>
      <pc:sldChg chg="modSp mod">
        <pc:chgData name="Kaitlin Tyler" userId="971d5887-dada-4101-bef7-69a3ed4a7a52" providerId="ADAL" clId="{E19440B1-1ADB-4868-88AC-44DF987AFF97}" dt="2025-09-09T15:01:11.460" v="74" actId="2711"/>
        <pc:sldMkLst>
          <pc:docMk/>
          <pc:sldMk cId="1658855460" sldId="404"/>
        </pc:sldMkLst>
        <pc:spChg chg="mod">
          <ac:chgData name="Kaitlin Tyler" userId="971d5887-dada-4101-bef7-69a3ed4a7a52" providerId="ADAL" clId="{E19440B1-1ADB-4868-88AC-44DF987AFF97}" dt="2025-09-09T15:01:11.460" v="74" actId="2711"/>
          <ac:spMkLst>
            <pc:docMk/>
            <pc:sldMk cId="1658855460" sldId="404"/>
            <ac:spMk id="12" creationId="{36B40845-5AD9-3E6A-7EEF-27F2C8694D59}"/>
          </ac:spMkLst>
        </pc:spChg>
        <pc:spChg chg="mod">
          <ac:chgData name="Kaitlin Tyler" userId="971d5887-dada-4101-bef7-69a3ed4a7a52" providerId="ADAL" clId="{E19440B1-1ADB-4868-88AC-44DF987AFF97}" dt="2025-09-09T15:01:06.233" v="73" actId="20577"/>
          <ac:spMkLst>
            <pc:docMk/>
            <pc:sldMk cId="1658855460" sldId="404"/>
            <ac:spMk id="149" creationId="{3CB632ED-D042-BE29-8228-5AA452F97C6B}"/>
          </ac:spMkLst>
        </pc:spChg>
      </pc:sldChg>
      <pc:sldChg chg="modSp mod">
        <pc:chgData name="Kaitlin Tyler" userId="971d5887-dada-4101-bef7-69a3ed4a7a52" providerId="ADAL" clId="{E19440B1-1ADB-4868-88AC-44DF987AFF97}" dt="2025-09-09T15:01:26.200" v="78" actId="20577"/>
        <pc:sldMkLst>
          <pc:docMk/>
          <pc:sldMk cId="2875722748" sldId="405"/>
        </pc:sldMkLst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5" creationId="{7CB62BFB-5402-8465-7963-4081B6526AD1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7" creationId="{F4127093-CE5C-EDF4-988C-CF3FEF27B397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8" creationId="{62DE4B6F-E9DE-9220-46E3-3243D4522A23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9" creationId="{BB5C1E7E-1547-1993-E75C-69081A619959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10" creationId="{E170327E-0F86-4B04-D39C-C04D80BBCAAA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11" creationId="{204A256C-C4D2-1239-19C5-D0C75E1915D6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12" creationId="{3D95B6ED-C337-E324-06E7-E3AC575BE2D3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13" creationId="{57EF0503-E7FC-36BF-0C68-90EA486602AF}"/>
          </ac:spMkLst>
        </pc:spChg>
        <pc:spChg chg="mod">
          <ac:chgData name="Kaitlin Tyler" userId="971d5887-dada-4101-bef7-69a3ed4a7a52" providerId="ADAL" clId="{E19440B1-1ADB-4868-88AC-44DF987AFF97}" dt="2025-09-09T15:01:21.304" v="75" actId="2711"/>
          <ac:spMkLst>
            <pc:docMk/>
            <pc:sldMk cId="2875722748" sldId="405"/>
            <ac:spMk id="14" creationId="{189DAD1A-44A1-9941-4423-27465590FF48}"/>
          </ac:spMkLst>
        </pc:spChg>
        <pc:spChg chg="mod">
          <ac:chgData name="Kaitlin Tyler" userId="971d5887-dada-4101-bef7-69a3ed4a7a52" providerId="ADAL" clId="{E19440B1-1ADB-4868-88AC-44DF987AFF97}" dt="2025-09-09T15:01:26.200" v="78" actId="20577"/>
          <ac:spMkLst>
            <pc:docMk/>
            <pc:sldMk cId="2875722748" sldId="405"/>
            <ac:spMk id="149" creationId="{F39E844C-7D6A-C768-1696-A210A2E11A9A}"/>
          </ac:spMkLst>
        </pc:spChg>
      </pc:sldChg>
      <pc:sldChg chg="modSp mod">
        <pc:chgData name="Kaitlin Tyler" userId="971d5887-dada-4101-bef7-69a3ed4a7a52" providerId="ADAL" clId="{E19440B1-1ADB-4868-88AC-44DF987AFF97}" dt="2025-09-09T15:01:37.048" v="83" actId="20577"/>
        <pc:sldMkLst>
          <pc:docMk/>
          <pc:sldMk cId="1383794376" sldId="406"/>
        </pc:sldMkLst>
        <pc:spChg chg="mod">
          <ac:chgData name="Kaitlin Tyler" userId="971d5887-dada-4101-bef7-69a3ed4a7a52" providerId="ADAL" clId="{E19440B1-1ADB-4868-88AC-44DF987AFF97}" dt="2025-09-09T15:01:34.009" v="79" actId="2711"/>
          <ac:spMkLst>
            <pc:docMk/>
            <pc:sldMk cId="1383794376" sldId="406"/>
            <ac:spMk id="12" creationId="{7BE2C280-2817-BB02-BE5E-792CA084C600}"/>
          </ac:spMkLst>
        </pc:spChg>
        <pc:spChg chg="mod">
          <ac:chgData name="Kaitlin Tyler" userId="971d5887-dada-4101-bef7-69a3ed4a7a52" providerId="ADAL" clId="{E19440B1-1ADB-4868-88AC-44DF987AFF97}" dt="2025-09-09T15:01:37.048" v="83" actId="20577"/>
          <ac:spMkLst>
            <pc:docMk/>
            <pc:sldMk cId="1383794376" sldId="406"/>
            <ac:spMk id="149" creationId="{CEFA075E-1939-3385-C6A9-3DECA3A87A7A}"/>
          </ac:spMkLst>
        </pc:spChg>
      </pc:sldChg>
      <pc:sldChg chg="modSp mod">
        <pc:chgData name="Kaitlin Tyler" userId="971d5887-dada-4101-bef7-69a3ed4a7a52" providerId="ADAL" clId="{E19440B1-1ADB-4868-88AC-44DF987AFF97}" dt="2025-09-09T15:01:48.202" v="88" actId="2711"/>
        <pc:sldMkLst>
          <pc:docMk/>
          <pc:sldMk cId="1290726682" sldId="407"/>
        </pc:sldMkLst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5" creationId="{B1906FCC-8059-C8DE-10B0-9D2663C9A1F0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6" creationId="{7244ED54-1CD4-D535-8A9F-8463380E45E5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7" creationId="{ED79F1E9-8DFB-D183-C16E-8B7BA32C272A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8" creationId="{A26B3C83-6872-8ED8-064A-11DF49A95A25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9" creationId="{143058CF-6FE6-1391-9D73-B48DC7B0C498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10" creationId="{EA965BF3-5CD7-5C7E-EC50-89FB777CA59D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11" creationId="{8A2C61CA-7B0E-F727-7A59-DE5C0BA8FFA2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12" creationId="{04F41D22-82E8-D0BC-F677-7AD66174FD6C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13" creationId="{C21BAD8E-8CC6-D20A-BE04-3B6FE6C64E56}"/>
          </ac:spMkLst>
        </pc:spChg>
        <pc:spChg chg="mod">
          <ac:chgData name="Kaitlin Tyler" userId="971d5887-dada-4101-bef7-69a3ed4a7a52" providerId="ADAL" clId="{E19440B1-1ADB-4868-88AC-44DF987AFF97}" dt="2025-09-09T15:01:48.202" v="88" actId="2711"/>
          <ac:spMkLst>
            <pc:docMk/>
            <pc:sldMk cId="1290726682" sldId="407"/>
            <ac:spMk id="149" creationId="{B17F20BF-888B-0F42-E100-212833997A2C}"/>
          </ac:spMkLst>
        </pc:spChg>
      </pc:sldChg>
      <pc:sldChg chg="modSp mod">
        <pc:chgData name="Kaitlin Tyler" userId="971d5887-dada-4101-bef7-69a3ed4a7a52" providerId="ADAL" clId="{E19440B1-1ADB-4868-88AC-44DF987AFF97}" dt="2025-09-09T15:03:02.586" v="94" actId="14100"/>
        <pc:sldMkLst>
          <pc:docMk/>
          <pc:sldMk cId="3643516236" sldId="408"/>
        </pc:sldMkLst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5" creationId="{D813D129-3594-96EC-D500-05888595A146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6" creationId="{22D42EB5-F93C-F9BB-504E-6F888DD6DFF3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7" creationId="{21149820-3629-12A3-DF89-557DE06A18BA}"/>
          </ac:spMkLst>
        </pc:spChg>
        <pc:spChg chg="mod">
          <ac:chgData name="Kaitlin Tyler" userId="971d5887-dada-4101-bef7-69a3ed4a7a52" providerId="ADAL" clId="{E19440B1-1ADB-4868-88AC-44DF987AFF97}" dt="2025-09-09T15:03:02.586" v="94" actId="14100"/>
          <ac:spMkLst>
            <pc:docMk/>
            <pc:sldMk cId="3643516236" sldId="408"/>
            <ac:spMk id="8" creationId="{C73515A5-6A12-F60B-77D1-E4F9C0A9E099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9" creationId="{E16F0295-FCB2-F4F9-1FDB-1275C98A6915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10" creationId="{B5B13C70-2BEB-2237-C133-A52FD976ED6E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11" creationId="{E9E32B38-3534-4B56-375D-27F088662566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12" creationId="{9F5481DF-B328-3C60-0583-A66741023C9A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16" creationId="{F5E5129E-99D7-D961-E4E7-ABDAB106E4EB}"/>
          </ac:spMkLst>
        </pc:spChg>
        <pc:spChg chg="mod">
          <ac:chgData name="Kaitlin Tyler" userId="971d5887-dada-4101-bef7-69a3ed4a7a52" providerId="ADAL" clId="{E19440B1-1ADB-4868-88AC-44DF987AFF97}" dt="2025-09-09T15:02:55.929" v="93" actId="2711"/>
          <ac:spMkLst>
            <pc:docMk/>
            <pc:sldMk cId="3643516236" sldId="408"/>
            <ac:spMk id="149" creationId="{B3663800-4410-22C3-9C54-A9D3775A9268}"/>
          </ac:spMkLst>
        </pc:spChg>
      </pc:sldChg>
      <pc:sldChg chg="modSp mod">
        <pc:chgData name="Kaitlin Tyler" userId="971d5887-dada-4101-bef7-69a3ed4a7a52" providerId="ADAL" clId="{E19440B1-1ADB-4868-88AC-44DF987AFF97}" dt="2025-09-09T15:03:16.470" v="102" actId="20577"/>
        <pc:sldMkLst>
          <pc:docMk/>
          <pc:sldMk cId="1255962670" sldId="409"/>
        </pc:sldMkLst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5" creationId="{3A2FD4FB-65DA-1DEB-CECB-2CDEB362682B}"/>
          </ac:spMkLst>
        </pc:spChg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6" creationId="{B2EE0F5C-D0B9-9FFE-4DD4-DC44CA89CCDE}"/>
          </ac:spMkLst>
        </pc:spChg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9" creationId="{7032BE92-5D0E-C0BD-03D5-976745BCD548}"/>
          </ac:spMkLst>
        </pc:spChg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10" creationId="{C8033C90-E9EE-B5D7-9BB5-ADBA1DC74668}"/>
          </ac:spMkLst>
        </pc:spChg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12" creationId="{C0BC16B3-E40F-9AC5-A661-8E5CE5674BE1}"/>
          </ac:spMkLst>
        </pc:spChg>
        <pc:spChg chg="mod">
          <ac:chgData name="Kaitlin Tyler" userId="971d5887-dada-4101-bef7-69a3ed4a7a52" providerId="ADAL" clId="{E19440B1-1ADB-4868-88AC-44DF987AFF97}" dt="2025-09-09T15:03:11.821" v="95" actId="2711"/>
          <ac:spMkLst>
            <pc:docMk/>
            <pc:sldMk cId="1255962670" sldId="409"/>
            <ac:spMk id="19" creationId="{DF835CA7-AABE-ACDA-8BA6-326AC8EB1365}"/>
          </ac:spMkLst>
        </pc:spChg>
        <pc:spChg chg="mod">
          <ac:chgData name="Kaitlin Tyler" userId="971d5887-dada-4101-bef7-69a3ed4a7a52" providerId="ADAL" clId="{E19440B1-1ADB-4868-88AC-44DF987AFF97}" dt="2025-09-09T15:03:16.470" v="102" actId="20577"/>
          <ac:spMkLst>
            <pc:docMk/>
            <pc:sldMk cId="1255962670" sldId="409"/>
            <ac:spMk id="149" creationId="{D3A40A81-9609-91C5-7F9D-EAA98B871235}"/>
          </ac:spMkLst>
        </pc:spChg>
      </pc:sldChg>
      <pc:sldChg chg="modSp mod">
        <pc:chgData name="Kaitlin Tyler" userId="971d5887-dada-4101-bef7-69a3ed4a7a52" providerId="ADAL" clId="{E19440B1-1ADB-4868-88AC-44DF987AFF97}" dt="2025-09-09T15:03:26.730" v="107" actId="2711"/>
        <pc:sldMkLst>
          <pc:docMk/>
          <pc:sldMk cId="1639040846" sldId="410"/>
        </pc:sldMkLst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5" creationId="{060B5802-0BEE-E4DF-3BFF-05F074E7D008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6" creationId="{B9993635-A56C-7553-1884-465537E24278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7" creationId="{1C99CD96-FE68-9AF5-422A-6973F7E26BB8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9" creationId="{4BA09FBB-6793-16CD-3C29-FBD3F8C70C11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12" creationId="{3F47A88F-89A5-AE4C-2C57-297D1360822A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19" creationId="{AD905151-9B52-E273-9E5C-73AA998ABDE7}"/>
          </ac:spMkLst>
        </pc:spChg>
        <pc:spChg chg="mod">
          <ac:chgData name="Kaitlin Tyler" userId="971d5887-dada-4101-bef7-69a3ed4a7a52" providerId="ADAL" clId="{E19440B1-1ADB-4868-88AC-44DF987AFF97}" dt="2025-09-09T15:03:26.730" v="107" actId="2711"/>
          <ac:spMkLst>
            <pc:docMk/>
            <pc:sldMk cId="1639040846" sldId="410"/>
            <ac:spMk id="149" creationId="{0D432483-2E43-1F07-7787-8F553125B101}"/>
          </ac:spMkLst>
        </pc:spChg>
      </pc:sldChg>
      <pc:sldChg chg="modSp mod">
        <pc:chgData name="Kaitlin Tyler" userId="971d5887-dada-4101-bef7-69a3ed4a7a52" providerId="ADAL" clId="{E19440B1-1ADB-4868-88AC-44DF987AFF97}" dt="2025-09-09T15:04:56.362" v="112" actId="20577"/>
        <pc:sldMkLst>
          <pc:docMk/>
          <pc:sldMk cId="1009567577" sldId="411"/>
        </pc:sldMkLst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5" creationId="{047ABAC4-E699-3F46-B31C-E7C40BBFDEE1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6" creationId="{AF133CF0-1B67-D7C5-5842-0D06F8D53CD1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10" creationId="{2D19F7CF-19F1-D572-EEE6-2ACC7E761E31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13" creationId="{F2BAB6D1-6A08-1E05-2D16-8BC4D503C4CE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14" creationId="{06260410-EE71-55F8-97F3-744868B728F7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19" creationId="{420F4B00-3E17-8026-AF24-2C9A67F164BE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22" creationId="{BD73384B-AEBB-4E68-CBA2-932FB81C4C43}"/>
          </ac:spMkLst>
        </pc:spChg>
        <pc:spChg chg="mod">
          <ac:chgData name="Kaitlin Tyler" userId="971d5887-dada-4101-bef7-69a3ed4a7a52" providerId="ADAL" clId="{E19440B1-1ADB-4868-88AC-44DF987AFF97}" dt="2025-09-09T15:04:53.993" v="108" actId="2711"/>
          <ac:spMkLst>
            <pc:docMk/>
            <pc:sldMk cId="1009567577" sldId="411"/>
            <ac:spMk id="24" creationId="{C5143567-B40E-0F52-279A-D6910EFEDD5C}"/>
          </ac:spMkLst>
        </pc:spChg>
        <pc:spChg chg="mod">
          <ac:chgData name="Kaitlin Tyler" userId="971d5887-dada-4101-bef7-69a3ed4a7a52" providerId="ADAL" clId="{E19440B1-1ADB-4868-88AC-44DF987AFF97}" dt="2025-09-09T15:04:56.362" v="112" actId="20577"/>
          <ac:spMkLst>
            <pc:docMk/>
            <pc:sldMk cId="1009567577" sldId="411"/>
            <ac:spMk id="149" creationId="{CDBCEF03-1411-5EEB-94F5-E157A73BF108}"/>
          </ac:spMkLst>
        </pc:spChg>
      </pc:sldChg>
      <pc:sldChg chg="modSp mod">
        <pc:chgData name="Kaitlin Tyler" userId="971d5887-dada-4101-bef7-69a3ed4a7a52" providerId="ADAL" clId="{E19440B1-1ADB-4868-88AC-44DF987AFF97}" dt="2025-09-09T15:05:08.810" v="120" actId="20577"/>
        <pc:sldMkLst>
          <pc:docMk/>
          <pc:sldMk cId="2110096359" sldId="412"/>
        </pc:sldMkLst>
        <pc:spChg chg="mod">
          <ac:chgData name="Kaitlin Tyler" userId="971d5887-dada-4101-bef7-69a3ed4a7a52" providerId="ADAL" clId="{E19440B1-1ADB-4868-88AC-44DF987AFF97}" dt="2025-09-09T15:05:03.575" v="113" actId="2711"/>
          <ac:spMkLst>
            <pc:docMk/>
            <pc:sldMk cId="2110096359" sldId="412"/>
            <ac:spMk id="15" creationId="{570D2977-B809-C961-FBF3-66DDFE00277A}"/>
          </ac:spMkLst>
        </pc:spChg>
        <pc:spChg chg="mod">
          <ac:chgData name="Kaitlin Tyler" userId="971d5887-dada-4101-bef7-69a3ed4a7a52" providerId="ADAL" clId="{E19440B1-1ADB-4868-88AC-44DF987AFF97}" dt="2025-09-09T15:05:03.575" v="113" actId="2711"/>
          <ac:spMkLst>
            <pc:docMk/>
            <pc:sldMk cId="2110096359" sldId="412"/>
            <ac:spMk id="20" creationId="{916D4499-3E26-4B27-8FA5-1E827A79BA8A}"/>
          </ac:spMkLst>
        </pc:spChg>
        <pc:spChg chg="mod">
          <ac:chgData name="Kaitlin Tyler" userId="971d5887-dada-4101-bef7-69a3ed4a7a52" providerId="ADAL" clId="{E19440B1-1ADB-4868-88AC-44DF987AFF97}" dt="2025-09-09T15:05:03.575" v="113" actId="2711"/>
          <ac:spMkLst>
            <pc:docMk/>
            <pc:sldMk cId="2110096359" sldId="412"/>
            <ac:spMk id="31" creationId="{C138ACFC-EA37-F2AE-A8EE-D404645EA7E3}"/>
          </ac:spMkLst>
        </pc:spChg>
        <pc:spChg chg="mod">
          <ac:chgData name="Kaitlin Tyler" userId="971d5887-dada-4101-bef7-69a3ed4a7a52" providerId="ADAL" clId="{E19440B1-1ADB-4868-88AC-44DF987AFF97}" dt="2025-09-09T15:05:08.810" v="120" actId="20577"/>
          <ac:spMkLst>
            <pc:docMk/>
            <pc:sldMk cId="2110096359" sldId="412"/>
            <ac:spMk id="149" creationId="{E7295D65-CB90-C290-454F-60DD0C15E10D}"/>
          </ac:spMkLst>
        </pc:spChg>
      </pc:sldChg>
      <pc:sldChg chg="modSp mod">
        <pc:chgData name="Kaitlin Tyler" userId="971d5887-dada-4101-bef7-69a3ed4a7a52" providerId="ADAL" clId="{E19440B1-1ADB-4868-88AC-44DF987AFF97}" dt="2025-09-09T15:06:29.770" v="139" actId="1076"/>
        <pc:sldMkLst>
          <pc:docMk/>
          <pc:sldMk cId="521939803" sldId="413"/>
        </pc:sldMkLst>
        <pc:spChg chg="mod">
          <ac:chgData name="Kaitlin Tyler" userId="971d5887-dada-4101-bef7-69a3ed4a7a52" providerId="ADAL" clId="{E19440B1-1ADB-4868-88AC-44DF987AFF97}" dt="2025-09-09T15:06:19.397" v="135" actId="2711"/>
          <ac:spMkLst>
            <pc:docMk/>
            <pc:sldMk cId="521939803" sldId="413"/>
            <ac:spMk id="7" creationId="{83361932-71E6-CB2E-99E6-100D8A6A9633}"/>
          </ac:spMkLst>
        </pc:spChg>
        <pc:spChg chg="mod">
          <ac:chgData name="Kaitlin Tyler" userId="971d5887-dada-4101-bef7-69a3ed4a7a52" providerId="ADAL" clId="{E19440B1-1ADB-4868-88AC-44DF987AFF97}" dt="2025-09-09T15:06:29.770" v="139" actId="1076"/>
          <ac:spMkLst>
            <pc:docMk/>
            <pc:sldMk cId="521939803" sldId="413"/>
            <ac:spMk id="17" creationId="{6B192250-9D13-6CB2-BE53-3D3BC686F0F0}"/>
          </ac:spMkLst>
        </pc:spChg>
        <pc:spChg chg="mod">
          <ac:chgData name="Kaitlin Tyler" userId="971d5887-dada-4101-bef7-69a3ed4a7a52" providerId="ADAL" clId="{E19440B1-1ADB-4868-88AC-44DF987AFF97}" dt="2025-09-09T15:06:23.730" v="137" actId="20577"/>
          <ac:spMkLst>
            <pc:docMk/>
            <pc:sldMk cId="521939803" sldId="413"/>
            <ac:spMk id="149" creationId="{B7C2FDF7-C55D-AE2B-087C-9959D863A78B}"/>
          </ac:spMkLst>
        </pc:spChg>
        <pc:picChg chg="mod">
          <ac:chgData name="Kaitlin Tyler" userId="971d5887-dada-4101-bef7-69a3ed4a7a52" providerId="ADAL" clId="{E19440B1-1ADB-4868-88AC-44DF987AFF97}" dt="2025-09-09T15:06:26.984" v="138" actId="14100"/>
          <ac:picMkLst>
            <pc:docMk/>
            <pc:sldMk cId="521939803" sldId="413"/>
            <ac:picMk id="6" creationId="{A1BAE667-E0B1-E13B-9014-39F077F11508}"/>
          </ac:picMkLst>
        </pc:picChg>
      </pc:sldChg>
      <pc:sldMasterChg chg="modSldLayout">
        <pc:chgData name="Kaitlin Tyler" userId="971d5887-dada-4101-bef7-69a3ed4a7a52" providerId="ADAL" clId="{E19440B1-1ADB-4868-88AC-44DF987AFF97}" dt="2025-09-09T15:06:46.108" v="140"/>
        <pc:sldMasterMkLst>
          <pc:docMk/>
          <pc:sldMasterMk cId="1291537134" sldId="2147483660"/>
        </pc:sldMasterMkLst>
        <pc:sldLayoutChg chg="modSp">
          <pc:chgData name="Kaitlin Tyler" userId="971d5887-dada-4101-bef7-69a3ed4a7a52" providerId="ADAL" clId="{E19440B1-1ADB-4868-88AC-44DF987AFF97}" dt="2025-09-09T15:06:46.108" v="140"/>
          <pc:sldLayoutMkLst>
            <pc:docMk/>
            <pc:sldMasterMk cId="1291537134" sldId="2147483660"/>
            <pc:sldLayoutMk cId="2844354149" sldId="2147483736"/>
          </pc:sldLayoutMkLst>
          <pc:spChg chg="mod">
            <ac:chgData name="Kaitlin Tyler" userId="971d5887-dada-4101-bef7-69a3ed4a7a52" providerId="ADAL" clId="{E19440B1-1ADB-4868-88AC-44DF987AFF97}" dt="2025-09-09T15:06:46.108" v="140"/>
            <ac:spMkLst>
              <pc:docMk/>
              <pc:sldMasterMk cId="1291537134" sldId="2147483660"/>
              <pc:sldLayoutMk cId="2844354149" sldId="2147483736"/>
              <ac:spMk id="4" creationId="{E6AEF1B2-1440-4FE5-8C1B-C291F424F993}"/>
            </ac:spMkLst>
          </pc:spChg>
        </pc:sldLayoutChg>
      </pc:sldMasterChg>
    </pc:docChg>
  </pc:docChgLst>
  <pc:docChgLst>
    <pc:chgData name="Angelos Fragkos" userId="f5dfd546-65e5-4a9a-9692-492f288fd948" providerId="ADAL" clId="{A94E2A06-7E53-4E94-A447-BEC40536AD30}"/>
    <pc:docChg chg="undo redo custSel modSld">
      <pc:chgData name="Angelos Fragkos" userId="f5dfd546-65e5-4a9a-9692-492f288fd948" providerId="ADAL" clId="{A94E2A06-7E53-4E94-A447-BEC40536AD30}" dt="2025-08-25T12:35:26.187" v="40" actId="20577"/>
      <pc:docMkLst>
        <pc:docMk/>
      </pc:docMkLst>
      <pc:sldChg chg="modSp mod">
        <pc:chgData name="Angelos Fragkos" userId="f5dfd546-65e5-4a9a-9692-492f288fd948" providerId="ADAL" clId="{A94E2A06-7E53-4E94-A447-BEC40536AD30}" dt="2025-08-25T12:35:26.187" v="40" actId="20577"/>
        <pc:sldMkLst>
          <pc:docMk/>
          <pc:sldMk cId="2505429462" sldId="414"/>
        </pc:sldMkLst>
        <pc:spChg chg="mod">
          <ac:chgData name="Angelos Fragkos" userId="f5dfd546-65e5-4a9a-9692-492f288fd948" providerId="ADAL" clId="{A94E2A06-7E53-4E94-A447-BEC40536AD30}" dt="2025-08-25T12:35:26.187" v="40" actId="20577"/>
          <ac:spMkLst>
            <pc:docMk/>
            <pc:sldMk cId="2505429462" sldId="414"/>
            <ac:spMk id="4" creationId="{F73D7FB6-630A-0833-10CC-CA201E860ED0}"/>
          </ac:spMkLst>
        </pc:spChg>
        <pc:spChg chg="mod">
          <ac:chgData name="Angelos Fragkos" userId="f5dfd546-65e5-4a9a-9692-492f288fd948" providerId="ADAL" clId="{A94E2A06-7E53-4E94-A447-BEC40536AD30}" dt="2025-08-25T12:21:31.048" v="14" actId="1076"/>
          <ac:spMkLst>
            <pc:docMk/>
            <pc:sldMk cId="2505429462" sldId="414"/>
            <ac:spMk id="7" creationId="{9873A1BE-9713-ED5C-A52A-3EC83A7839CD}"/>
          </ac:spMkLst>
        </pc:spChg>
      </pc:sldChg>
    </pc:docChg>
  </pc:docChgLst>
  <pc:docChgLst>
    <pc:chgData name="Dimitris Tzagkas" userId="8ec74151-5606-46d1-9fd8-2e66dc9641bc" providerId="ADAL" clId="{8F717B0D-DDDE-4882-B845-BF42381D75D6}"/>
    <pc:docChg chg="modSld">
      <pc:chgData name="Dimitris Tzagkas" userId="8ec74151-5606-46d1-9fd8-2e66dc9641bc" providerId="ADAL" clId="{8F717B0D-DDDE-4882-B845-BF42381D75D6}" dt="2025-08-21T07:18:43.860" v="2" actId="20577"/>
      <pc:docMkLst>
        <pc:docMk/>
      </pc:docMkLst>
      <pc:sldChg chg="modSp mod">
        <pc:chgData name="Dimitris Tzagkas" userId="8ec74151-5606-46d1-9fd8-2e66dc9641bc" providerId="ADAL" clId="{8F717B0D-DDDE-4882-B845-BF42381D75D6}" dt="2025-08-21T07:18:43.860" v="2" actId="20577"/>
        <pc:sldMkLst>
          <pc:docMk/>
          <pc:sldMk cId="4066829860" sldId="259"/>
        </pc:sldMkLst>
        <pc:spChg chg="mod">
          <ac:chgData name="Dimitris Tzagkas" userId="8ec74151-5606-46d1-9fd8-2e66dc9641bc" providerId="ADAL" clId="{8F717B0D-DDDE-4882-B845-BF42381D75D6}" dt="2025-08-21T07:18:43.860" v="2" actId="20577"/>
          <ac:spMkLst>
            <pc:docMk/>
            <pc:sldMk cId="4066829860" sldId="259"/>
            <ac:spMk id="4" creationId="{9F611659-6201-0BA9-299C-D946D86240D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9/9/2025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34E424D3-A049-51F5-7F3B-57A875F8E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AF07ABA0-0865-71CD-D949-9D5461D88A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67EA52E3-A18D-753E-2B88-ECB1BDAAB39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144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C6BC34F2-8860-3F4E-3411-11771FDE5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D943ECAB-6AF8-8DFE-5DE2-81537088DE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A57B490E-0DA3-63C2-D6D0-AC690622AC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8238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35374C9-9F5D-3C35-9B1A-339814949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85D4DD29-A8BF-2085-90EA-299B8E7912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18E35ED6-387F-9DAC-855C-27DCF036C4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9621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92088325-7E9B-9E88-D894-8C62288D5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DFE14855-C433-DFE7-CE00-DC0D242908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66751945-2F43-DCA7-69F2-434D27CD32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2786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C7439AED-DF2D-30A8-79BA-B1F97D68B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1CFCDC02-8990-4945-F106-9E64B68B9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CC04442A-FACB-71D8-4361-E09D69F1D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4440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5D776E5F-7292-70DC-F5E0-2B0EE683C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608A4461-3DB9-D832-A7E4-9F8B0F390F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1434DF84-7785-7E4A-A0EC-3761911F25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0860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AB4AB31D-19F0-9FC6-EEEE-13EED40FF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BE5F15C3-06F6-66C2-AEC9-BB42AD48B8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E0707133-6DE9-1A9C-D8E4-D0491B1BE6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1923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FF4C18C5-B4DC-8FA5-B26F-834B3FF2E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B606790E-90A4-F293-7AD8-8B03C413B7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7370AA83-2940-A8E7-10E0-3F2BD054AA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77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67E7A8A2-DCE9-543E-3C6B-52521411C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E2430652-E2A3-E8F6-FB16-EE50BD84B8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CF0B5420-9087-035C-E049-ACEDDC9660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2885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1E7CB67D-2BAD-DBB7-D73A-120333098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C4D33573-E983-ABE1-3A9B-23D6101E41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827FAB87-A759-FC57-E47E-4FB0EA3DED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3382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>
          <a:extLst>
            <a:ext uri="{FF2B5EF4-FFF2-40B4-BE49-F238E27FC236}">
              <a16:creationId xmlns:a16="http://schemas.microsoft.com/office/drawing/2014/main" id="{FFE9414B-343F-3E5F-A18F-649BF739B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75a620d15c_0_62:notes">
            <a:extLst>
              <a:ext uri="{FF2B5EF4-FFF2-40B4-BE49-F238E27FC236}">
                <a16:creationId xmlns:a16="http://schemas.microsoft.com/office/drawing/2014/main" id="{1BDAB0A7-A2A3-3B57-1E0F-1B9EFAB378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75a620d15c_0_62:notes">
            <a:extLst>
              <a:ext uri="{FF2B5EF4-FFF2-40B4-BE49-F238E27FC236}">
                <a16:creationId xmlns:a16="http://schemas.microsoft.com/office/drawing/2014/main" id="{534C411F-DEDC-9E9D-B564-F58C380BD9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2074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Feedback Survey link for copy-paste method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https://ansys.typeform.com/to/jcattJI5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80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75a620d15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75a620d15c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0851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75a620d15c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75a620d15c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8901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6446D1B5-3A6C-F1A4-39ED-2C85695F0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CC8BD389-CE0C-59A2-CFE0-DD4124BEC5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615FD28A-C0AC-99CA-4F59-6936FA4030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2988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0D0C59EC-10B0-934B-06BD-4D7ABBDFB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BA606532-A655-FF52-096C-6FDB74CBDF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06E579E2-02D1-00D3-7D5B-AD45A3ECA8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5529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E2EE4A85-6955-CF54-F7F9-67EB7C0F0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178A767A-0442-89F9-9DF0-84D404134C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85915AC2-433B-89DB-82E8-D515321480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1366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295279BE-217B-FEC3-D22C-B2AECFEDB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6C58C591-243E-7DA9-3C3E-D558DD271A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F27C174C-EFAF-08DE-3C06-4BD1487DCE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6191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5AF4B37B-1F10-9DF6-A12B-5AFB678FD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5a620d15c_0_218:notes">
            <a:extLst>
              <a:ext uri="{FF2B5EF4-FFF2-40B4-BE49-F238E27FC236}">
                <a16:creationId xmlns:a16="http://schemas.microsoft.com/office/drawing/2014/main" id="{E80D2BFD-B59D-B650-CA87-A9AE9ABC2C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5a620d15c_0_218:notes">
            <a:extLst>
              <a:ext uri="{FF2B5EF4-FFF2-40B4-BE49-F238E27FC236}">
                <a16:creationId xmlns:a16="http://schemas.microsoft.com/office/drawing/2014/main" id="{61808487-D735-FA8C-D096-1C02D687AE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9500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ys.com/education-resources" TargetMode="External"/><Relationship Id="rId2" Type="http://schemas.openxmlformats.org/officeDocument/2006/relationships/hyperlink" Target="https://www.ansys.com/academic/terms-and-conditions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education@ansys.com" TargetMode="Externa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sharepoint.com/sites/AcademicDevelopmentTeam/Lists/Content%20Development%20Pipeline/AllItems.aspx" TargetMode="External"/><Relationship Id="rId2" Type="http://schemas.openxmlformats.org/officeDocument/2006/relationships/hyperlink" Target="https://ansys-my.sharepoint.com/:f:/r/personal/kaitlin_tyler_ansys_com/Documents/Digital%20Learning%20Content/1.%20AERs/00.%20MARKETING%20REVIEW%20SUBMISSION%20FOLDER?csf=1&amp;web=1&amp;e=VCK0Fc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379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2025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full Academic Terms &amp; Conditions can be found using 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this link</a:t>
            </a:r>
            <a:r>
              <a:rPr lang="en-US" sz="1400" i="0" kern="1200">
                <a:solidFill>
                  <a:srgbClr val="201F1E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engineering and design concepts via Ansys software.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4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100" y="6727600"/>
            <a:ext cx="12192000" cy="1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11296611" y="6330819"/>
            <a:ext cx="731600" cy="4116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E7C46F-C482-2235-5208-0603597D6C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7591" y="1633957"/>
            <a:ext cx="8742265" cy="465455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1E1ED-27EB-DFBA-B5E5-744C541B27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5600" y="1633957"/>
            <a:ext cx="2589213" cy="4486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780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100" y="6727600"/>
            <a:ext cx="12192000" cy="1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15600" y="1688433"/>
            <a:ext cx="11360800" cy="44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534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EF18AD-72D0-A088-8C9C-E0ED35491A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F5CC29-E70A-42E0-E10D-676414208801}"/>
              </a:ext>
            </a:extLst>
          </p:cNvPr>
          <p:cNvSpPr txBox="1"/>
          <p:nvPr userDrawn="1"/>
        </p:nvSpPr>
        <p:spPr>
          <a:xfrm>
            <a:off x="533400" y="207005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Resource Submission Checklist &amp; Process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38A8E9C-12A4-7ED4-C180-3666143E5674}"/>
              </a:ext>
            </a:extLst>
          </p:cNvPr>
          <p:cNvGrpSpPr/>
          <p:nvPr userDrawn="1"/>
        </p:nvGrpSpPr>
        <p:grpSpPr>
          <a:xfrm>
            <a:off x="468573" y="2008728"/>
            <a:ext cx="3505200" cy="369332"/>
            <a:chOff x="533400" y="1115298"/>
            <a:chExt cx="3505200" cy="369332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17A6E40-190B-2212-058B-0C1AA1829582}"/>
                </a:ext>
              </a:extLst>
            </p:cNvPr>
            <p:cNvSpPr/>
            <p:nvPr/>
          </p:nvSpPr>
          <p:spPr>
            <a:xfrm>
              <a:off x="533400" y="1143000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C66C7B7-CC7B-3EB2-A5A4-38F2B646F8DC}"/>
                </a:ext>
              </a:extLst>
            </p:cNvPr>
            <p:cNvSpPr txBox="1"/>
            <p:nvPr/>
          </p:nvSpPr>
          <p:spPr>
            <a:xfrm>
              <a:off x="1078900" y="1115298"/>
              <a:ext cx="2959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final draft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E7B9E5-9A29-516E-0BC4-AF3DDB21EA8E}"/>
              </a:ext>
            </a:extLst>
          </p:cNvPr>
          <p:cNvGrpSpPr/>
          <p:nvPr userDrawn="1"/>
        </p:nvGrpSpPr>
        <p:grpSpPr>
          <a:xfrm>
            <a:off x="468573" y="2966086"/>
            <a:ext cx="5480554" cy="584775"/>
            <a:chOff x="533400" y="2981374"/>
            <a:chExt cx="5480554" cy="584775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04D57DD-30EB-6AF5-051D-31705F3C7A97}"/>
                </a:ext>
              </a:extLst>
            </p:cNvPr>
            <p:cNvSpPr/>
            <p:nvPr/>
          </p:nvSpPr>
          <p:spPr>
            <a:xfrm>
              <a:off x="533400" y="312136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0702621-5FDF-11A0-51A1-C4B919B7F21F}"/>
                </a:ext>
              </a:extLst>
            </p:cNvPr>
            <p:cNvSpPr txBox="1"/>
            <p:nvPr/>
          </p:nvSpPr>
          <p:spPr>
            <a:xfrm>
              <a:off x="1073054" y="2981374"/>
              <a:ext cx="494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development software files </a:t>
              </a:r>
              <a:br>
                <a:rPr lang="en-US" dirty="0"/>
              </a:b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(make clear if any should be uploaded with resource document)</a:t>
              </a:r>
              <a:r>
                <a:rPr lang="en-US" sz="1400" dirty="0"/>
                <a:t> 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1A9581D-1B18-28F4-ED06-4F450E17480A}"/>
              </a:ext>
            </a:extLst>
          </p:cNvPr>
          <p:cNvGrpSpPr/>
          <p:nvPr userDrawn="1"/>
        </p:nvGrpSpPr>
        <p:grpSpPr>
          <a:xfrm>
            <a:off x="468573" y="3613194"/>
            <a:ext cx="2286000" cy="369332"/>
            <a:chOff x="533400" y="3627060"/>
            <a:chExt cx="2286000" cy="36933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49168FB-0DF7-11B7-D7A1-F606575ED0BB}"/>
                </a:ext>
              </a:extLst>
            </p:cNvPr>
            <p:cNvSpPr/>
            <p:nvPr/>
          </p:nvSpPr>
          <p:spPr>
            <a:xfrm>
              <a:off x="533400" y="3657034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60B5F0D-BE7C-331B-A066-7D63F511BA7E}"/>
                </a:ext>
              </a:extLst>
            </p:cNvPr>
            <p:cNvSpPr txBox="1"/>
            <p:nvPr/>
          </p:nvSpPr>
          <p:spPr>
            <a:xfrm>
              <a:off x="1078900" y="3627060"/>
              <a:ext cx="1740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Webpage image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207857D-BAEF-8CEC-9A64-0BF09E4C47A9}"/>
              </a:ext>
            </a:extLst>
          </p:cNvPr>
          <p:cNvGrpSpPr/>
          <p:nvPr userDrawn="1"/>
        </p:nvGrpSpPr>
        <p:grpSpPr>
          <a:xfrm>
            <a:off x="468573" y="4682836"/>
            <a:ext cx="4876800" cy="369332"/>
            <a:chOff x="533400" y="4659868"/>
            <a:chExt cx="4876800" cy="369332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477D265-6D03-A75F-F36A-D9D3AD81D1EC}"/>
                </a:ext>
              </a:extLst>
            </p:cNvPr>
            <p:cNvSpPr/>
            <p:nvPr/>
          </p:nvSpPr>
          <p:spPr>
            <a:xfrm>
              <a:off x="533400" y="4687570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DBD2DE5-7ADC-9B87-F7E9-7816CC4CD2FC}"/>
                </a:ext>
              </a:extLst>
            </p:cNvPr>
            <p:cNvSpPr txBox="1"/>
            <p:nvPr/>
          </p:nvSpPr>
          <p:spPr>
            <a:xfrm>
              <a:off x="1078900" y="4659868"/>
              <a:ext cx="4331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Completed Marketing content document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A2DF809-2E23-6342-6A4F-49B1267C68AF}"/>
              </a:ext>
            </a:extLst>
          </p:cNvPr>
          <p:cNvGrpSpPr/>
          <p:nvPr userDrawn="1"/>
        </p:nvGrpSpPr>
        <p:grpSpPr>
          <a:xfrm>
            <a:off x="462727" y="4148016"/>
            <a:ext cx="3053846" cy="369332"/>
            <a:chOff x="527554" y="4126468"/>
            <a:chExt cx="3053846" cy="369332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CBE5440-0725-4562-AE15-F4B63E227F13}"/>
                </a:ext>
              </a:extLst>
            </p:cNvPr>
            <p:cNvSpPr/>
            <p:nvPr/>
          </p:nvSpPr>
          <p:spPr>
            <a:xfrm>
              <a:off x="527554" y="415644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0357AA4-7044-478C-0D71-7B9C2C6E6198}"/>
                </a:ext>
              </a:extLst>
            </p:cNvPr>
            <p:cNvSpPr txBox="1"/>
            <p:nvPr/>
          </p:nvSpPr>
          <p:spPr>
            <a:xfrm>
              <a:off x="1073054" y="4126468"/>
              <a:ext cx="25083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Webpage thumbnail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B5C0236-FDCE-B566-20A0-E963B5BE3C57}"/>
              </a:ext>
            </a:extLst>
          </p:cNvPr>
          <p:cNvGrpSpPr/>
          <p:nvPr userDrawn="1"/>
        </p:nvGrpSpPr>
        <p:grpSpPr>
          <a:xfrm>
            <a:off x="462727" y="2543550"/>
            <a:ext cx="5181600" cy="369332"/>
            <a:chOff x="527554" y="1613590"/>
            <a:chExt cx="5181600" cy="369332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12B41CD-F9C9-BEC8-A055-9A8341B426FB}"/>
                </a:ext>
              </a:extLst>
            </p:cNvPr>
            <p:cNvSpPr/>
            <p:nvPr/>
          </p:nvSpPr>
          <p:spPr>
            <a:xfrm>
              <a:off x="527554" y="1641292"/>
              <a:ext cx="304800" cy="304800"/>
            </a:xfrm>
            <a:prstGeom prst="rect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E124438-81B7-C3DD-5DD6-D85DB2B5C82E}"/>
                </a:ext>
              </a:extLst>
            </p:cNvPr>
            <p:cNvSpPr txBox="1"/>
            <p:nvPr/>
          </p:nvSpPr>
          <p:spPr>
            <a:xfrm>
              <a:off x="1073054" y="1613590"/>
              <a:ext cx="4636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Resource image files 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(saved as individual image files)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FBB3727-3036-A630-B788-3ACAD34DCCF2}"/>
              </a:ext>
            </a:extLst>
          </p:cNvPr>
          <p:cNvSpPr txBox="1"/>
          <p:nvPr userDrawn="1"/>
        </p:nvSpPr>
        <p:spPr>
          <a:xfrm>
            <a:off x="316172" y="1336294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Submission Checklist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311843B-6C86-FA4E-224E-5636CD47B497}"/>
              </a:ext>
            </a:extLst>
          </p:cNvPr>
          <p:cNvSpPr txBox="1"/>
          <p:nvPr userDrawn="1"/>
        </p:nvSpPr>
        <p:spPr>
          <a:xfrm>
            <a:off x="6564572" y="1336294"/>
            <a:ext cx="5398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Submission Process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C253D1A-C7DC-E4EE-81E9-EB3D351E2048}"/>
              </a:ext>
            </a:extLst>
          </p:cNvPr>
          <p:cNvSpPr txBox="1"/>
          <p:nvPr userDrawn="1"/>
        </p:nvSpPr>
        <p:spPr>
          <a:xfrm>
            <a:off x="6640773" y="1981200"/>
            <a:ext cx="5181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Upload contents of checklist to </a:t>
            </a:r>
            <a:br>
              <a:rPr lang="en-US" dirty="0"/>
            </a:br>
            <a:r>
              <a:rPr lang="en-US" dirty="0">
                <a:hlinkClick r:id="rId2"/>
              </a:rPr>
              <a:t>Marketing Review Submission Folder</a:t>
            </a: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Create a subfolder for your resource</a:t>
            </a:r>
            <a:r>
              <a:rPr lang="en-US" dirty="0">
                <a:sym typeface="Wingdings" panose="05000000000000000000" pitchFamily="2" charset="2"/>
              </a:rPr>
              <a:t> unique name identifier</a:t>
            </a:r>
          </a:p>
          <a:p>
            <a:pPr marL="342900" indent="-342900">
              <a:buAutoNum type="arabicPeriod"/>
            </a:pPr>
            <a:endParaRPr lang="en-US" dirty="0">
              <a:sym typeface="Wingdings" panose="05000000000000000000" pitchFamily="2" charset="2"/>
            </a:endParaRPr>
          </a:p>
          <a:p>
            <a:pPr marL="342900" indent="-342900"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Change </a:t>
            </a:r>
            <a:r>
              <a:rPr lang="en-US" dirty="0">
                <a:sym typeface="Wingdings" panose="05000000000000000000" pitchFamily="2" charset="2"/>
                <a:hlinkClick r:id="rId3"/>
              </a:rPr>
              <a:t>Resource Pipeline Status </a:t>
            </a:r>
            <a:r>
              <a:rPr lang="en-US" dirty="0">
                <a:sym typeface="Wingdings" panose="05000000000000000000" pitchFamily="2" charset="2"/>
              </a:rPr>
              <a:t>from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3. Technical Review to 2. Marketing Review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Sends automated email to Kaitlin &amp; Kylie that content is ready for 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01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09DDD0D-54CB-CEA3-0BD7-DB5F45703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24600"/>
            <a:ext cx="368300" cy="2389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 userDrawn="1"/>
        </p:nvSpPr>
        <p:spPr>
          <a:xfrm>
            <a:off x="5410200" y="6611779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</a:rPr>
              <a:t>©2025 ANSYS, Inc.</a:t>
            </a:r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38" r:id="rId4"/>
    <p:sldLayoutId id="2147483724" r:id="rId5"/>
    <p:sldLayoutId id="2147483735" r:id="rId6"/>
    <p:sldLayoutId id="2147483734" r:id="rId7"/>
    <p:sldLayoutId id="2147483663" r:id="rId8"/>
    <p:sldLayoutId id="2147483729" r:id="rId9"/>
    <p:sldLayoutId id="2147483730" r:id="rId10"/>
    <p:sldLayoutId id="2147483731" r:id="rId11"/>
    <p:sldLayoutId id="2147483727" r:id="rId12"/>
    <p:sldLayoutId id="2147483726" r:id="rId13"/>
    <p:sldLayoutId id="2147483736" r:id="rId14"/>
    <p:sldLayoutId id="2147483740" r:id="rId15"/>
    <p:sldLayoutId id="2147483741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?subject=Dipole%20Theory%20and%20Simulation%20Resourc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nsys.typeform.com/to/jcattJI5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7399337" cy="1449388"/>
          </a:xfrm>
        </p:spPr>
        <p:txBody>
          <a:bodyPr>
            <a:normAutofit/>
          </a:bodyPr>
          <a:lstStyle/>
          <a:p>
            <a:r>
              <a:rPr lang="en-GB" dirty="0"/>
              <a:t>Electrical Machines Fundamentals: Electromotive Force Analysis in Depth</a:t>
            </a:r>
          </a:p>
          <a:p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F611659-6201-0BA9-299C-D946D86240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>
                <a:solidFill>
                  <a:schemeClr val="tx1"/>
                </a:solidFill>
                <a:latin typeface="Calibri"/>
                <a:cs typeface="Calibri"/>
              </a:rPr>
              <a:t>Developed and curated by the Ansys Education Team</a:t>
            </a:r>
            <a:endParaRPr lang="en-US" sz="1600" b="1" u="sng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Angelos Fragkos, Dimitris Tzagkas</a:t>
            </a:r>
          </a:p>
          <a:p>
            <a:pPr>
              <a:lnSpc>
                <a:spcPct val="110000"/>
              </a:lnSpc>
            </a:pPr>
            <a:r>
              <a:rPr lang="en-US" sz="1400" dirty="0">
                <a:latin typeface="Calibri"/>
                <a:cs typeface="Calibri"/>
                <a:hlinkClick r:id="rId3"/>
              </a:rPr>
              <a:t>education@ansys.com</a:t>
            </a:r>
            <a:endParaRPr 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2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67ECE828-61B4-D059-0AB9-CB71BEFCF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285A53DF-5BF5-88B6-31AB-CE011DA2D3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/>
              <a:t>3D Design Creation: Current Loop (4) </a:t>
            </a:r>
            <a:endParaRPr dirty="0"/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DB333278-C218-B4DF-B87E-F3FCD0849C83}"/>
              </a:ext>
            </a:extLst>
          </p:cNvPr>
          <p:cNvSpPr txBox="1"/>
          <p:nvPr/>
        </p:nvSpPr>
        <p:spPr>
          <a:xfrm>
            <a:off x="149115" y="2847948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Left click at any point, extend at Y and Z direction and left click again.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15C299A-BF6D-88A5-F391-8759026E420B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DD9B01D-9BBC-7D26-4CDD-6CD91FFFE7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3961"/>
          <a:stretch>
            <a:fillRect/>
          </a:stretch>
        </p:blipFill>
        <p:spPr>
          <a:xfrm>
            <a:off x="2739600" y="831600"/>
            <a:ext cx="9274296" cy="5282890"/>
          </a:xfrm>
          <a:prstGeom prst="rect">
            <a:avLst/>
          </a:prstGeom>
        </p:spPr>
      </p:pic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0AA6AD55-0E4B-A7F5-979F-FD9640426A25}"/>
              </a:ext>
            </a:extLst>
          </p:cNvPr>
          <p:cNvSpPr/>
          <p:nvPr/>
        </p:nvSpPr>
        <p:spPr>
          <a:xfrm>
            <a:off x="7960360" y="4101918"/>
            <a:ext cx="234442" cy="1576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05EA59E-44C5-A205-5D1B-418CC9B27001}"/>
              </a:ext>
            </a:extLst>
          </p:cNvPr>
          <p:cNvCxnSpPr>
            <a:cxnSpLocks/>
          </p:cNvCxnSpPr>
          <p:nvPr/>
        </p:nvCxnSpPr>
        <p:spPr>
          <a:xfrm flipV="1">
            <a:off x="8194802" y="2585720"/>
            <a:ext cx="812038" cy="149384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154;p22">
            <a:extLst>
              <a:ext uri="{FF2B5EF4-FFF2-40B4-BE49-F238E27FC236}">
                <a16:creationId xmlns:a16="http://schemas.microsoft.com/office/drawing/2014/main" id="{D58D2152-E3B1-6CE4-C1C4-27FE738573C6}"/>
              </a:ext>
            </a:extLst>
          </p:cNvPr>
          <p:cNvSpPr/>
          <p:nvPr/>
        </p:nvSpPr>
        <p:spPr>
          <a:xfrm>
            <a:off x="8935720" y="2421077"/>
            <a:ext cx="234442" cy="1576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Google Shape;153;p22">
            <a:extLst>
              <a:ext uri="{FF2B5EF4-FFF2-40B4-BE49-F238E27FC236}">
                <a16:creationId xmlns:a16="http://schemas.microsoft.com/office/drawing/2014/main" id="{407337B3-5AA1-484E-2DDD-3E1B27624BA7}"/>
              </a:ext>
            </a:extLst>
          </p:cNvPr>
          <p:cNvSpPr txBox="1"/>
          <p:nvPr/>
        </p:nvSpPr>
        <p:spPr>
          <a:xfrm>
            <a:off x="7666201" y="3767601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" name="Google Shape;153;p22">
            <a:extLst>
              <a:ext uri="{FF2B5EF4-FFF2-40B4-BE49-F238E27FC236}">
                <a16:creationId xmlns:a16="http://schemas.microsoft.com/office/drawing/2014/main" id="{7AA42583-0A8F-0B99-B59B-8025C5D32E6A}"/>
              </a:ext>
            </a:extLst>
          </p:cNvPr>
          <p:cNvSpPr txBox="1"/>
          <p:nvPr/>
        </p:nvSpPr>
        <p:spPr>
          <a:xfrm>
            <a:off x="9092361" y="2065442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588441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D8CB4B8A-1663-88D1-42FA-C8CFA1A3A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CF7C31-20A4-C887-36E7-82D7FEE0B3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784"/>
          <a:stretch>
            <a:fillRect/>
          </a:stretch>
        </p:blipFill>
        <p:spPr>
          <a:xfrm>
            <a:off x="2739600" y="831600"/>
            <a:ext cx="9262093" cy="5237618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3CB632ED-D042-BE29-8228-5AA452F97C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/>
              <a:t>3D Design Creation: Current Loop (5) </a:t>
            </a:r>
            <a:endParaRPr dirty="0"/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36B40845-5AD9-3E6A-7EEF-27F2C8694D59}"/>
              </a:ext>
            </a:extLst>
          </p:cNvPr>
          <p:cNvSpPr txBox="1"/>
          <p:nvPr/>
        </p:nvSpPr>
        <p:spPr>
          <a:xfrm>
            <a:off x="228425" y="2847948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Extend in X direction and left click again.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001341-956D-C342-F701-0ECA66C3CE28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F153746A-8EB2-3E8A-999D-EF4FD63BDC35}"/>
              </a:ext>
            </a:extLst>
          </p:cNvPr>
          <p:cNvSpPr/>
          <p:nvPr/>
        </p:nvSpPr>
        <p:spPr>
          <a:xfrm>
            <a:off x="9162344" y="2356075"/>
            <a:ext cx="93613" cy="6716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97B32D1-8A54-BD1F-A722-E7DBD4937D38}"/>
              </a:ext>
            </a:extLst>
          </p:cNvPr>
          <p:cNvCxnSpPr>
            <a:cxnSpLocks/>
          </p:cNvCxnSpPr>
          <p:nvPr/>
        </p:nvCxnSpPr>
        <p:spPr>
          <a:xfrm>
            <a:off x="9280313" y="2361958"/>
            <a:ext cx="227120" cy="5540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154;p22">
            <a:extLst>
              <a:ext uri="{FF2B5EF4-FFF2-40B4-BE49-F238E27FC236}">
                <a16:creationId xmlns:a16="http://schemas.microsoft.com/office/drawing/2014/main" id="{FD8B91DE-1E55-2AF4-B2FA-4912253B9A05}"/>
              </a:ext>
            </a:extLst>
          </p:cNvPr>
          <p:cNvSpPr/>
          <p:nvPr/>
        </p:nvSpPr>
        <p:spPr>
          <a:xfrm>
            <a:off x="9520133" y="2431711"/>
            <a:ext cx="91355" cy="6470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658855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C6D39518-4FDC-747B-9EA4-616552500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4E303F-91A6-3B3B-C186-6DA611E80B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298"/>
          <a:stretch>
            <a:fillRect/>
          </a:stretch>
        </p:blipFill>
        <p:spPr>
          <a:xfrm>
            <a:off x="2739600" y="831600"/>
            <a:ext cx="9266157" cy="526440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F39E844C-7D6A-C768-1696-A210A2E11A9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(6)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3D95B6ED-C337-E324-06E7-E3AC575BE2D3}"/>
              </a:ext>
            </a:extLst>
          </p:cNvPr>
          <p:cNvSpPr txBox="1"/>
          <p:nvPr/>
        </p:nvSpPr>
        <p:spPr>
          <a:xfrm>
            <a:off x="186243" y="2280789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Double click at the </a:t>
            </a:r>
            <a:r>
              <a:rPr lang="en-GB" err="1">
                <a:ea typeface="Open Sans"/>
                <a:cs typeface="Open Sans"/>
                <a:sym typeface="Open Sans"/>
              </a:rPr>
              <a:t>CreateBox</a:t>
            </a:r>
            <a:r>
              <a:rPr lang="en-GB">
                <a:ea typeface="Open Sans"/>
                <a:cs typeface="Open Sans"/>
                <a:sym typeface="Open Sans"/>
              </a:rPr>
              <a:t> option and configure as shown.</a:t>
            </a: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D7CDFE-4697-470D-14F3-F2A56653506D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7CB62BFB-5402-8465-7963-4081B6526AD1}"/>
              </a:ext>
            </a:extLst>
          </p:cNvPr>
          <p:cNvSpPr/>
          <p:nvPr/>
        </p:nvSpPr>
        <p:spPr>
          <a:xfrm>
            <a:off x="4873659" y="2253858"/>
            <a:ext cx="574111" cy="114754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154;p22">
            <a:extLst>
              <a:ext uri="{FF2B5EF4-FFF2-40B4-BE49-F238E27FC236}">
                <a16:creationId xmlns:a16="http://schemas.microsoft.com/office/drawing/2014/main" id="{BB5C1E7E-1547-1993-E75C-69081A619959}"/>
              </a:ext>
            </a:extLst>
          </p:cNvPr>
          <p:cNvSpPr/>
          <p:nvPr/>
        </p:nvSpPr>
        <p:spPr>
          <a:xfrm>
            <a:off x="5685789" y="2712807"/>
            <a:ext cx="3749465" cy="38354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153;p22">
            <a:extLst>
              <a:ext uri="{FF2B5EF4-FFF2-40B4-BE49-F238E27FC236}">
                <a16:creationId xmlns:a16="http://schemas.microsoft.com/office/drawing/2014/main" id="{F4127093-CE5C-EDF4-988C-CF3FEF27B397}"/>
              </a:ext>
            </a:extLst>
          </p:cNvPr>
          <p:cNvSpPr txBox="1"/>
          <p:nvPr/>
        </p:nvSpPr>
        <p:spPr>
          <a:xfrm>
            <a:off x="5193123" y="1777931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1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8" name="Google Shape;153;p22">
            <a:extLst>
              <a:ext uri="{FF2B5EF4-FFF2-40B4-BE49-F238E27FC236}">
                <a16:creationId xmlns:a16="http://schemas.microsoft.com/office/drawing/2014/main" id="{62DE4B6F-E9DE-9220-46E3-3243D4522A23}"/>
              </a:ext>
            </a:extLst>
          </p:cNvPr>
          <p:cNvSpPr txBox="1"/>
          <p:nvPr/>
        </p:nvSpPr>
        <p:spPr>
          <a:xfrm>
            <a:off x="8314028" y="2253858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54;p22">
            <a:extLst>
              <a:ext uri="{FF2B5EF4-FFF2-40B4-BE49-F238E27FC236}">
                <a16:creationId xmlns:a16="http://schemas.microsoft.com/office/drawing/2014/main" id="{E170327E-0F86-4B04-D39C-C04D80BBCAAA}"/>
              </a:ext>
            </a:extLst>
          </p:cNvPr>
          <p:cNvSpPr/>
          <p:nvPr/>
        </p:nvSpPr>
        <p:spPr>
          <a:xfrm>
            <a:off x="10722885" y="5012055"/>
            <a:ext cx="518160" cy="122874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54;p22">
            <a:extLst>
              <a:ext uri="{FF2B5EF4-FFF2-40B4-BE49-F238E27FC236}">
                <a16:creationId xmlns:a16="http://schemas.microsoft.com/office/drawing/2014/main" id="{204A256C-C4D2-1239-19C5-D0C75E1915D6}"/>
              </a:ext>
            </a:extLst>
          </p:cNvPr>
          <p:cNvSpPr/>
          <p:nvPr/>
        </p:nvSpPr>
        <p:spPr>
          <a:xfrm>
            <a:off x="9699093" y="4985384"/>
            <a:ext cx="518160" cy="17487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" name="Google Shape;153;p22">
            <a:extLst>
              <a:ext uri="{FF2B5EF4-FFF2-40B4-BE49-F238E27FC236}">
                <a16:creationId xmlns:a16="http://schemas.microsoft.com/office/drawing/2014/main" id="{57EF0503-E7FC-36BF-0C68-90EA486602AF}"/>
              </a:ext>
            </a:extLst>
          </p:cNvPr>
          <p:cNvSpPr txBox="1"/>
          <p:nvPr/>
        </p:nvSpPr>
        <p:spPr>
          <a:xfrm>
            <a:off x="10971488" y="4543996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3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53;p22">
            <a:extLst>
              <a:ext uri="{FF2B5EF4-FFF2-40B4-BE49-F238E27FC236}">
                <a16:creationId xmlns:a16="http://schemas.microsoft.com/office/drawing/2014/main" id="{189DAD1A-44A1-9941-4423-27465590FF48}"/>
              </a:ext>
            </a:extLst>
          </p:cNvPr>
          <p:cNvSpPr txBox="1"/>
          <p:nvPr/>
        </p:nvSpPr>
        <p:spPr>
          <a:xfrm>
            <a:off x="9886131" y="4525195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4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875722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7C2C689A-39AC-5D30-58F8-EB24550FE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EFA075E-1939-3385-C6A9-3DECA3A87A7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(7) 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7BE2C280-2817-BB02-BE5E-792CA084C600}"/>
              </a:ext>
            </a:extLst>
          </p:cNvPr>
          <p:cNvSpPr txBox="1"/>
          <p:nvPr/>
        </p:nvSpPr>
        <p:spPr>
          <a:xfrm>
            <a:off x="202478" y="3164709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Draw a second Box following the exact same process as prior.</a:t>
            </a: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2244B5C-A481-C47E-4DCC-834E16B4EB25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7FDFD2D-7552-ADE6-0429-DE2B52573A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448"/>
          <a:stretch>
            <a:fillRect/>
          </a:stretch>
        </p:blipFill>
        <p:spPr>
          <a:xfrm>
            <a:off x="2739600" y="831600"/>
            <a:ext cx="9258032" cy="525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794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E7E555EE-C7D1-DC4C-3FAA-85D844AC6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2F181E3F-8559-29AA-CBDB-9EBAADAC9E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683"/>
          <a:stretch>
            <a:fillRect/>
          </a:stretch>
        </p:blipFill>
        <p:spPr>
          <a:xfrm>
            <a:off x="2739600" y="831600"/>
            <a:ext cx="9266157" cy="518820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B17F20BF-888B-0F42-E100-212833997A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(8) 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04F41D22-82E8-D0BC-F677-7AD66174FD6C}"/>
              </a:ext>
            </a:extLst>
          </p:cNvPr>
          <p:cNvSpPr txBox="1"/>
          <p:nvPr/>
        </p:nvSpPr>
        <p:spPr>
          <a:xfrm>
            <a:off x="203515" y="2724247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Double click at the </a:t>
            </a:r>
            <a:r>
              <a:rPr lang="en-GB" dirty="0" err="1">
                <a:ea typeface="Open Sans"/>
                <a:cs typeface="Open Sans"/>
                <a:sym typeface="Open Sans"/>
              </a:rPr>
              <a:t>CreateBox</a:t>
            </a:r>
            <a:r>
              <a:rPr lang="en-GB" dirty="0">
                <a:ea typeface="Open Sans"/>
                <a:cs typeface="Open Sans"/>
                <a:sym typeface="Open Sans"/>
              </a:rPr>
              <a:t> option and configure as shown again.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033004-1C64-1439-253A-C162AAE94104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B1906FCC-8059-C8DE-10B0-9D2663C9A1F0}"/>
              </a:ext>
            </a:extLst>
          </p:cNvPr>
          <p:cNvSpPr/>
          <p:nvPr/>
        </p:nvSpPr>
        <p:spPr>
          <a:xfrm>
            <a:off x="4834184" y="2340549"/>
            <a:ext cx="574111" cy="114754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153;p22">
            <a:extLst>
              <a:ext uri="{FF2B5EF4-FFF2-40B4-BE49-F238E27FC236}">
                <a16:creationId xmlns:a16="http://schemas.microsoft.com/office/drawing/2014/main" id="{ED79F1E9-8DFB-D183-C16E-8B7BA32C272A}"/>
              </a:ext>
            </a:extLst>
          </p:cNvPr>
          <p:cNvSpPr txBox="1"/>
          <p:nvPr/>
        </p:nvSpPr>
        <p:spPr>
          <a:xfrm>
            <a:off x="5121239" y="1878476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1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154;p22">
            <a:extLst>
              <a:ext uri="{FF2B5EF4-FFF2-40B4-BE49-F238E27FC236}">
                <a16:creationId xmlns:a16="http://schemas.microsoft.com/office/drawing/2014/main" id="{7244ED54-1CD4-D535-8A9F-8463380E45E5}"/>
              </a:ext>
            </a:extLst>
          </p:cNvPr>
          <p:cNvSpPr/>
          <p:nvPr/>
        </p:nvSpPr>
        <p:spPr>
          <a:xfrm>
            <a:off x="5613654" y="2697335"/>
            <a:ext cx="3838746" cy="421005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Google Shape;153;p22">
            <a:extLst>
              <a:ext uri="{FF2B5EF4-FFF2-40B4-BE49-F238E27FC236}">
                <a16:creationId xmlns:a16="http://schemas.microsoft.com/office/drawing/2014/main" id="{A26B3C83-6872-8ED8-064A-11DF49A95A25}"/>
              </a:ext>
            </a:extLst>
          </p:cNvPr>
          <p:cNvSpPr txBox="1"/>
          <p:nvPr/>
        </p:nvSpPr>
        <p:spPr>
          <a:xfrm>
            <a:off x="8594239" y="2230397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154;p22">
            <a:extLst>
              <a:ext uri="{FF2B5EF4-FFF2-40B4-BE49-F238E27FC236}">
                <a16:creationId xmlns:a16="http://schemas.microsoft.com/office/drawing/2014/main" id="{143058CF-6FE6-1391-9D73-B48DC7B0C498}"/>
              </a:ext>
            </a:extLst>
          </p:cNvPr>
          <p:cNvSpPr/>
          <p:nvPr/>
        </p:nvSpPr>
        <p:spPr>
          <a:xfrm>
            <a:off x="10721721" y="4961536"/>
            <a:ext cx="518160" cy="20828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Google Shape;154;p22">
            <a:extLst>
              <a:ext uri="{FF2B5EF4-FFF2-40B4-BE49-F238E27FC236}">
                <a16:creationId xmlns:a16="http://schemas.microsoft.com/office/drawing/2014/main" id="{EA965BF3-5CD7-5C7E-EC50-89FB777CA59D}"/>
              </a:ext>
            </a:extLst>
          </p:cNvPr>
          <p:cNvSpPr/>
          <p:nvPr/>
        </p:nvSpPr>
        <p:spPr>
          <a:xfrm>
            <a:off x="9696346" y="4961536"/>
            <a:ext cx="518160" cy="20828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53;p22">
            <a:extLst>
              <a:ext uri="{FF2B5EF4-FFF2-40B4-BE49-F238E27FC236}">
                <a16:creationId xmlns:a16="http://schemas.microsoft.com/office/drawing/2014/main" id="{8A2C61CA-7B0E-F727-7A59-DE5C0BA8FFA2}"/>
              </a:ext>
            </a:extLst>
          </p:cNvPr>
          <p:cNvSpPr txBox="1"/>
          <p:nvPr/>
        </p:nvSpPr>
        <p:spPr>
          <a:xfrm>
            <a:off x="10755238" y="4507532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3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3" name="Google Shape;153;p22">
            <a:extLst>
              <a:ext uri="{FF2B5EF4-FFF2-40B4-BE49-F238E27FC236}">
                <a16:creationId xmlns:a16="http://schemas.microsoft.com/office/drawing/2014/main" id="{C21BAD8E-8CC6-D20A-BE04-3B6FE6C64E56}"/>
              </a:ext>
            </a:extLst>
          </p:cNvPr>
          <p:cNvSpPr txBox="1"/>
          <p:nvPr/>
        </p:nvSpPr>
        <p:spPr>
          <a:xfrm>
            <a:off x="9844174" y="4482042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4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90726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C65BBE1-4961-DB1F-17BE-D914B239E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26752C-FFE2-5872-48EA-61B4E40E5A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860"/>
          <a:stretch>
            <a:fillRect/>
          </a:stretch>
        </p:blipFill>
        <p:spPr>
          <a:xfrm>
            <a:off x="2739600" y="831600"/>
            <a:ext cx="9253975" cy="5233472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B3663800-4410-22C3-9C54-A9D3775A92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(9) 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9F5481DF-B328-3C60-0583-A66741023C9A}"/>
              </a:ext>
            </a:extLst>
          </p:cNvPr>
          <p:cNvSpPr txBox="1"/>
          <p:nvPr/>
        </p:nvSpPr>
        <p:spPr>
          <a:xfrm>
            <a:off x="149115" y="2516402"/>
            <a:ext cx="2590485" cy="2129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GB">
                <a:ea typeface="Open Sans"/>
                <a:cs typeface="Open Sans"/>
                <a:sym typeface="Open Sans"/>
              </a:rPr>
              <a:t>Select both boxes, starting with the one created first.</a:t>
            </a:r>
          </a:p>
          <a:p>
            <a:pPr marL="342900" indent="-342900">
              <a:buFont typeface="+mj-lt"/>
              <a:buAutoNum type="arabicParenR"/>
            </a:pPr>
            <a:r>
              <a:rPr lang="en-GB">
                <a:ea typeface="Open Sans"/>
                <a:cs typeface="Open Sans"/>
                <a:sym typeface="Open Sans"/>
              </a:rPr>
              <a:t>Click subtract.</a:t>
            </a:r>
          </a:p>
          <a:p>
            <a:pPr marL="342900" indent="-342900">
              <a:buFont typeface="+mj-lt"/>
              <a:buAutoNum type="arabicParenR"/>
            </a:pPr>
            <a:r>
              <a:rPr lang="en-GB">
                <a:ea typeface="Open Sans"/>
                <a:cs typeface="Open Sans"/>
                <a:sym typeface="Open Sans"/>
              </a:rPr>
              <a:t>Click OK</a:t>
            </a:r>
            <a:br>
              <a:rPr lang="en-GB">
                <a:ea typeface="Open Sans"/>
                <a:cs typeface="Open Sans"/>
                <a:sym typeface="Open Sans"/>
              </a:rPr>
            </a:b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CD09BE-09AB-85D5-00F6-497C5342A2D0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D813D129-3594-96EC-D500-05888595A146}"/>
              </a:ext>
            </a:extLst>
          </p:cNvPr>
          <p:cNvSpPr/>
          <p:nvPr/>
        </p:nvSpPr>
        <p:spPr>
          <a:xfrm>
            <a:off x="4872038" y="2121218"/>
            <a:ext cx="395287" cy="1571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53;p22">
            <a:extLst>
              <a:ext uri="{FF2B5EF4-FFF2-40B4-BE49-F238E27FC236}">
                <a16:creationId xmlns:a16="http://schemas.microsoft.com/office/drawing/2014/main" id="{22D42EB5-F93C-F9BB-504E-6F888DD6DFF3}"/>
              </a:ext>
            </a:extLst>
          </p:cNvPr>
          <p:cNvSpPr txBox="1"/>
          <p:nvPr/>
        </p:nvSpPr>
        <p:spPr>
          <a:xfrm>
            <a:off x="5280129" y="1805133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1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7" name="Google Shape;154;p22">
            <a:extLst>
              <a:ext uri="{FF2B5EF4-FFF2-40B4-BE49-F238E27FC236}">
                <a16:creationId xmlns:a16="http://schemas.microsoft.com/office/drawing/2014/main" id="{21149820-3629-12A3-DF89-557DE06A18BA}"/>
              </a:ext>
            </a:extLst>
          </p:cNvPr>
          <p:cNvSpPr/>
          <p:nvPr/>
        </p:nvSpPr>
        <p:spPr>
          <a:xfrm>
            <a:off x="4872038" y="2327911"/>
            <a:ext cx="395287" cy="1571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Google Shape;100;p16">
            <a:extLst>
              <a:ext uri="{FF2B5EF4-FFF2-40B4-BE49-F238E27FC236}">
                <a16:creationId xmlns:a16="http://schemas.microsoft.com/office/drawing/2014/main" id="{C73515A5-6A12-F60B-77D1-E4F9C0A9E099}"/>
              </a:ext>
            </a:extLst>
          </p:cNvPr>
          <p:cNvSpPr txBox="1"/>
          <p:nvPr/>
        </p:nvSpPr>
        <p:spPr>
          <a:xfrm>
            <a:off x="5460148" y="1947507"/>
            <a:ext cx="1474052" cy="954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ea typeface="Open Sans"/>
                <a:cs typeface="Open Sans"/>
                <a:sym typeface="Open Sans"/>
              </a:rPr>
              <a:t>Left click+</a:t>
            </a:r>
            <a:br>
              <a:rPr lang="en" dirty="0">
                <a:ea typeface="Open Sans"/>
                <a:cs typeface="Open Sans"/>
                <a:sym typeface="Open Sans"/>
              </a:rPr>
            </a:br>
            <a:r>
              <a:rPr lang="en" dirty="0">
                <a:ea typeface="Open Sans"/>
                <a:cs typeface="Open Sans"/>
                <a:sym typeface="Open Sans"/>
              </a:rPr>
              <a:t>ctrl+</a:t>
            </a:r>
            <a:br>
              <a:rPr lang="en" dirty="0">
                <a:ea typeface="Open Sans"/>
                <a:cs typeface="Open Sans"/>
                <a:sym typeface="Open Sans"/>
              </a:rPr>
            </a:br>
            <a:r>
              <a:rPr lang="en" dirty="0">
                <a:ea typeface="Open Sans"/>
                <a:cs typeface="Open Sans"/>
                <a:sym typeface="Open Sans"/>
              </a:rPr>
              <a:t>Left click</a:t>
            </a:r>
            <a:br>
              <a:rPr lang="en" dirty="0">
                <a:ea typeface="Open Sans"/>
                <a:cs typeface="Open Sans"/>
                <a:sym typeface="Open Sans"/>
              </a:rPr>
            </a:br>
            <a:endParaRPr lang="en" dirty="0">
              <a:ea typeface="Open Sans"/>
              <a:cs typeface="Open Sans"/>
              <a:sym typeface="Open Sans"/>
            </a:endParaRPr>
          </a:p>
          <a:p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153;p22">
            <a:extLst>
              <a:ext uri="{FF2B5EF4-FFF2-40B4-BE49-F238E27FC236}">
                <a16:creationId xmlns:a16="http://schemas.microsoft.com/office/drawing/2014/main" id="{E16F0295-FCB2-F4F9-1FDB-1275C98A6915}"/>
              </a:ext>
            </a:extLst>
          </p:cNvPr>
          <p:cNvSpPr txBox="1"/>
          <p:nvPr/>
        </p:nvSpPr>
        <p:spPr>
          <a:xfrm>
            <a:off x="8456832" y="1193825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54;p22">
            <a:extLst>
              <a:ext uri="{FF2B5EF4-FFF2-40B4-BE49-F238E27FC236}">
                <a16:creationId xmlns:a16="http://schemas.microsoft.com/office/drawing/2014/main" id="{B5B13C70-2BEB-2237-C133-A52FD976ED6E}"/>
              </a:ext>
            </a:extLst>
          </p:cNvPr>
          <p:cNvSpPr/>
          <p:nvPr/>
        </p:nvSpPr>
        <p:spPr>
          <a:xfrm>
            <a:off x="8133398" y="1237020"/>
            <a:ext cx="431482" cy="1571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51;p22">
            <a:extLst>
              <a:ext uri="{FF2B5EF4-FFF2-40B4-BE49-F238E27FC236}">
                <a16:creationId xmlns:a16="http://schemas.microsoft.com/office/drawing/2014/main" id="{E9E32B38-3534-4B56-375D-27F088662566}"/>
              </a:ext>
            </a:extLst>
          </p:cNvPr>
          <p:cNvSpPr txBox="1"/>
          <p:nvPr/>
        </p:nvSpPr>
        <p:spPr>
          <a:xfrm>
            <a:off x="5120546" y="4529175"/>
            <a:ext cx="6595887" cy="1945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186262">
              <a:buSzPts val="1400"/>
            </a:pPr>
            <a:r>
              <a:rPr lang="en">
                <a:ea typeface="Open Sans"/>
                <a:cs typeface="Open Sans"/>
                <a:sym typeface="Open Sans"/>
              </a:rPr>
              <a:t>Note that </a:t>
            </a:r>
          </a:p>
          <a:p>
            <a:pPr marL="186262">
              <a:buSzPts val="1400"/>
            </a:pPr>
            <a:r>
              <a:rPr lang="en">
                <a:ea typeface="Open Sans"/>
                <a:cs typeface="Open Sans"/>
                <a:sym typeface="Open Sans"/>
              </a:rPr>
              <a:t>(FinalShape) = (1stSelectedShape) – (2ndSelectedShape)</a:t>
            </a:r>
            <a:r>
              <a:rPr lang="en">
                <a:ea typeface="Open Sans"/>
                <a:cs typeface="Open Sans"/>
                <a:sym typeface="Wingdings" panose="05000000000000000000" pitchFamily="2" charset="2"/>
              </a:rPr>
              <a:t>.  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13" name="Graphic 12" descr="Information outline">
            <a:extLst>
              <a:ext uri="{FF2B5EF4-FFF2-40B4-BE49-F238E27FC236}">
                <a16:creationId xmlns:a16="http://schemas.microsoft.com/office/drawing/2014/main" id="{ADED61C2-936C-6265-5E86-CC4AEA5839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69681" y="5244798"/>
            <a:ext cx="337150" cy="3371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EE6949-A786-8AAD-4281-2EE7E6CEF3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3506" y="2403813"/>
            <a:ext cx="3385760" cy="2636274"/>
          </a:xfrm>
          <a:prstGeom prst="rect">
            <a:avLst/>
          </a:prstGeom>
        </p:spPr>
      </p:pic>
      <p:sp>
        <p:nvSpPr>
          <p:cNvPr id="16" name="Google Shape;154;p22">
            <a:extLst>
              <a:ext uri="{FF2B5EF4-FFF2-40B4-BE49-F238E27FC236}">
                <a16:creationId xmlns:a16="http://schemas.microsoft.com/office/drawing/2014/main" id="{F5E5129E-99D7-D961-E4E7-ABDAB106E4EB}"/>
              </a:ext>
            </a:extLst>
          </p:cNvPr>
          <p:cNvSpPr/>
          <p:nvPr/>
        </p:nvSpPr>
        <p:spPr>
          <a:xfrm>
            <a:off x="7627990" y="4691993"/>
            <a:ext cx="886194" cy="236946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94C8A0F8-3D94-C96B-5618-459A11C4830A}"/>
              </a:ext>
            </a:extLst>
          </p:cNvPr>
          <p:cNvSpPr txBox="1"/>
          <p:nvPr/>
        </p:nvSpPr>
        <p:spPr>
          <a:xfrm>
            <a:off x="7350848" y="4328818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3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643516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36D4E8C0-B50F-8070-257C-931DDF42B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E006CE-C783-9E65-DB8F-61EB29BFD2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271"/>
          <a:stretch>
            <a:fillRect/>
          </a:stretch>
        </p:blipFill>
        <p:spPr>
          <a:xfrm>
            <a:off x="2739600" y="831600"/>
            <a:ext cx="9270224" cy="5210836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D3A40A81-9609-91C5-7F9D-EAA98B8712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(10) 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C0BC16B3-E40F-9AC5-A661-8E5CE5674BE1}"/>
              </a:ext>
            </a:extLst>
          </p:cNvPr>
          <p:cNvSpPr txBox="1"/>
          <p:nvPr/>
        </p:nvSpPr>
        <p:spPr>
          <a:xfrm>
            <a:off x="190307" y="2799919"/>
            <a:ext cx="2590485" cy="2129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Click the new geometry and from the Properties window you can customize the Name and the </a:t>
            </a:r>
            <a:r>
              <a:rPr lang="en-GB" err="1">
                <a:ea typeface="Open Sans"/>
                <a:cs typeface="Open Sans"/>
                <a:sym typeface="Open Sans"/>
              </a:rPr>
              <a:t>Color</a:t>
            </a:r>
            <a:r>
              <a:rPr lang="en-GB">
                <a:ea typeface="Open Sans"/>
                <a:cs typeface="Open Sans"/>
                <a:sym typeface="Open Sans"/>
              </a:rPr>
              <a:t> of the object. </a:t>
            </a:r>
            <a:br>
              <a:rPr lang="en-GB">
                <a:ea typeface="Open Sans"/>
                <a:cs typeface="Open Sans"/>
                <a:sym typeface="Open Sans"/>
              </a:rPr>
            </a:b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B4310EB-2483-D6DC-C2E5-CFD552B57DE7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3A2FD4FB-65DA-1DEB-CECB-2CDEB362682B}"/>
              </a:ext>
            </a:extLst>
          </p:cNvPr>
          <p:cNvSpPr/>
          <p:nvPr/>
        </p:nvSpPr>
        <p:spPr>
          <a:xfrm>
            <a:off x="4872038" y="2121218"/>
            <a:ext cx="395287" cy="1571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53;p22">
            <a:extLst>
              <a:ext uri="{FF2B5EF4-FFF2-40B4-BE49-F238E27FC236}">
                <a16:creationId xmlns:a16="http://schemas.microsoft.com/office/drawing/2014/main" id="{B2EE0F5C-D0B9-9FFE-4DD4-DC44CA89CCDE}"/>
              </a:ext>
            </a:extLst>
          </p:cNvPr>
          <p:cNvSpPr txBox="1"/>
          <p:nvPr/>
        </p:nvSpPr>
        <p:spPr>
          <a:xfrm>
            <a:off x="5280129" y="1805133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1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153;p22">
            <a:extLst>
              <a:ext uri="{FF2B5EF4-FFF2-40B4-BE49-F238E27FC236}">
                <a16:creationId xmlns:a16="http://schemas.microsoft.com/office/drawing/2014/main" id="{7032BE92-5D0E-C0BD-03D5-976745BCD548}"/>
              </a:ext>
            </a:extLst>
          </p:cNvPr>
          <p:cNvSpPr txBox="1"/>
          <p:nvPr/>
        </p:nvSpPr>
        <p:spPr>
          <a:xfrm>
            <a:off x="4185291" y="4262308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54;p22">
            <a:extLst>
              <a:ext uri="{FF2B5EF4-FFF2-40B4-BE49-F238E27FC236}">
                <a16:creationId xmlns:a16="http://schemas.microsoft.com/office/drawing/2014/main" id="{C8033C90-E9EE-B5D7-9BB5-ADBA1DC74668}"/>
              </a:ext>
            </a:extLst>
          </p:cNvPr>
          <p:cNvSpPr/>
          <p:nvPr/>
        </p:nvSpPr>
        <p:spPr>
          <a:xfrm>
            <a:off x="2669517" y="4214409"/>
            <a:ext cx="1805730" cy="95798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" name="Google Shape;154;p22">
            <a:extLst>
              <a:ext uri="{FF2B5EF4-FFF2-40B4-BE49-F238E27FC236}">
                <a16:creationId xmlns:a16="http://schemas.microsoft.com/office/drawing/2014/main" id="{DF835CA7-AABE-ACDA-8BA6-326AC8EB1365}"/>
              </a:ext>
            </a:extLst>
          </p:cNvPr>
          <p:cNvSpPr/>
          <p:nvPr/>
        </p:nvSpPr>
        <p:spPr>
          <a:xfrm>
            <a:off x="2689837" y="4924956"/>
            <a:ext cx="1785410" cy="13726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255962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7F0D2658-7E58-C5BC-6A63-52E25E776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CF1C94-0467-3799-8F46-FBD4D3807B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860"/>
          <a:stretch>
            <a:fillRect/>
          </a:stretch>
        </p:blipFill>
        <p:spPr>
          <a:xfrm>
            <a:off x="2739600" y="831600"/>
            <a:ext cx="9270224" cy="5233472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0D432483-2E43-1F07-7787-8F553125B1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Material Assignment (1)</a:t>
            </a:r>
            <a:endParaRPr dirty="0">
              <a:latin typeface="+mn-lt"/>
            </a:endParaRPr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3F47A88F-89A5-AE4C-2C57-297D1360822A}"/>
              </a:ext>
            </a:extLst>
          </p:cNvPr>
          <p:cNvSpPr txBox="1"/>
          <p:nvPr/>
        </p:nvSpPr>
        <p:spPr>
          <a:xfrm>
            <a:off x="149115" y="2593844"/>
            <a:ext cx="2590485" cy="2129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In this step we will Assign Material to the </a:t>
            </a:r>
            <a:r>
              <a:rPr lang="en-GB" err="1">
                <a:ea typeface="Open Sans"/>
                <a:cs typeface="Open Sans"/>
                <a:sym typeface="Open Sans"/>
              </a:rPr>
              <a:t>the</a:t>
            </a:r>
            <a:r>
              <a:rPr lang="en-GB">
                <a:ea typeface="Open Sans"/>
                <a:cs typeface="Open Sans"/>
                <a:sym typeface="Open Sans"/>
              </a:rPr>
              <a:t> </a:t>
            </a:r>
            <a:r>
              <a:rPr lang="en-GB" err="1">
                <a:ea typeface="Open Sans"/>
                <a:cs typeface="Open Sans"/>
                <a:sym typeface="Open Sans"/>
              </a:rPr>
              <a:t>Wire_Loop</a:t>
            </a:r>
            <a:r>
              <a:rPr lang="en-GB">
                <a:ea typeface="Open Sans"/>
                <a:cs typeface="Open Sans"/>
                <a:sym typeface="Open Sans"/>
              </a:rPr>
              <a:t>. </a:t>
            </a:r>
            <a:br>
              <a:rPr lang="en-GB">
                <a:ea typeface="Open Sans"/>
                <a:cs typeface="Open Sans"/>
                <a:sym typeface="Open Sans"/>
              </a:rPr>
            </a:b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74EFFC-F2B1-CA95-ABF3-627FD1D6C9C0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060B5802-0BEE-E4DF-3BFF-05F074E7D008}"/>
              </a:ext>
            </a:extLst>
          </p:cNvPr>
          <p:cNvSpPr/>
          <p:nvPr/>
        </p:nvSpPr>
        <p:spPr>
          <a:xfrm>
            <a:off x="4872038" y="2121218"/>
            <a:ext cx="579638" cy="14163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53;p22">
            <a:extLst>
              <a:ext uri="{FF2B5EF4-FFF2-40B4-BE49-F238E27FC236}">
                <a16:creationId xmlns:a16="http://schemas.microsoft.com/office/drawing/2014/main" id="{B9993635-A56C-7553-1884-465537E24278}"/>
              </a:ext>
            </a:extLst>
          </p:cNvPr>
          <p:cNvSpPr txBox="1"/>
          <p:nvPr/>
        </p:nvSpPr>
        <p:spPr>
          <a:xfrm>
            <a:off x="5341739" y="1765583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1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153;p22">
            <a:extLst>
              <a:ext uri="{FF2B5EF4-FFF2-40B4-BE49-F238E27FC236}">
                <a16:creationId xmlns:a16="http://schemas.microsoft.com/office/drawing/2014/main" id="{4BA09FBB-6793-16CD-3C29-FBD3F8C70C11}"/>
              </a:ext>
            </a:extLst>
          </p:cNvPr>
          <p:cNvSpPr txBox="1"/>
          <p:nvPr/>
        </p:nvSpPr>
        <p:spPr>
          <a:xfrm>
            <a:off x="7408400" y="4337812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9" name="Google Shape;154;p22">
            <a:extLst>
              <a:ext uri="{FF2B5EF4-FFF2-40B4-BE49-F238E27FC236}">
                <a16:creationId xmlns:a16="http://schemas.microsoft.com/office/drawing/2014/main" id="{AD905151-9B52-E273-9E5C-73AA998ABDE7}"/>
              </a:ext>
            </a:extLst>
          </p:cNvPr>
          <p:cNvSpPr/>
          <p:nvPr/>
        </p:nvSpPr>
        <p:spPr>
          <a:xfrm>
            <a:off x="5992746" y="4813046"/>
            <a:ext cx="1548915" cy="12997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99CD96-FE68-9AF5-422A-6973F7E26BB8}"/>
              </a:ext>
            </a:extLst>
          </p:cNvPr>
          <p:cNvSpPr txBox="1"/>
          <p:nvPr/>
        </p:nvSpPr>
        <p:spPr>
          <a:xfrm>
            <a:off x="5571669" y="2021946"/>
            <a:ext cx="16828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Select the </a:t>
            </a:r>
            <a:r>
              <a:rPr lang="en-GB" err="1">
                <a:ea typeface="Open Sans"/>
                <a:cs typeface="Open Sans"/>
                <a:sym typeface="Open Sans"/>
              </a:rPr>
              <a:t>Wire_Loop</a:t>
            </a:r>
            <a:r>
              <a:rPr lang="en-GB">
                <a:ea typeface="Open Sans"/>
                <a:cs typeface="Open Sans"/>
                <a:sym typeface="Open Sans"/>
              </a:rPr>
              <a:t> and right click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040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71B94E0-F4A6-C3F1-A590-9698ADA3F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D83451-7C37-6013-DAA8-2C9A9C833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58" y="754302"/>
            <a:ext cx="7051530" cy="4523817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DBCEF03-1411-5EEB-94F5-E157A73BF1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Material Assignment (2)</a:t>
            </a:r>
            <a:endParaRPr dirty="0">
              <a:latin typeface="+mn-lt"/>
            </a:endParaRPr>
          </a:p>
        </p:txBody>
      </p:sp>
      <p:sp>
        <p:nvSpPr>
          <p:cNvPr id="5" name="Google Shape;154;p22">
            <a:extLst>
              <a:ext uri="{FF2B5EF4-FFF2-40B4-BE49-F238E27FC236}">
                <a16:creationId xmlns:a16="http://schemas.microsoft.com/office/drawing/2014/main" id="{047ABAC4-E699-3F46-B31C-E7C40BBFDEE1}"/>
              </a:ext>
            </a:extLst>
          </p:cNvPr>
          <p:cNvSpPr/>
          <p:nvPr/>
        </p:nvSpPr>
        <p:spPr>
          <a:xfrm>
            <a:off x="574483" y="1538537"/>
            <a:ext cx="596767" cy="238413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53;p22">
            <a:extLst>
              <a:ext uri="{FF2B5EF4-FFF2-40B4-BE49-F238E27FC236}">
                <a16:creationId xmlns:a16="http://schemas.microsoft.com/office/drawing/2014/main" id="{AF133CF0-1B67-D7C5-5842-0D06F8D53CD1}"/>
              </a:ext>
            </a:extLst>
          </p:cNvPr>
          <p:cNvSpPr txBox="1"/>
          <p:nvPr/>
        </p:nvSpPr>
        <p:spPr>
          <a:xfrm>
            <a:off x="290484" y="1244504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3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9" name="Google Shape;154;p22">
            <a:extLst>
              <a:ext uri="{FF2B5EF4-FFF2-40B4-BE49-F238E27FC236}">
                <a16:creationId xmlns:a16="http://schemas.microsoft.com/office/drawing/2014/main" id="{420F4B00-3E17-8026-AF24-2C9A67F164BE}"/>
              </a:ext>
            </a:extLst>
          </p:cNvPr>
          <p:cNvSpPr/>
          <p:nvPr/>
        </p:nvSpPr>
        <p:spPr>
          <a:xfrm>
            <a:off x="5901612" y="4982238"/>
            <a:ext cx="855318" cy="29588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Google Shape;154;p22">
            <a:extLst>
              <a:ext uri="{FF2B5EF4-FFF2-40B4-BE49-F238E27FC236}">
                <a16:creationId xmlns:a16="http://schemas.microsoft.com/office/drawing/2014/main" id="{2D19F7CF-19F1-D572-EEE6-2ACC7E761E31}"/>
              </a:ext>
            </a:extLst>
          </p:cNvPr>
          <p:cNvSpPr/>
          <p:nvPr/>
        </p:nvSpPr>
        <p:spPr>
          <a:xfrm>
            <a:off x="609601" y="1914655"/>
            <a:ext cx="1715513" cy="191006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" name="Google Shape;153;p22">
            <a:extLst>
              <a:ext uri="{FF2B5EF4-FFF2-40B4-BE49-F238E27FC236}">
                <a16:creationId xmlns:a16="http://schemas.microsoft.com/office/drawing/2014/main" id="{F2BAB6D1-6A08-1E05-2D16-8BC4D503C4CE}"/>
              </a:ext>
            </a:extLst>
          </p:cNvPr>
          <p:cNvSpPr txBox="1"/>
          <p:nvPr/>
        </p:nvSpPr>
        <p:spPr>
          <a:xfrm>
            <a:off x="290484" y="1654325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4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53;p22">
            <a:extLst>
              <a:ext uri="{FF2B5EF4-FFF2-40B4-BE49-F238E27FC236}">
                <a16:creationId xmlns:a16="http://schemas.microsoft.com/office/drawing/2014/main" id="{06260410-EE71-55F8-97F3-744868B728F7}"/>
              </a:ext>
            </a:extLst>
          </p:cNvPr>
          <p:cNvSpPr txBox="1"/>
          <p:nvPr/>
        </p:nvSpPr>
        <p:spPr>
          <a:xfrm>
            <a:off x="5541573" y="4881559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5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6053996-1D14-1421-4AD9-53DA8469F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0247" y="1568224"/>
            <a:ext cx="3771435" cy="4603976"/>
          </a:xfrm>
          <a:prstGeom prst="rect">
            <a:avLst/>
          </a:prstGeom>
        </p:spPr>
      </p:pic>
      <p:sp>
        <p:nvSpPr>
          <p:cNvPr id="22" name="Google Shape;90;p15">
            <a:extLst>
              <a:ext uri="{FF2B5EF4-FFF2-40B4-BE49-F238E27FC236}">
                <a16:creationId xmlns:a16="http://schemas.microsoft.com/office/drawing/2014/main" id="{BD73384B-AEBB-4E68-CBA2-932FB81C4C43}"/>
              </a:ext>
            </a:extLst>
          </p:cNvPr>
          <p:cNvSpPr txBox="1"/>
          <p:nvPr/>
        </p:nvSpPr>
        <p:spPr>
          <a:xfrm>
            <a:off x="8778865" y="4396917"/>
            <a:ext cx="3066422" cy="1077178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Make sure that the copper material was assigned successfully.</a:t>
            </a:r>
          </a:p>
        </p:txBody>
      </p:sp>
      <p:sp>
        <p:nvSpPr>
          <p:cNvPr id="24" name="Google Shape;154;p22">
            <a:extLst>
              <a:ext uri="{FF2B5EF4-FFF2-40B4-BE49-F238E27FC236}">
                <a16:creationId xmlns:a16="http://schemas.microsoft.com/office/drawing/2014/main" id="{C5143567-B40E-0F52-279A-D6910EFEDD5C}"/>
              </a:ext>
            </a:extLst>
          </p:cNvPr>
          <p:cNvSpPr/>
          <p:nvPr/>
        </p:nvSpPr>
        <p:spPr>
          <a:xfrm>
            <a:off x="10750493" y="2834230"/>
            <a:ext cx="569338" cy="166489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009567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E4A29456-09E4-51C4-6E37-589C351DE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500BE9-CB0C-46C7-DEDC-8445D8C42B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298"/>
          <a:stretch>
            <a:fillRect/>
          </a:stretch>
        </p:blipFill>
        <p:spPr>
          <a:xfrm>
            <a:off x="2739600" y="831600"/>
            <a:ext cx="9253975" cy="5264398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E7295D65-CB90-C290-454F-60DD0C15E1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Final Geometry </a:t>
            </a:r>
            <a:endParaRPr dirty="0">
              <a:latin typeface="+mn-lt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F9399A3-B0DD-609B-C15B-774D641DE333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153;p22">
            <a:extLst>
              <a:ext uri="{FF2B5EF4-FFF2-40B4-BE49-F238E27FC236}">
                <a16:creationId xmlns:a16="http://schemas.microsoft.com/office/drawing/2014/main" id="{570D2977-B809-C961-FBF3-66DDFE00277A}"/>
              </a:ext>
            </a:extLst>
          </p:cNvPr>
          <p:cNvSpPr txBox="1"/>
          <p:nvPr/>
        </p:nvSpPr>
        <p:spPr>
          <a:xfrm>
            <a:off x="299846" y="915904"/>
            <a:ext cx="2590485" cy="1059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Select this option to appear all hidden geometries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16" name="Graphic 15" descr="Information outline">
            <a:extLst>
              <a:ext uri="{FF2B5EF4-FFF2-40B4-BE49-F238E27FC236}">
                <a16:creationId xmlns:a16="http://schemas.microsoft.com/office/drawing/2014/main" id="{4DE89E6A-0EAD-19BC-3A7D-66EBDCCA6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174" y="1013099"/>
            <a:ext cx="337150" cy="337150"/>
          </a:xfrm>
          <a:prstGeom prst="rect">
            <a:avLst/>
          </a:prstGeom>
        </p:spPr>
      </p:pic>
      <p:sp>
        <p:nvSpPr>
          <p:cNvPr id="20" name="Google Shape;154;p22">
            <a:extLst>
              <a:ext uri="{FF2B5EF4-FFF2-40B4-BE49-F238E27FC236}">
                <a16:creationId xmlns:a16="http://schemas.microsoft.com/office/drawing/2014/main" id="{916D4499-3E26-4B27-8FA5-1E827A79BA8A}"/>
              </a:ext>
            </a:extLst>
          </p:cNvPr>
          <p:cNvSpPr/>
          <p:nvPr/>
        </p:nvSpPr>
        <p:spPr>
          <a:xfrm>
            <a:off x="4456748" y="1111763"/>
            <a:ext cx="196215" cy="13982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E2E66CB-8619-5383-1C98-D93C7CCEB9BB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2589245" y="1181674"/>
            <a:ext cx="1867503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138ACFC-EA37-F2AE-A8EE-D404645EA7E3}"/>
              </a:ext>
            </a:extLst>
          </p:cNvPr>
          <p:cNvSpPr txBox="1"/>
          <p:nvPr/>
        </p:nvSpPr>
        <p:spPr>
          <a:xfrm>
            <a:off x="0" y="3309368"/>
            <a:ext cx="26397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6262">
              <a:buSzPts val="1400"/>
            </a:pP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Your viewport should appear like </a:t>
            </a:r>
            <a:r>
              <a:rPr lang="en">
                <a:ea typeface="Open Sans"/>
                <a:cs typeface="Open Sans"/>
                <a:sym typeface="Open Sans"/>
              </a:rPr>
              <a:t>the adjoining one.</a:t>
            </a:r>
            <a:endParaRPr lang="en-GB"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11009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86ED9E-4512-8725-EFFD-0322F04A94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88CFED-D212-6580-447F-0290AD391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1417299" cy="845837"/>
          </a:xfrm>
        </p:spPr>
        <p:txBody>
          <a:bodyPr/>
          <a:lstStyle/>
          <a:p>
            <a:r>
              <a:rPr lang="en-US" dirty="0"/>
              <a:t>Workflow to be followed in Ansys Maxwell software for basic magnet shape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F717D7-8130-7EB6-35B5-C4318793DD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Create circle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Create smaller circle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Subtract them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Create rectangle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Subtract it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Split into 2 objects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Extend in height</a:t>
            </a:r>
          </a:p>
          <a:p>
            <a:r>
              <a:rPr lang="en-US" dirty="0">
                <a:latin typeface="Calibri"/>
                <a:ea typeface="Calibri"/>
                <a:cs typeface="Calibri"/>
              </a:rPr>
              <a:t>Assign materials</a:t>
            </a: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279D7FAA-4AD9-256F-140D-979E96FCE15B}"/>
              </a:ext>
            </a:extLst>
          </p:cNvPr>
          <p:cNvSpPr/>
          <p:nvPr/>
        </p:nvSpPr>
        <p:spPr>
          <a:xfrm>
            <a:off x="7791604" y="2168942"/>
            <a:ext cx="2743200" cy="2743200"/>
          </a:xfrm>
          <a:prstGeom prst="donut">
            <a:avLst>
              <a:gd name="adj" fmla="val 1924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389BA5F-BA7C-E6F0-9A77-13973FC166F9}"/>
              </a:ext>
            </a:extLst>
          </p:cNvPr>
          <p:cNvSpPr/>
          <p:nvPr/>
        </p:nvSpPr>
        <p:spPr>
          <a:xfrm>
            <a:off x="7802370" y="2169907"/>
            <a:ext cx="2735482" cy="2741269"/>
          </a:xfrm>
          <a:prstGeom prst="ellips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8EE4BCA-BAD2-D6B6-252E-7C89CE299464}"/>
              </a:ext>
            </a:extLst>
          </p:cNvPr>
          <p:cNvSpPr/>
          <p:nvPr/>
        </p:nvSpPr>
        <p:spPr>
          <a:xfrm>
            <a:off x="8344102" y="2718547"/>
            <a:ext cx="1638203" cy="16439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825CB8-FC88-58E5-0A1F-D2A6CFCA8891}"/>
              </a:ext>
            </a:extLst>
          </p:cNvPr>
          <p:cNvSpPr/>
          <p:nvPr/>
        </p:nvSpPr>
        <p:spPr>
          <a:xfrm>
            <a:off x="9131299" y="1612900"/>
            <a:ext cx="76200" cy="40259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2BE160-7C0D-57A6-E6C0-6A3454C8BADD}"/>
              </a:ext>
            </a:extLst>
          </p:cNvPr>
          <p:cNvSpPr/>
          <p:nvPr/>
        </p:nvSpPr>
        <p:spPr>
          <a:xfrm>
            <a:off x="9131299" y="1612900"/>
            <a:ext cx="76200" cy="402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7162D9-62E0-BDF9-8D7A-42A8FC0235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/>
          <a:stretch/>
        </p:blipFill>
        <p:spPr>
          <a:xfrm>
            <a:off x="9163203" y="1615091"/>
            <a:ext cx="1377815" cy="40237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A3DE42E-AE64-30D8-A3E3-67B9B2CCC7ED}"/>
              </a:ext>
            </a:extLst>
          </p:cNvPr>
          <p:cNvSpPr/>
          <p:nvPr/>
        </p:nvSpPr>
        <p:spPr>
          <a:xfrm>
            <a:off x="3470955" y="989652"/>
            <a:ext cx="5064913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Watch in presentation mode!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67FC023-99B8-0ACD-39B8-3836FB801C94}"/>
              </a:ext>
            </a:extLst>
          </p:cNvPr>
          <p:cNvGrpSpPr/>
          <p:nvPr/>
        </p:nvGrpSpPr>
        <p:grpSpPr>
          <a:xfrm>
            <a:off x="7815617" y="2086458"/>
            <a:ext cx="2708987" cy="2743200"/>
            <a:chOff x="2705266" y="5079162"/>
            <a:chExt cx="1136759" cy="1097280"/>
          </a:xfrm>
          <a:scene3d>
            <a:camera prst="orthographicFront">
              <a:rot lat="20400000" lon="0" rev="0"/>
            </a:camera>
            <a:lightRig rig="threePt" dir="t"/>
          </a:scene3d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2091E2-D13B-A549-CFBD-39F1809632D8}"/>
                </a:ext>
              </a:extLst>
            </p:cNvPr>
            <p:cNvSpPr/>
            <p:nvPr/>
          </p:nvSpPr>
          <p:spPr>
            <a:xfrm>
              <a:off x="2705266" y="5079162"/>
              <a:ext cx="548640" cy="1097280"/>
            </a:xfrm>
            <a:custGeom>
              <a:avLst/>
              <a:gdLst>
                <a:gd name="connsiteX0" fmla="*/ 548640 w 548640"/>
                <a:gd name="connsiteY0" fmla="*/ 0 h 1097280"/>
                <a:gd name="connsiteX1" fmla="*/ 548640 w 548640"/>
                <a:gd name="connsiteY1" fmla="*/ 217031 h 1097280"/>
                <a:gd name="connsiteX2" fmla="*/ 217031 w 548640"/>
                <a:gd name="connsiteY2" fmla="*/ 548640 h 1097280"/>
                <a:gd name="connsiteX3" fmla="*/ 548640 w 548640"/>
                <a:gd name="connsiteY3" fmla="*/ 880249 h 1097280"/>
                <a:gd name="connsiteX4" fmla="*/ 548640 w 548640"/>
                <a:gd name="connsiteY4" fmla="*/ 1097280 h 1097280"/>
                <a:gd name="connsiteX5" fmla="*/ 0 w 548640"/>
                <a:gd name="connsiteY5" fmla="*/ 548640 h 1097280"/>
                <a:gd name="connsiteX6" fmla="*/ 548640 w 548640"/>
                <a:gd name="connsiteY6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8640" h="1097280">
                  <a:moveTo>
                    <a:pt x="548640" y="0"/>
                  </a:moveTo>
                  <a:lnTo>
                    <a:pt x="548640" y="217031"/>
                  </a:lnTo>
                  <a:cubicBezTo>
                    <a:pt x="365497" y="217031"/>
                    <a:pt x="217031" y="365497"/>
                    <a:pt x="217031" y="548640"/>
                  </a:cubicBezTo>
                  <a:cubicBezTo>
                    <a:pt x="217031" y="731783"/>
                    <a:pt x="365497" y="880249"/>
                    <a:pt x="548640" y="880249"/>
                  </a:cubicBezTo>
                  <a:lnTo>
                    <a:pt x="548640" y="1097280"/>
                  </a:lnTo>
                  <a:cubicBezTo>
                    <a:pt x="245634" y="1097280"/>
                    <a:pt x="0" y="851646"/>
                    <a:pt x="0" y="548640"/>
                  </a:cubicBezTo>
                  <a:cubicBezTo>
                    <a:pt x="0" y="245634"/>
                    <a:pt x="245634" y="0"/>
                    <a:pt x="54864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sp3d extrusionH="273050">
              <a:bevelT w="6350" h="635000"/>
              <a:bevelB w="6350" h="3810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8E86F9F-4661-8E5D-DA9B-4D405B00BB44}"/>
                </a:ext>
              </a:extLst>
            </p:cNvPr>
            <p:cNvSpPr/>
            <p:nvPr/>
          </p:nvSpPr>
          <p:spPr>
            <a:xfrm flipH="1">
              <a:off x="3293385" y="5079162"/>
              <a:ext cx="548640" cy="1097280"/>
            </a:xfrm>
            <a:custGeom>
              <a:avLst/>
              <a:gdLst>
                <a:gd name="connsiteX0" fmla="*/ 548640 w 548640"/>
                <a:gd name="connsiteY0" fmla="*/ 0 h 1097280"/>
                <a:gd name="connsiteX1" fmla="*/ 548640 w 548640"/>
                <a:gd name="connsiteY1" fmla="*/ 217031 h 1097280"/>
                <a:gd name="connsiteX2" fmla="*/ 217031 w 548640"/>
                <a:gd name="connsiteY2" fmla="*/ 548640 h 1097280"/>
                <a:gd name="connsiteX3" fmla="*/ 548640 w 548640"/>
                <a:gd name="connsiteY3" fmla="*/ 880249 h 1097280"/>
                <a:gd name="connsiteX4" fmla="*/ 548640 w 548640"/>
                <a:gd name="connsiteY4" fmla="*/ 1097280 h 1097280"/>
                <a:gd name="connsiteX5" fmla="*/ 0 w 548640"/>
                <a:gd name="connsiteY5" fmla="*/ 548640 h 1097280"/>
                <a:gd name="connsiteX6" fmla="*/ 548640 w 548640"/>
                <a:gd name="connsiteY6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8640" h="1097280">
                  <a:moveTo>
                    <a:pt x="548640" y="0"/>
                  </a:moveTo>
                  <a:lnTo>
                    <a:pt x="548640" y="217031"/>
                  </a:lnTo>
                  <a:cubicBezTo>
                    <a:pt x="365497" y="217031"/>
                    <a:pt x="217031" y="365497"/>
                    <a:pt x="217031" y="548640"/>
                  </a:cubicBezTo>
                  <a:cubicBezTo>
                    <a:pt x="217031" y="731783"/>
                    <a:pt x="365497" y="880249"/>
                    <a:pt x="548640" y="880249"/>
                  </a:cubicBezTo>
                  <a:lnTo>
                    <a:pt x="548640" y="1097280"/>
                  </a:lnTo>
                  <a:cubicBezTo>
                    <a:pt x="245634" y="1097280"/>
                    <a:pt x="0" y="851646"/>
                    <a:pt x="0" y="548640"/>
                  </a:cubicBezTo>
                  <a:cubicBezTo>
                    <a:pt x="0" y="245634"/>
                    <a:pt x="245634" y="0"/>
                    <a:pt x="54864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sp3d extrusionH="273050">
              <a:bevelT w="6350" h="635000"/>
              <a:bevelB w="6350" h="3810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35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3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4DBE0495-8ED5-FC2A-9978-F5C7569C8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C9542A8D-971A-1266-041B-1F2E953567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237138"/>
            <a:ext cx="11360800" cy="9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Practice </a:t>
            </a:r>
            <a:endParaRPr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48572E-8AA7-49C2-DB8D-75BD0B9B8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124" y="1306965"/>
            <a:ext cx="8838787" cy="4343990"/>
          </a:xfrm>
          <a:prstGeom prst="rect">
            <a:avLst/>
          </a:prstGeom>
        </p:spPr>
      </p:pic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489B0BAD-D095-6AE7-5943-6E3ACC5E96B8}"/>
              </a:ext>
            </a:extLst>
          </p:cNvPr>
          <p:cNvSpPr/>
          <p:nvPr/>
        </p:nvSpPr>
        <p:spPr>
          <a:xfrm>
            <a:off x="182456" y="1752600"/>
            <a:ext cx="3779943" cy="2819400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solidFill>
              <a:srgbClr val="242424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25297 w 2495600"/>
                      <a:gd name="connsiteY0" fmla="*/ 970082 h 2916324"/>
                      <a:gd name="connsiteX1" fmla="*/ 324832 w 2495600"/>
                      <a:gd name="connsiteY1" fmla="*/ 466274 h 2916324"/>
                      <a:gd name="connsiteX2" fmla="*/ 809048 w 2495600"/>
                      <a:gd name="connsiteY2" fmla="*/ 351174 h 2916324"/>
                      <a:gd name="connsiteX3" fmla="*/ 1297249 w 2495600"/>
                      <a:gd name="connsiteY3" fmla="*/ 231685 h 2916324"/>
                      <a:gd name="connsiteX4" fmla="*/ 1487481 w 2495600"/>
                      <a:gd name="connsiteY4" fmla="*/ 13501 h 2916324"/>
                      <a:gd name="connsiteX5" fmla="*/ 1723408 w 2495600"/>
                      <a:gd name="connsiteY5" fmla="*/ 167486 h 2916324"/>
                      <a:gd name="connsiteX6" fmla="*/ 2048644 w 2495600"/>
                      <a:gd name="connsiteY6" fmla="*/ 46580 h 2916324"/>
                      <a:gd name="connsiteX7" fmla="*/ 2213574 w 2495600"/>
                      <a:gd name="connsiteY7" fmla="*/ 376421 h 2916324"/>
                      <a:gd name="connsiteX8" fmla="*/ 2425237 w 2495600"/>
                      <a:gd name="connsiteY8" fmla="*/ 696542 h 2916324"/>
                      <a:gd name="connsiteX9" fmla="*/ 2415763 w 2495600"/>
                      <a:gd name="connsiteY9" fmla="*/ 1043665 h 2916324"/>
                      <a:gd name="connsiteX10" fmla="*/ 2484970 w 2495600"/>
                      <a:gd name="connsiteY10" fmla="*/ 1574409 h 2916324"/>
                      <a:gd name="connsiteX11" fmla="*/ 2160773 w 2495600"/>
                      <a:gd name="connsiteY11" fmla="*/ 2038996 h 2916324"/>
                      <a:gd name="connsiteX12" fmla="*/ 2044716 w 2495600"/>
                      <a:gd name="connsiteY12" fmla="*/ 2437088 h 2916324"/>
                      <a:gd name="connsiteX13" fmla="*/ 1649580 w 2495600"/>
                      <a:gd name="connsiteY13" fmla="*/ 2485288 h 2916324"/>
                      <a:gd name="connsiteX14" fmla="*/ 1367207 w 2495600"/>
                      <a:gd name="connsiteY14" fmla="*/ 2909978 h 2916324"/>
                      <a:gd name="connsiteX15" fmla="*/ 952025 w 2495600"/>
                      <a:gd name="connsiteY15" fmla="*/ 2650749 h 2916324"/>
                      <a:gd name="connsiteX16" fmla="*/ 335288 w 2495600"/>
                      <a:gd name="connsiteY16" fmla="*/ 2394626 h 2916324"/>
                      <a:gd name="connsiteX17" fmla="*/ 64123 w 2495600"/>
                      <a:gd name="connsiteY17" fmla="*/ 2109609 h 2916324"/>
                      <a:gd name="connsiteX18" fmla="*/ 122064 w 2495600"/>
                      <a:gd name="connsiteY18" fmla="*/ 1724884 h 2916324"/>
                      <a:gd name="connsiteX19" fmla="*/ -289 w 2495600"/>
                      <a:gd name="connsiteY19" fmla="*/ 1330167 h 2916324"/>
                      <a:gd name="connsiteX20" fmla="*/ 223159 w 2495600"/>
                      <a:gd name="connsiteY20" fmla="*/ 979331 h 2916324"/>
                      <a:gd name="connsiteX21" fmla="*/ 225297 w 2495600"/>
                      <a:gd name="connsiteY21" fmla="*/ 970082 h 2916324"/>
                      <a:gd name="connsiteX0" fmla="*/ 797214 w 2495600"/>
                      <a:gd name="connsiteY0" fmla="*/ 3280865 h 2916324"/>
                      <a:gd name="connsiteX1" fmla="*/ 727892 w 2495600"/>
                      <a:gd name="connsiteY1" fmla="*/ 3350187 h 2916324"/>
                      <a:gd name="connsiteX2" fmla="*/ 658570 w 2495600"/>
                      <a:gd name="connsiteY2" fmla="*/ 3280865 h 2916324"/>
                      <a:gd name="connsiteX3" fmla="*/ 727892 w 2495600"/>
                      <a:gd name="connsiteY3" fmla="*/ 3211543 h 2916324"/>
                      <a:gd name="connsiteX4" fmla="*/ 797214 w 2495600"/>
                      <a:gd name="connsiteY4" fmla="*/ 3280865 h 2916324"/>
                      <a:gd name="connsiteX0" fmla="*/ 895634 w 2495600"/>
                      <a:gd name="connsiteY0" fmla="*/ 3178851 h 2916324"/>
                      <a:gd name="connsiteX1" fmla="*/ 756990 w 2495600"/>
                      <a:gd name="connsiteY1" fmla="*/ 3317495 h 2916324"/>
                      <a:gd name="connsiteX2" fmla="*/ 618346 w 2495600"/>
                      <a:gd name="connsiteY2" fmla="*/ 3178851 h 2916324"/>
                      <a:gd name="connsiteX3" fmla="*/ 756990 w 2495600"/>
                      <a:gd name="connsiteY3" fmla="*/ 3040207 h 2916324"/>
                      <a:gd name="connsiteX4" fmla="*/ 895634 w 2495600"/>
                      <a:gd name="connsiteY4" fmla="*/ 3178851 h 2916324"/>
                      <a:gd name="connsiteX0" fmla="*/ 1032085 w 2495600"/>
                      <a:gd name="connsiteY0" fmla="*/ 2943511 h 2916324"/>
                      <a:gd name="connsiteX1" fmla="*/ 824118 w 2495600"/>
                      <a:gd name="connsiteY1" fmla="*/ 3151478 h 2916324"/>
                      <a:gd name="connsiteX2" fmla="*/ 616151 w 2495600"/>
                      <a:gd name="connsiteY2" fmla="*/ 2943511 h 2916324"/>
                      <a:gd name="connsiteX3" fmla="*/ 824118 w 2495600"/>
                      <a:gd name="connsiteY3" fmla="*/ 2735544 h 2916324"/>
                      <a:gd name="connsiteX4" fmla="*/ 1032085 w 2495600"/>
                      <a:gd name="connsiteY4" fmla="*/ 2943511 h 2916324"/>
                      <a:gd name="connsiteX0" fmla="*/ 271107 w 2495600"/>
                      <a:gd name="connsiteY0" fmla="*/ 1767143 h 2916324"/>
                      <a:gd name="connsiteX1" fmla="*/ 124780 w 2495600"/>
                      <a:gd name="connsiteY1" fmla="*/ 1713340 h 2916324"/>
                      <a:gd name="connsiteX2" fmla="*/ 400220 w 2495600"/>
                      <a:gd name="connsiteY2" fmla="*/ 2355944 h 2916324"/>
                      <a:gd name="connsiteX3" fmla="*/ 336212 w 2495600"/>
                      <a:gd name="connsiteY3" fmla="*/ 2381664 h 2916324"/>
                      <a:gd name="connsiteX4" fmla="*/ 951909 w 2495600"/>
                      <a:gd name="connsiteY4" fmla="*/ 2638868 h 2916324"/>
                      <a:gd name="connsiteX5" fmla="*/ 913320 w 2495600"/>
                      <a:gd name="connsiteY5" fmla="*/ 2521405 h 2916324"/>
                      <a:gd name="connsiteX6" fmla="*/ 1665293 w 2495600"/>
                      <a:gd name="connsiteY6" fmla="*/ 2345953 h 2916324"/>
                      <a:gd name="connsiteX7" fmla="*/ 1649868 w 2495600"/>
                      <a:gd name="connsiteY7" fmla="*/ 2474824 h 2916324"/>
                      <a:gd name="connsiteX8" fmla="*/ 1971581 w 2495600"/>
                      <a:gd name="connsiteY8" fmla="*/ 1549567 h 2916324"/>
                      <a:gd name="connsiteX9" fmla="*/ 2159387 w 2495600"/>
                      <a:gd name="connsiteY9" fmla="*/ 2031300 h 2916324"/>
                      <a:gd name="connsiteX10" fmla="*/ 2414608 w 2495600"/>
                      <a:gd name="connsiteY10" fmla="*/ 1036510 h 2916324"/>
                      <a:gd name="connsiteX11" fmla="*/ 2330959 w 2495600"/>
                      <a:gd name="connsiteY11" fmla="*/ 1217160 h 2916324"/>
                      <a:gd name="connsiteX12" fmla="*/ 2213920 w 2495600"/>
                      <a:gd name="connsiteY12" fmla="*/ 366295 h 2916324"/>
                      <a:gd name="connsiteX13" fmla="*/ 2218311 w 2495600"/>
                      <a:gd name="connsiteY13" fmla="*/ 451625 h 2916324"/>
                      <a:gd name="connsiteX14" fmla="*/ 1679792 w 2495600"/>
                      <a:gd name="connsiteY14" fmla="*/ 266789 h 2916324"/>
                      <a:gd name="connsiteX15" fmla="*/ 1722657 w 2495600"/>
                      <a:gd name="connsiteY15" fmla="*/ 157967 h 2916324"/>
                      <a:gd name="connsiteX16" fmla="*/ 1279052 w 2495600"/>
                      <a:gd name="connsiteY16" fmla="*/ 318635 h 2916324"/>
                      <a:gd name="connsiteX17" fmla="*/ 1299791 w 2495600"/>
                      <a:gd name="connsiteY17" fmla="*/ 224799 h 2916324"/>
                      <a:gd name="connsiteX18" fmla="*/ 808759 w 2495600"/>
                      <a:gd name="connsiteY18" fmla="*/ 350498 h 2916324"/>
                      <a:gd name="connsiteX19" fmla="*/ 883858 w 2495600"/>
                      <a:gd name="connsiteY19" fmla="*/ 441499 h 2916324"/>
                      <a:gd name="connsiteX20" fmla="*/ 238410 w 2495600"/>
                      <a:gd name="connsiteY20" fmla="*/ 1065875 h 2916324"/>
                      <a:gd name="connsiteX21" fmla="*/ 225297 w 2495600"/>
                      <a:gd name="connsiteY21" fmla="*/ 970082 h 2916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495600" h="2916324" fill="none" extrusionOk="0">
                        <a:moveTo>
                          <a:pt x="225297" y="970082"/>
                        </a:moveTo>
                        <a:cubicBezTo>
                          <a:pt x="197155" y="811999"/>
                          <a:pt x="242786" y="597769"/>
                          <a:pt x="324832" y="466274"/>
                        </a:cubicBezTo>
                        <a:cubicBezTo>
                          <a:pt x="453102" y="252770"/>
                          <a:pt x="648904" y="166325"/>
                          <a:pt x="809048" y="351174"/>
                        </a:cubicBezTo>
                        <a:cubicBezTo>
                          <a:pt x="909016" y="63457"/>
                          <a:pt x="1144232" y="2839"/>
                          <a:pt x="1297249" y="231685"/>
                        </a:cubicBezTo>
                        <a:cubicBezTo>
                          <a:pt x="1331560" y="122092"/>
                          <a:pt x="1404148" y="28080"/>
                          <a:pt x="1487481" y="13501"/>
                        </a:cubicBezTo>
                        <a:cubicBezTo>
                          <a:pt x="1584571" y="-11948"/>
                          <a:pt x="1671515" y="45990"/>
                          <a:pt x="1723408" y="167486"/>
                        </a:cubicBezTo>
                        <a:cubicBezTo>
                          <a:pt x="1785718" y="11305"/>
                          <a:pt x="1936940" y="-32664"/>
                          <a:pt x="2048644" y="46580"/>
                        </a:cubicBezTo>
                        <a:cubicBezTo>
                          <a:pt x="2121104" y="113513"/>
                          <a:pt x="2202107" y="243535"/>
                          <a:pt x="2213574" y="376421"/>
                        </a:cubicBezTo>
                        <a:cubicBezTo>
                          <a:pt x="2317081" y="419030"/>
                          <a:pt x="2385840" y="566294"/>
                          <a:pt x="2425237" y="696542"/>
                        </a:cubicBezTo>
                        <a:cubicBezTo>
                          <a:pt x="2455816" y="812252"/>
                          <a:pt x="2444657" y="931276"/>
                          <a:pt x="2415763" y="1043665"/>
                        </a:cubicBezTo>
                        <a:cubicBezTo>
                          <a:pt x="2500283" y="1194848"/>
                          <a:pt x="2516333" y="1392308"/>
                          <a:pt x="2484970" y="1574409"/>
                        </a:cubicBezTo>
                        <a:cubicBezTo>
                          <a:pt x="2458942" y="1831736"/>
                          <a:pt x="2329687" y="2031453"/>
                          <a:pt x="2160773" y="2038996"/>
                        </a:cubicBezTo>
                        <a:cubicBezTo>
                          <a:pt x="2161219" y="2193220"/>
                          <a:pt x="2105760" y="2321240"/>
                          <a:pt x="2044716" y="2437088"/>
                        </a:cubicBezTo>
                        <a:cubicBezTo>
                          <a:pt x="1931256" y="2591495"/>
                          <a:pt x="1790960" y="2612290"/>
                          <a:pt x="1649580" y="2485288"/>
                        </a:cubicBezTo>
                        <a:cubicBezTo>
                          <a:pt x="1624189" y="2681027"/>
                          <a:pt x="1487898" y="2833419"/>
                          <a:pt x="1367207" y="2909978"/>
                        </a:cubicBezTo>
                        <a:cubicBezTo>
                          <a:pt x="1181701" y="2983103"/>
                          <a:pt x="1044965" y="2900032"/>
                          <a:pt x="952025" y="2650749"/>
                        </a:cubicBezTo>
                        <a:cubicBezTo>
                          <a:pt x="711984" y="2826683"/>
                          <a:pt x="470306" y="2729159"/>
                          <a:pt x="335288" y="2394626"/>
                        </a:cubicBezTo>
                        <a:cubicBezTo>
                          <a:pt x="226984" y="2434365"/>
                          <a:pt x="100469" y="2297213"/>
                          <a:pt x="64123" y="2109609"/>
                        </a:cubicBezTo>
                        <a:cubicBezTo>
                          <a:pt x="22978" y="1980065"/>
                          <a:pt x="60794" y="1812760"/>
                          <a:pt x="122064" y="1724884"/>
                        </a:cubicBezTo>
                        <a:cubicBezTo>
                          <a:pt x="38466" y="1616707"/>
                          <a:pt x="-8995" y="1479228"/>
                          <a:pt x="-289" y="1330167"/>
                        </a:cubicBezTo>
                        <a:cubicBezTo>
                          <a:pt x="-6344" y="1145757"/>
                          <a:pt x="110801" y="991935"/>
                          <a:pt x="223159" y="979331"/>
                        </a:cubicBezTo>
                        <a:cubicBezTo>
                          <a:pt x="224120" y="976015"/>
                          <a:pt x="225101" y="973149"/>
                          <a:pt x="225297" y="970082"/>
                        </a:cubicBezTo>
                        <a:close/>
                      </a:path>
                      <a:path w="2495600" h="2916324" fill="none" extrusionOk="0">
                        <a:moveTo>
                          <a:pt x="797214" y="3280865"/>
                        </a:moveTo>
                        <a:cubicBezTo>
                          <a:pt x="795607" y="3319746"/>
                          <a:pt x="766130" y="3350900"/>
                          <a:pt x="727892" y="3350187"/>
                        </a:cubicBezTo>
                        <a:cubicBezTo>
                          <a:pt x="686185" y="3347187"/>
                          <a:pt x="661743" y="3319438"/>
                          <a:pt x="658570" y="3280865"/>
                        </a:cubicBezTo>
                        <a:cubicBezTo>
                          <a:pt x="651601" y="3241914"/>
                          <a:pt x="685602" y="3213297"/>
                          <a:pt x="727892" y="3211543"/>
                        </a:cubicBezTo>
                        <a:cubicBezTo>
                          <a:pt x="762036" y="3206720"/>
                          <a:pt x="797590" y="3237818"/>
                          <a:pt x="797214" y="3280865"/>
                        </a:cubicBezTo>
                        <a:close/>
                      </a:path>
                      <a:path w="2495600" h="2916324" fill="none" extrusionOk="0">
                        <a:moveTo>
                          <a:pt x="895634" y="3178851"/>
                        </a:moveTo>
                        <a:cubicBezTo>
                          <a:pt x="906119" y="3248201"/>
                          <a:pt x="843310" y="3309248"/>
                          <a:pt x="756990" y="3317495"/>
                        </a:cubicBezTo>
                        <a:cubicBezTo>
                          <a:pt x="681339" y="3322688"/>
                          <a:pt x="624635" y="3249534"/>
                          <a:pt x="618346" y="3178851"/>
                        </a:cubicBezTo>
                        <a:cubicBezTo>
                          <a:pt x="633175" y="3103192"/>
                          <a:pt x="680053" y="3035668"/>
                          <a:pt x="756990" y="3040207"/>
                        </a:cubicBezTo>
                        <a:cubicBezTo>
                          <a:pt x="820077" y="3041688"/>
                          <a:pt x="903226" y="3111532"/>
                          <a:pt x="895634" y="3178851"/>
                        </a:cubicBezTo>
                        <a:close/>
                      </a:path>
                      <a:path w="2495600" h="2916324" fill="none" extrusionOk="0">
                        <a:moveTo>
                          <a:pt x="1032085" y="2943511"/>
                        </a:moveTo>
                        <a:cubicBezTo>
                          <a:pt x="1027315" y="3056576"/>
                          <a:pt x="943993" y="3151147"/>
                          <a:pt x="824118" y="3151478"/>
                        </a:cubicBezTo>
                        <a:cubicBezTo>
                          <a:pt x="709122" y="3145528"/>
                          <a:pt x="627461" y="3050164"/>
                          <a:pt x="616151" y="2943511"/>
                        </a:cubicBezTo>
                        <a:cubicBezTo>
                          <a:pt x="616801" y="2829960"/>
                          <a:pt x="731889" y="2735051"/>
                          <a:pt x="824118" y="2735544"/>
                        </a:cubicBezTo>
                        <a:cubicBezTo>
                          <a:pt x="944929" y="2729439"/>
                          <a:pt x="1036630" y="2818012"/>
                          <a:pt x="1032085" y="2943511"/>
                        </a:cubicBezTo>
                        <a:close/>
                      </a:path>
                      <a:path w="2495600" h="2916324" fill="none" extrusionOk="0">
                        <a:moveTo>
                          <a:pt x="271107" y="1767143"/>
                        </a:moveTo>
                        <a:cubicBezTo>
                          <a:pt x="229584" y="1775685"/>
                          <a:pt x="165756" y="1756672"/>
                          <a:pt x="124780" y="1713340"/>
                        </a:cubicBezTo>
                        <a:moveTo>
                          <a:pt x="400220" y="2355944"/>
                        </a:moveTo>
                        <a:cubicBezTo>
                          <a:pt x="378181" y="2371684"/>
                          <a:pt x="359852" y="2377925"/>
                          <a:pt x="336212" y="2381664"/>
                        </a:cubicBezTo>
                        <a:moveTo>
                          <a:pt x="951909" y="2638868"/>
                        </a:moveTo>
                        <a:cubicBezTo>
                          <a:pt x="943376" y="2598695"/>
                          <a:pt x="920336" y="2557967"/>
                          <a:pt x="913320" y="2521405"/>
                        </a:cubicBezTo>
                        <a:moveTo>
                          <a:pt x="1665293" y="2345953"/>
                        </a:moveTo>
                        <a:cubicBezTo>
                          <a:pt x="1661433" y="2393551"/>
                          <a:pt x="1659271" y="2434646"/>
                          <a:pt x="1649868" y="2474824"/>
                        </a:cubicBezTo>
                        <a:moveTo>
                          <a:pt x="1971581" y="1549567"/>
                        </a:moveTo>
                        <a:cubicBezTo>
                          <a:pt x="2067457" y="1641831"/>
                          <a:pt x="2161921" y="1844613"/>
                          <a:pt x="2159387" y="2031300"/>
                        </a:cubicBezTo>
                        <a:moveTo>
                          <a:pt x="2414608" y="1036510"/>
                        </a:moveTo>
                        <a:cubicBezTo>
                          <a:pt x="2385516" y="1107994"/>
                          <a:pt x="2364811" y="1178037"/>
                          <a:pt x="2330959" y="1217160"/>
                        </a:cubicBezTo>
                        <a:moveTo>
                          <a:pt x="2213920" y="366295"/>
                        </a:moveTo>
                        <a:cubicBezTo>
                          <a:pt x="2212610" y="393380"/>
                          <a:pt x="2216600" y="424131"/>
                          <a:pt x="2218311" y="451625"/>
                        </a:cubicBezTo>
                        <a:moveTo>
                          <a:pt x="1679792" y="266789"/>
                        </a:moveTo>
                        <a:cubicBezTo>
                          <a:pt x="1691548" y="224610"/>
                          <a:pt x="1702303" y="189133"/>
                          <a:pt x="1722657" y="157967"/>
                        </a:cubicBezTo>
                        <a:moveTo>
                          <a:pt x="1279052" y="318635"/>
                        </a:moveTo>
                        <a:cubicBezTo>
                          <a:pt x="1284220" y="289233"/>
                          <a:pt x="1291812" y="258210"/>
                          <a:pt x="1299791" y="224799"/>
                        </a:cubicBezTo>
                        <a:moveTo>
                          <a:pt x="808759" y="350498"/>
                        </a:moveTo>
                        <a:cubicBezTo>
                          <a:pt x="842579" y="372652"/>
                          <a:pt x="861149" y="407169"/>
                          <a:pt x="883858" y="441499"/>
                        </a:cubicBezTo>
                        <a:moveTo>
                          <a:pt x="238410" y="1065875"/>
                        </a:moveTo>
                        <a:cubicBezTo>
                          <a:pt x="233206" y="1035608"/>
                          <a:pt x="230160" y="1000500"/>
                          <a:pt x="225297" y="970082"/>
                        </a:cubicBezTo>
                      </a:path>
                      <a:path w="2495600" h="2916324" stroke="0" extrusionOk="0">
                        <a:moveTo>
                          <a:pt x="225297" y="970082"/>
                        </a:moveTo>
                        <a:cubicBezTo>
                          <a:pt x="192454" y="776333"/>
                          <a:pt x="240175" y="604477"/>
                          <a:pt x="324832" y="466274"/>
                        </a:cubicBezTo>
                        <a:cubicBezTo>
                          <a:pt x="481098" y="258258"/>
                          <a:pt x="627639" y="204403"/>
                          <a:pt x="809048" y="351174"/>
                        </a:cubicBezTo>
                        <a:cubicBezTo>
                          <a:pt x="894080" y="72706"/>
                          <a:pt x="1149010" y="9180"/>
                          <a:pt x="1297249" y="231685"/>
                        </a:cubicBezTo>
                        <a:cubicBezTo>
                          <a:pt x="1324073" y="108031"/>
                          <a:pt x="1416343" y="37230"/>
                          <a:pt x="1487481" y="13501"/>
                        </a:cubicBezTo>
                        <a:cubicBezTo>
                          <a:pt x="1593773" y="-4995"/>
                          <a:pt x="1669265" y="49511"/>
                          <a:pt x="1723408" y="167486"/>
                        </a:cubicBezTo>
                        <a:cubicBezTo>
                          <a:pt x="1791821" y="16275"/>
                          <a:pt x="1916624" y="-13468"/>
                          <a:pt x="2048644" y="46580"/>
                        </a:cubicBezTo>
                        <a:cubicBezTo>
                          <a:pt x="2132236" y="79282"/>
                          <a:pt x="2184041" y="247446"/>
                          <a:pt x="2213574" y="376421"/>
                        </a:cubicBezTo>
                        <a:cubicBezTo>
                          <a:pt x="2320838" y="423926"/>
                          <a:pt x="2398449" y="541261"/>
                          <a:pt x="2425237" y="696542"/>
                        </a:cubicBezTo>
                        <a:cubicBezTo>
                          <a:pt x="2433073" y="807690"/>
                          <a:pt x="2449673" y="937191"/>
                          <a:pt x="2415763" y="1043665"/>
                        </a:cubicBezTo>
                        <a:cubicBezTo>
                          <a:pt x="2505640" y="1219829"/>
                          <a:pt x="2515828" y="1408035"/>
                          <a:pt x="2484970" y="1574409"/>
                        </a:cubicBezTo>
                        <a:cubicBezTo>
                          <a:pt x="2447760" y="1821899"/>
                          <a:pt x="2333235" y="2021714"/>
                          <a:pt x="2160773" y="2038996"/>
                        </a:cubicBezTo>
                        <a:cubicBezTo>
                          <a:pt x="2175506" y="2178479"/>
                          <a:pt x="2120486" y="2323969"/>
                          <a:pt x="2044716" y="2437088"/>
                        </a:cubicBezTo>
                        <a:cubicBezTo>
                          <a:pt x="1924032" y="2590525"/>
                          <a:pt x="1747424" y="2590276"/>
                          <a:pt x="1649580" y="2485288"/>
                        </a:cubicBezTo>
                        <a:cubicBezTo>
                          <a:pt x="1581121" y="2694779"/>
                          <a:pt x="1494860" y="2844073"/>
                          <a:pt x="1367207" y="2909978"/>
                        </a:cubicBezTo>
                        <a:cubicBezTo>
                          <a:pt x="1210847" y="2938360"/>
                          <a:pt x="1039282" y="2869288"/>
                          <a:pt x="952025" y="2650749"/>
                        </a:cubicBezTo>
                        <a:cubicBezTo>
                          <a:pt x="713746" y="2899285"/>
                          <a:pt x="489394" y="2762871"/>
                          <a:pt x="335288" y="2394626"/>
                        </a:cubicBezTo>
                        <a:cubicBezTo>
                          <a:pt x="213011" y="2421039"/>
                          <a:pt x="109690" y="2290235"/>
                          <a:pt x="64123" y="2109609"/>
                        </a:cubicBezTo>
                        <a:cubicBezTo>
                          <a:pt x="36941" y="1977746"/>
                          <a:pt x="43446" y="1828848"/>
                          <a:pt x="122064" y="1724884"/>
                        </a:cubicBezTo>
                        <a:cubicBezTo>
                          <a:pt x="41789" y="1656018"/>
                          <a:pt x="-17100" y="1491541"/>
                          <a:pt x="-289" y="1330167"/>
                        </a:cubicBezTo>
                        <a:cubicBezTo>
                          <a:pt x="16948" y="1126218"/>
                          <a:pt x="94617" y="997826"/>
                          <a:pt x="223159" y="979331"/>
                        </a:cubicBezTo>
                        <a:cubicBezTo>
                          <a:pt x="224038" y="976385"/>
                          <a:pt x="224564" y="973309"/>
                          <a:pt x="225297" y="970082"/>
                        </a:cubicBezTo>
                        <a:close/>
                      </a:path>
                      <a:path w="2495600" h="2916324" stroke="0" extrusionOk="0">
                        <a:moveTo>
                          <a:pt x="797214" y="3280865"/>
                        </a:moveTo>
                        <a:cubicBezTo>
                          <a:pt x="798082" y="3315789"/>
                          <a:pt x="767862" y="3343859"/>
                          <a:pt x="727892" y="3350187"/>
                        </a:cubicBezTo>
                        <a:cubicBezTo>
                          <a:pt x="688159" y="3357383"/>
                          <a:pt x="658000" y="3318539"/>
                          <a:pt x="658570" y="3280865"/>
                        </a:cubicBezTo>
                        <a:cubicBezTo>
                          <a:pt x="659635" y="3243438"/>
                          <a:pt x="687611" y="3212101"/>
                          <a:pt x="727892" y="3211543"/>
                        </a:cubicBezTo>
                        <a:cubicBezTo>
                          <a:pt x="764021" y="3212299"/>
                          <a:pt x="797184" y="3241092"/>
                          <a:pt x="797214" y="3280865"/>
                        </a:cubicBezTo>
                        <a:close/>
                      </a:path>
                      <a:path w="2495600" h="2916324" stroke="0" extrusionOk="0">
                        <a:moveTo>
                          <a:pt x="895634" y="3178851"/>
                        </a:moveTo>
                        <a:cubicBezTo>
                          <a:pt x="894904" y="3256483"/>
                          <a:pt x="828183" y="3330922"/>
                          <a:pt x="756990" y="3317495"/>
                        </a:cubicBezTo>
                        <a:cubicBezTo>
                          <a:pt x="674010" y="3319035"/>
                          <a:pt x="623359" y="3269172"/>
                          <a:pt x="618346" y="3178851"/>
                        </a:cubicBezTo>
                        <a:cubicBezTo>
                          <a:pt x="608292" y="3100535"/>
                          <a:pt x="679937" y="3027734"/>
                          <a:pt x="756990" y="3040207"/>
                        </a:cubicBezTo>
                        <a:cubicBezTo>
                          <a:pt x="839638" y="3028573"/>
                          <a:pt x="902915" y="3094707"/>
                          <a:pt x="895634" y="3178851"/>
                        </a:cubicBezTo>
                        <a:close/>
                      </a:path>
                      <a:path w="2495600" h="2916324" stroke="0" extrusionOk="0">
                        <a:moveTo>
                          <a:pt x="1032085" y="2943511"/>
                        </a:moveTo>
                        <a:cubicBezTo>
                          <a:pt x="1027767" y="3068888"/>
                          <a:pt x="956843" y="3145203"/>
                          <a:pt x="824118" y="3151478"/>
                        </a:cubicBezTo>
                        <a:cubicBezTo>
                          <a:pt x="717351" y="3132066"/>
                          <a:pt x="628433" y="3063789"/>
                          <a:pt x="616151" y="2943511"/>
                        </a:cubicBezTo>
                        <a:cubicBezTo>
                          <a:pt x="620035" y="2822557"/>
                          <a:pt x="724816" y="2730356"/>
                          <a:pt x="824118" y="2735544"/>
                        </a:cubicBezTo>
                        <a:cubicBezTo>
                          <a:pt x="957162" y="2738798"/>
                          <a:pt x="1032353" y="2832079"/>
                          <a:pt x="1032085" y="2943511"/>
                        </a:cubicBezTo>
                        <a:close/>
                      </a:path>
                      <a:path w="2495600" h="2916324" fill="none" stroke="0" extrusionOk="0">
                        <a:moveTo>
                          <a:pt x="271107" y="1767143"/>
                        </a:moveTo>
                        <a:cubicBezTo>
                          <a:pt x="224002" y="1775281"/>
                          <a:pt x="176610" y="1748107"/>
                          <a:pt x="124780" y="1713340"/>
                        </a:cubicBezTo>
                        <a:moveTo>
                          <a:pt x="400220" y="2355944"/>
                        </a:moveTo>
                        <a:cubicBezTo>
                          <a:pt x="380758" y="2369341"/>
                          <a:pt x="358667" y="2374627"/>
                          <a:pt x="336212" y="2381664"/>
                        </a:cubicBezTo>
                        <a:moveTo>
                          <a:pt x="951909" y="2638868"/>
                        </a:moveTo>
                        <a:cubicBezTo>
                          <a:pt x="933285" y="2594944"/>
                          <a:pt x="923905" y="2565355"/>
                          <a:pt x="913320" y="2521405"/>
                        </a:cubicBezTo>
                        <a:moveTo>
                          <a:pt x="1665293" y="2345953"/>
                        </a:moveTo>
                        <a:cubicBezTo>
                          <a:pt x="1655218" y="2387757"/>
                          <a:pt x="1657534" y="2424494"/>
                          <a:pt x="1649868" y="2474824"/>
                        </a:cubicBezTo>
                        <a:moveTo>
                          <a:pt x="1971581" y="1549567"/>
                        </a:moveTo>
                        <a:cubicBezTo>
                          <a:pt x="2059068" y="1614690"/>
                          <a:pt x="2140040" y="1850618"/>
                          <a:pt x="2159387" y="2031300"/>
                        </a:cubicBezTo>
                        <a:moveTo>
                          <a:pt x="2414608" y="1036510"/>
                        </a:moveTo>
                        <a:cubicBezTo>
                          <a:pt x="2402476" y="1110159"/>
                          <a:pt x="2374820" y="1166922"/>
                          <a:pt x="2330959" y="1217160"/>
                        </a:cubicBezTo>
                        <a:moveTo>
                          <a:pt x="2213920" y="366295"/>
                        </a:moveTo>
                        <a:cubicBezTo>
                          <a:pt x="2220232" y="395806"/>
                          <a:pt x="2218962" y="423236"/>
                          <a:pt x="2218311" y="451625"/>
                        </a:cubicBezTo>
                        <a:moveTo>
                          <a:pt x="1679792" y="266789"/>
                        </a:moveTo>
                        <a:cubicBezTo>
                          <a:pt x="1689032" y="232502"/>
                          <a:pt x="1709428" y="188301"/>
                          <a:pt x="1722657" y="157967"/>
                        </a:cubicBezTo>
                        <a:moveTo>
                          <a:pt x="1279052" y="318635"/>
                        </a:moveTo>
                        <a:cubicBezTo>
                          <a:pt x="1281261" y="285046"/>
                          <a:pt x="1288560" y="251509"/>
                          <a:pt x="1299791" y="224799"/>
                        </a:cubicBezTo>
                        <a:moveTo>
                          <a:pt x="808759" y="350498"/>
                        </a:moveTo>
                        <a:cubicBezTo>
                          <a:pt x="835626" y="378833"/>
                          <a:pt x="864673" y="409339"/>
                          <a:pt x="883858" y="441499"/>
                        </a:cubicBezTo>
                        <a:moveTo>
                          <a:pt x="238410" y="1065875"/>
                        </a:moveTo>
                        <a:cubicBezTo>
                          <a:pt x="233735" y="1028997"/>
                          <a:pt x="229583" y="999827"/>
                          <a:pt x="225297" y="9700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Google Shape;153;p22">
            <a:extLst>
              <a:ext uri="{FF2B5EF4-FFF2-40B4-BE49-F238E27FC236}">
                <a16:creationId xmlns:a16="http://schemas.microsoft.com/office/drawing/2014/main" id="{1D642161-E48A-AA3E-DF39-4BAD4B1DDD44}"/>
              </a:ext>
            </a:extLst>
          </p:cNvPr>
          <p:cNvSpPr txBox="1"/>
          <p:nvPr/>
        </p:nvSpPr>
        <p:spPr>
          <a:xfrm>
            <a:off x="609600" y="1893909"/>
            <a:ext cx="3253324" cy="2536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Before moving on to the magnetostatic and transient simulations, challenge yourself by trying to create the poles geometry on your own!</a:t>
            </a:r>
            <a:endParaRPr dirty="0"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29835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1E3DA82C-58D0-A077-645C-80E7214C8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B7C2FDF7-C55D-AE2B-087C-9959D863A7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5600" y="237138"/>
            <a:ext cx="11360800" cy="9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Practice TIP </a:t>
            </a:r>
            <a:endParaRPr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BAE667-E0B1-E13B-9014-39F077F115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829"/>
          <a:stretch>
            <a:fillRect/>
          </a:stretch>
        </p:blipFill>
        <p:spPr>
          <a:xfrm>
            <a:off x="1161662" y="934537"/>
            <a:ext cx="4096228" cy="5107577"/>
          </a:xfrm>
          <a:prstGeom prst="rect">
            <a:avLst/>
          </a:prstGeom>
        </p:spPr>
      </p:pic>
      <p:sp>
        <p:nvSpPr>
          <p:cNvPr id="7" name="Wave 6">
            <a:extLst>
              <a:ext uri="{FF2B5EF4-FFF2-40B4-BE49-F238E27FC236}">
                <a16:creationId xmlns:a16="http://schemas.microsoft.com/office/drawing/2014/main" id="{83361932-71E6-CB2E-99E6-100D8A6A9633}"/>
              </a:ext>
            </a:extLst>
          </p:cNvPr>
          <p:cNvSpPr/>
          <p:nvPr/>
        </p:nvSpPr>
        <p:spPr>
          <a:xfrm>
            <a:off x="5835554" y="934537"/>
            <a:ext cx="4755054" cy="1928486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  <a:ea typeface="Open Sans"/>
                <a:cs typeface="Open Sans"/>
                <a:sym typeface="Open Sans"/>
              </a:rPr>
              <a:t>You can observe all the actions used to create each specific geometry. Try to follow the same process!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Google Shape;154;p22">
            <a:extLst>
              <a:ext uri="{FF2B5EF4-FFF2-40B4-BE49-F238E27FC236}">
                <a16:creationId xmlns:a16="http://schemas.microsoft.com/office/drawing/2014/main" id="{6B192250-9D13-6CB2-BE53-3D3BC686F0F0}"/>
              </a:ext>
            </a:extLst>
          </p:cNvPr>
          <p:cNvSpPr/>
          <p:nvPr/>
        </p:nvSpPr>
        <p:spPr>
          <a:xfrm rot="21600000">
            <a:off x="3810000" y="2376072"/>
            <a:ext cx="1480547" cy="135811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C8DF29-AE19-75C4-7283-F00E8222D4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809"/>
          <a:stretch>
            <a:fillRect/>
          </a:stretch>
        </p:blipFill>
        <p:spPr>
          <a:xfrm>
            <a:off x="5659121" y="3055127"/>
            <a:ext cx="5542280" cy="298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39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022B-FE81-ED35-763B-4712D8DAA3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09D2FC-EBC3-4E88-8B9A-2F52EBFF7A5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1306FB-F93B-8452-6232-77942F503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Ansys Education Resources Feedback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1724FE-09A4-3FAE-49A4-6C67FB2F36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2133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Here at Ansys, we rely on your feedback to ensure the educational content we create is up-to-date and fits your teaching needs.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Please click the link below to fill out a short survey (~7 minutes) to help us continue to support academics around the world utilizing Ansys tools in the classroom.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1DF5177-BC49-BC1E-0E57-8C70AA24C9A7}"/>
              </a:ext>
            </a:extLst>
          </p:cNvPr>
          <p:cNvSpPr/>
          <p:nvPr/>
        </p:nvSpPr>
        <p:spPr>
          <a:xfrm>
            <a:off x="2247898" y="4419600"/>
            <a:ext cx="7696200" cy="838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/>
              <a:t>Feedback Survey Link</a:t>
            </a:r>
          </a:p>
        </p:txBody>
      </p:sp>
    </p:spTree>
    <p:extLst>
      <p:ext uri="{BB962C8B-B14F-4D97-AF65-F5344CB8AC3E}">
        <p14:creationId xmlns:p14="http://schemas.microsoft.com/office/powerpoint/2010/main" val="38811905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4546B3-8E45-2220-27FF-D3CFCDADCC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42CC5A-C9AC-61CD-A965-3CAEEE46B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of magnets in this resource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3D7FB6-630A-0833-10CC-CA201E860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6100" y="1143000"/>
            <a:ext cx="10972799" cy="4572000"/>
          </a:xfrm>
        </p:spPr>
        <p:txBody>
          <a:bodyPr/>
          <a:lstStyle/>
          <a:p>
            <a:r>
              <a:rPr lang="en-US" dirty="0"/>
              <a:t>An example design of magnets has been shown on the previous slide.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For the creation of a constant, homogeneous magnetic field, the shape of the magnets should be as shown here:</a:t>
            </a:r>
          </a:p>
          <a:p>
            <a:endParaRPr lang="en-US" dirty="0"/>
          </a:p>
          <a:p>
            <a:r>
              <a:rPr lang="en-US" dirty="0"/>
              <a:t>Since more steps are required to create it on top of the previous one, the design of the magnets is ready to be used to build </a:t>
            </a:r>
            <a:r>
              <a:rPr lang="en-GB" dirty="0"/>
              <a:t>the complete example setup on top </a:t>
            </a:r>
            <a:r>
              <a:rPr lang="en-GB"/>
              <a:t>of them</a:t>
            </a:r>
            <a:r>
              <a:rPr lang="en-US"/>
              <a:t>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79C980-C7ED-5409-AFB6-04FE3BDCD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759" y="4015290"/>
            <a:ext cx="3556311" cy="18482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3A1BE-9713-ED5C-A52A-3EC83A7839CD}"/>
              </a:ext>
            </a:extLst>
          </p:cNvPr>
          <p:cNvSpPr txBox="1"/>
          <p:nvPr/>
        </p:nvSpPr>
        <p:spPr>
          <a:xfrm>
            <a:off x="1981200" y="5845708"/>
            <a:ext cx="743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Desired magnet shape for a more homogeneous magnetic field in the air gap.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429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>
          <a:extLst>
            <a:ext uri="{FF2B5EF4-FFF2-40B4-BE49-F238E27FC236}">
              <a16:creationId xmlns:a16="http://schemas.microsoft.com/office/drawing/2014/main" id="{1E663AC2-9426-A252-BAAF-4092DC326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901BA90-8FA3-458B-8982-2CA57E02F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55" y="1138912"/>
            <a:ext cx="3526071" cy="4450080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4C07495-FF12-2516-BF5A-FF6E6F357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336" y="1549400"/>
            <a:ext cx="7684401" cy="3784711"/>
          </a:xfrm>
          <a:prstGeom prst="rect">
            <a:avLst/>
          </a:prstGeom>
        </p:spPr>
      </p:pic>
      <p:sp>
        <p:nvSpPr>
          <p:cNvPr id="72" name="Google Shape;72;p14">
            <a:extLst>
              <a:ext uri="{FF2B5EF4-FFF2-40B4-BE49-F238E27FC236}">
                <a16:creationId xmlns:a16="http://schemas.microsoft.com/office/drawing/2014/main" id="{0BFAABA2-1D9F-B27D-5B59-85D0CD4384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/>
              <a:t>Open the Archive File</a:t>
            </a:r>
            <a:endParaRPr/>
          </a:p>
        </p:txBody>
      </p:sp>
      <p:sp>
        <p:nvSpPr>
          <p:cNvPr id="74" name="Google Shape;74;p14">
            <a:extLst>
              <a:ext uri="{FF2B5EF4-FFF2-40B4-BE49-F238E27FC236}">
                <a16:creationId xmlns:a16="http://schemas.microsoft.com/office/drawing/2014/main" id="{A4B1BF53-9B5C-13D0-D144-C6FAC27FF590}"/>
              </a:ext>
            </a:extLst>
          </p:cNvPr>
          <p:cNvSpPr/>
          <p:nvPr/>
        </p:nvSpPr>
        <p:spPr>
          <a:xfrm>
            <a:off x="1253404" y="2164081"/>
            <a:ext cx="2505796" cy="313006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76" name="Google Shape;76;p14">
            <a:extLst>
              <a:ext uri="{FF2B5EF4-FFF2-40B4-BE49-F238E27FC236}">
                <a16:creationId xmlns:a16="http://schemas.microsoft.com/office/drawing/2014/main" id="{1BAE33AF-2C74-D009-D46C-F6BD4BB921B1}"/>
              </a:ext>
            </a:extLst>
          </p:cNvPr>
          <p:cNvCxnSpPr>
            <a:cxnSpLocks/>
          </p:cNvCxnSpPr>
          <p:nvPr/>
        </p:nvCxnSpPr>
        <p:spPr>
          <a:xfrm>
            <a:off x="3759200" y="2339439"/>
            <a:ext cx="2540000" cy="110231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/>
            </a:solidFill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Google Shape;74;p14">
            <a:extLst>
              <a:ext uri="{FF2B5EF4-FFF2-40B4-BE49-F238E27FC236}">
                <a16:creationId xmlns:a16="http://schemas.microsoft.com/office/drawing/2014/main" id="{C415C36E-C4D4-DE4A-2E1F-AB05D78F528A}"/>
              </a:ext>
            </a:extLst>
          </p:cNvPr>
          <p:cNvSpPr/>
          <p:nvPr/>
        </p:nvSpPr>
        <p:spPr>
          <a:xfrm>
            <a:off x="9764487" y="4348065"/>
            <a:ext cx="671804" cy="223936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" name="Google Shape;90;p15">
            <a:extLst>
              <a:ext uri="{FF2B5EF4-FFF2-40B4-BE49-F238E27FC236}">
                <a16:creationId xmlns:a16="http://schemas.microsoft.com/office/drawing/2014/main" id="{B7901F8E-3D43-D204-DC33-922F9B42DCE7}"/>
              </a:ext>
            </a:extLst>
          </p:cNvPr>
          <p:cNvSpPr txBox="1"/>
          <p:nvPr/>
        </p:nvSpPr>
        <p:spPr>
          <a:xfrm>
            <a:off x="3096519" y="5147646"/>
            <a:ext cx="6825237" cy="80017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1) Download the “</a:t>
            </a:r>
            <a:r>
              <a:rPr lang="en-GB" err="1">
                <a:ea typeface="Open Sans"/>
                <a:cs typeface="Open Sans"/>
                <a:sym typeface="Open Sans"/>
              </a:rPr>
              <a:t>North_South_Poles</a:t>
            </a:r>
            <a:r>
              <a:rPr lang="en-GB">
                <a:ea typeface="Open Sans"/>
                <a:cs typeface="Open Sans"/>
                <a:sym typeface="Open Sans"/>
              </a:rPr>
              <a:t>” Archive File and open it.</a:t>
            </a:r>
            <a:br>
              <a:rPr lang="en-GB">
                <a:ea typeface="Open Sans"/>
                <a:cs typeface="Open Sans"/>
                <a:sym typeface="Open Sans"/>
              </a:rPr>
            </a:br>
            <a:r>
              <a:rPr lang="en-GB">
                <a:ea typeface="Open Sans"/>
                <a:cs typeface="Open Sans"/>
                <a:sym typeface="Open Sans"/>
              </a:rPr>
              <a:t>2) Save to your preferred location. </a:t>
            </a:r>
          </a:p>
        </p:txBody>
      </p:sp>
      <p:sp>
        <p:nvSpPr>
          <p:cNvPr id="17" name="Google Shape;153;p22">
            <a:extLst>
              <a:ext uri="{FF2B5EF4-FFF2-40B4-BE49-F238E27FC236}">
                <a16:creationId xmlns:a16="http://schemas.microsoft.com/office/drawing/2014/main" id="{7D3A5C20-A3D5-9CE0-211F-3A78D990BBA9}"/>
              </a:ext>
            </a:extLst>
          </p:cNvPr>
          <p:cNvSpPr txBox="1"/>
          <p:nvPr/>
        </p:nvSpPr>
        <p:spPr>
          <a:xfrm>
            <a:off x="893365" y="2022833"/>
            <a:ext cx="360039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" name="Google Shape;153;p22">
            <a:extLst>
              <a:ext uri="{FF2B5EF4-FFF2-40B4-BE49-F238E27FC236}">
                <a16:creationId xmlns:a16="http://schemas.microsoft.com/office/drawing/2014/main" id="{4A15B58D-C298-B88A-B0F6-B224A41A437A}"/>
              </a:ext>
            </a:extLst>
          </p:cNvPr>
          <p:cNvSpPr txBox="1"/>
          <p:nvPr/>
        </p:nvSpPr>
        <p:spPr>
          <a:xfrm>
            <a:off x="9806632" y="3822662"/>
            <a:ext cx="360039" cy="7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2430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A1646DD-E46C-8921-F97F-154BE54EAB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156"/>
          <a:stretch>
            <a:fillRect/>
          </a:stretch>
        </p:blipFill>
        <p:spPr>
          <a:xfrm>
            <a:off x="2737800" y="823800"/>
            <a:ext cx="9249922" cy="5272200"/>
          </a:xfrm>
          <a:prstGeom prst="rect">
            <a:avLst/>
          </a:prstGeom>
        </p:spPr>
      </p:pic>
      <p:sp>
        <p:nvSpPr>
          <p:cNvPr id="82" name="Google Shape;82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/>
              <a:t>Familiarize yourself with the Ansys Maxwell Software Interface</a:t>
            </a:r>
            <a:endParaRPr/>
          </a:p>
          <a:p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6146172" y="1085850"/>
            <a:ext cx="463064" cy="45085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85" name="Google Shape;85;p15"/>
          <p:cNvSpPr txBox="1"/>
          <p:nvPr/>
        </p:nvSpPr>
        <p:spPr>
          <a:xfrm rot="5400000">
            <a:off x="5316164" y="2269010"/>
            <a:ext cx="21028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>
                <a:solidFill>
                  <a:schemeClr val="accent1"/>
                </a:solidFill>
                <a:ea typeface="Open Sans"/>
                <a:cs typeface="Open Sans"/>
                <a:sym typeface="Open Sans"/>
              </a:rPr>
              <a:t>Draw 3D Objects</a:t>
            </a:r>
            <a:endParaRPr>
              <a:solidFill>
                <a:schemeClr val="accent1"/>
              </a:solidFill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6649071" y="1085850"/>
            <a:ext cx="346000" cy="45085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  <p:sp>
        <p:nvSpPr>
          <p:cNvPr id="87" name="Google Shape;87;p15"/>
          <p:cNvSpPr txBox="1"/>
          <p:nvPr/>
        </p:nvSpPr>
        <p:spPr>
          <a:xfrm rot="5400000">
            <a:off x="5779590" y="2275427"/>
            <a:ext cx="21028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>
                <a:solidFill>
                  <a:schemeClr val="accent1"/>
                </a:solidFill>
                <a:ea typeface="Open Sans"/>
                <a:cs typeface="Open Sans"/>
                <a:sym typeface="Open Sans"/>
              </a:rPr>
              <a:t>Draw 2D Objects</a:t>
            </a:r>
            <a:endParaRPr>
              <a:solidFill>
                <a:schemeClr val="accent1"/>
              </a:solidFill>
              <a:ea typeface="Open Sans"/>
              <a:cs typeface="Open Sans"/>
              <a:sym typeface="Open Sans"/>
            </a:endParaRPr>
          </a:p>
        </p:txBody>
      </p:sp>
      <p:sp>
        <p:nvSpPr>
          <p:cNvPr id="88" name="Google Shape;88;p15"/>
          <p:cNvSpPr txBox="1"/>
          <p:nvPr/>
        </p:nvSpPr>
        <p:spPr>
          <a:xfrm>
            <a:off x="6569400" y="4011616"/>
            <a:ext cx="28848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dirty="0">
                <a:ea typeface="Open Sans"/>
                <a:cs typeface="Open Sans"/>
                <a:sym typeface="Open Sans"/>
              </a:rPr>
              <a:t>3D Modeler Window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126070" y="4216600"/>
            <a:ext cx="2303823" cy="135417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>
                <a:solidFill>
                  <a:schemeClr val="accent1"/>
                </a:solidFill>
                <a:ea typeface="Open Sans"/>
                <a:cs typeface="Open Sans"/>
                <a:sym typeface="Open Sans"/>
              </a:rPr>
              <a:t>Project Manager window</a:t>
            </a:r>
          </a:p>
          <a:p>
            <a:pPr algn="ctr"/>
            <a:r>
              <a:rPr lang="en">
                <a:ea typeface="Open Sans"/>
                <a:cs typeface="Open Sans"/>
                <a:sym typeface="Open Sans"/>
              </a:rPr>
              <a:t>Configuring the Simulation</a:t>
            </a:r>
            <a:endParaRPr>
              <a:ea typeface="Open Sans"/>
              <a:cs typeface="Open Sans"/>
              <a:sym typeface="Open Sans"/>
            </a:endParaRPr>
          </a:p>
        </p:txBody>
      </p:sp>
      <p:cxnSp>
        <p:nvCxnSpPr>
          <p:cNvPr id="11" name="Google Shape;120;p18">
            <a:extLst>
              <a:ext uri="{FF2B5EF4-FFF2-40B4-BE49-F238E27FC236}">
                <a16:creationId xmlns:a16="http://schemas.microsoft.com/office/drawing/2014/main" id="{1D3D28D1-219A-F293-DA0B-385A9AB9FD26}"/>
              </a:ext>
            </a:extLst>
          </p:cNvPr>
          <p:cNvCxnSpPr>
            <a:cxnSpLocks/>
            <a:stCxn id="90" idx="0"/>
            <a:endCxn id="89" idx="1"/>
          </p:cNvCxnSpPr>
          <p:nvPr/>
        </p:nvCxnSpPr>
        <p:spPr>
          <a:xfrm rot="5400000" flipH="1" flipV="1">
            <a:off x="1095762" y="2582154"/>
            <a:ext cx="1816667" cy="1452227"/>
          </a:xfrm>
          <a:prstGeom prst="bentConnector2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89" name="Google Shape;89;p15"/>
          <p:cNvSpPr/>
          <p:nvPr/>
        </p:nvSpPr>
        <p:spPr>
          <a:xfrm>
            <a:off x="2730209" y="1707727"/>
            <a:ext cx="1544612" cy="1384411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81145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8DAD9F0-1964-4DFE-C499-BF3A188174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298"/>
          <a:stretch>
            <a:fillRect/>
          </a:stretch>
        </p:blipFill>
        <p:spPr>
          <a:xfrm>
            <a:off x="2739600" y="831600"/>
            <a:ext cx="9249922" cy="5264400"/>
          </a:xfrm>
          <a:prstGeom prst="rect">
            <a:avLst/>
          </a:prstGeom>
        </p:spPr>
      </p:pic>
      <p:sp>
        <p:nvSpPr>
          <p:cNvPr id="96" name="Google Shape;96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"/>
              <a:t>Maxwell Configuration – Solution Type</a:t>
            </a:r>
            <a:endParaRPr/>
          </a:p>
          <a:p>
            <a:endParaRPr/>
          </a:p>
        </p:txBody>
      </p:sp>
      <p:sp>
        <p:nvSpPr>
          <p:cNvPr id="99" name="Google Shape;99;p16"/>
          <p:cNvSpPr/>
          <p:nvPr/>
        </p:nvSpPr>
        <p:spPr>
          <a:xfrm>
            <a:off x="2809815" y="1879670"/>
            <a:ext cx="1295400" cy="160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" name="Google Shape;100;p16"/>
          <p:cNvSpPr txBox="1"/>
          <p:nvPr/>
        </p:nvSpPr>
        <p:spPr>
          <a:xfrm>
            <a:off x="609601" y="2209800"/>
            <a:ext cx="1397200" cy="7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ea typeface="Open Sans"/>
                <a:cs typeface="Open Sans"/>
                <a:sym typeface="Open Sans"/>
              </a:rPr>
              <a:t>Right+Click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cxnSp>
        <p:nvCxnSpPr>
          <p:cNvPr id="101" name="Google Shape;101;p16"/>
          <p:cNvCxnSpPr>
            <a:cxnSpLocks/>
            <a:stCxn id="100" idx="0"/>
            <a:endCxn id="99" idx="1"/>
          </p:cNvCxnSpPr>
          <p:nvPr/>
        </p:nvCxnSpPr>
        <p:spPr>
          <a:xfrm rot="5400000" flipH="1" flipV="1">
            <a:off x="1934143" y="1334128"/>
            <a:ext cx="249730" cy="1501614"/>
          </a:xfrm>
          <a:prstGeom prst="bentConnector2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02" name="Google Shape;102;p16"/>
          <p:cNvSpPr/>
          <p:nvPr/>
        </p:nvSpPr>
        <p:spPr>
          <a:xfrm>
            <a:off x="3946471" y="2840670"/>
            <a:ext cx="1643600" cy="1608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A6ED91B-B45B-133B-D3E1-D14356454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" b="3234"/>
          <a:stretch/>
        </p:blipFill>
        <p:spPr>
          <a:xfrm>
            <a:off x="5382580" y="3042410"/>
            <a:ext cx="5490686" cy="2621520"/>
          </a:xfrm>
          <a:prstGeom prst="rect">
            <a:avLst/>
          </a:prstGeom>
        </p:spPr>
      </p:pic>
      <p:sp>
        <p:nvSpPr>
          <p:cNvPr id="13" name="Google Shape;110;p17">
            <a:extLst>
              <a:ext uri="{FF2B5EF4-FFF2-40B4-BE49-F238E27FC236}">
                <a16:creationId xmlns:a16="http://schemas.microsoft.com/office/drawing/2014/main" id="{89591C63-93C4-31EA-28FA-FC66E27C67DA}"/>
              </a:ext>
            </a:extLst>
          </p:cNvPr>
          <p:cNvSpPr/>
          <p:nvPr/>
        </p:nvSpPr>
        <p:spPr>
          <a:xfrm>
            <a:off x="5785123" y="3632533"/>
            <a:ext cx="864096" cy="2370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110;p17">
            <a:extLst>
              <a:ext uri="{FF2B5EF4-FFF2-40B4-BE49-F238E27FC236}">
                <a16:creationId xmlns:a16="http://schemas.microsoft.com/office/drawing/2014/main" id="{3F4EE52A-F6B1-49AC-7BB5-463BA8E09431}"/>
              </a:ext>
            </a:extLst>
          </p:cNvPr>
          <p:cNvSpPr/>
          <p:nvPr/>
        </p:nvSpPr>
        <p:spPr>
          <a:xfrm>
            <a:off x="7263827" y="5354921"/>
            <a:ext cx="864096" cy="309008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" name="Google Shape;153;p22">
            <a:extLst>
              <a:ext uri="{FF2B5EF4-FFF2-40B4-BE49-F238E27FC236}">
                <a16:creationId xmlns:a16="http://schemas.microsoft.com/office/drawing/2014/main" id="{3676D6BD-E59C-51A9-61C6-D685DBB34904}"/>
              </a:ext>
            </a:extLst>
          </p:cNvPr>
          <p:cNvSpPr txBox="1"/>
          <p:nvPr/>
        </p:nvSpPr>
        <p:spPr>
          <a:xfrm>
            <a:off x="1171957" y="1458331"/>
            <a:ext cx="502644" cy="711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 dirty="0">
                <a:ea typeface="Open Sans"/>
                <a:cs typeface="Open Sans"/>
                <a:sym typeface="Open Sans"/>
              </a:rPr>
              <a:t>1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19" name="Google Shape;153;p22">
            <a:extLst>
              <a:ext uri="{FF2B5EF4-FFF2-40B4-BE49-F238E27FC236}">
                <a16:creationId xmlns:a16="http://schemas.microsoft.com/office/drawing/2014/main" id="{B088DFF4-785E-AFED-6A28-EADFEE887BC4}"/>
              </a:ext>
            </a:extLst>
          </p:cNvPr>
          <p:cNvSpPr txBox="1"/>
          <p:nvPr/>
        </p:nvSpPr>
        <p:spPr>
          <a:xfrm>
            <a:off x="3618176" y="2645835"/>
            <a:ext cx="502644" cy="7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2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20" name="Google Shape;153;p22">
            <a:extLst>
              <a:ext uri="{FF2B5EF4-FFF2-40B4-BE49-F238E27FC236}">
                <a16:creationId xmlns:a16="http://schemas.microsoft.com/office/drawing/2014/main" id="{E71943A1-A36A-E340-C972-ACC90B968A31}"/>
              </a:ext>
            </a:extLst>
          </p:cNvPr>
          <p:cNvSpPr txBox="1"/>
          <p:nvPr/>
        </p:nvSpPr>
        <p:spPr>
          <a:xfrm>
            <a:off x="6581004" y="3233229"/>
            <a:ext cx="502644" cy="7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3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21" name="Google Shape;153;p22">
            <a:extLst>
              <a:ext uri="{FF2B5EF4-FFF2-40B4-BE49-F238E27FC236}">
                <a16:creationId xmlns:a16="http://schemas.microsoft.com/office/drawing/2014/main" id="{7D5D59AB-A04D-99CF-6BF2-3ABC4B93C465}"/>
              </a:ext>
            </a:extLst>
          </p:cNvPr>
          <p:cNvSpPr txBox="1"/>
          <p:nvPr/>
        </p:nvSpPr>
        <p:spPr>
          <a:xfrm>
            <a:off x="6951982" y="5109062"/>
            <a:ext cx="502644" cy="7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l-GR">
                <a:ea typeface="Open Sans"/>
                <a:cs typeface="Open Sans"/>
                <a:sym typeface="Open Sans"/>
              </a:rPr>
              <a:t>4</a:t>
            </a:r>
            <a:endParaRPr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08541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FD700B19-29D7-2C75-7A11-D28918369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91E8CCA-0436-1C09-DB02-8FAECCB7A2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298"/>
          <a:stretch>
            <a:fillRect/>
          </a:stretch>
        </p:blipFill>
        <p:spPr>
          <a:xfrm>
            <a:off x="2739600" y="831600"/>
            <a:ext cx="9249922" cy="526440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9CC89213-5E50-8CB1-136A-4DF1F5FD26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>
                <a:latin typeface="+mn-lt"/>
              </a:rPr>
              <a:t>3D Design Creation: Current Loop (1) </a:t>
            </a:r>
            <a:endParaRPr dirty="0">
              <a:latin typeface="+mn-lt"/>
            </a:endParaRPr>
          </a:p>
        </p:txBody>
      </p:sp>
      <p:cxnSp>
        <p:nvCxnSpPr>
          <p:cNvPr id="5" name="Google Shape;101;p16">
            <a:extLst>
              <a:ext uri="{FF2B5EF4-FFF2-40B4-BE49-F238E27FC236}">
                <a16:creationId xmlns:a16="http://schemas.microsoft.com/office/drawing/2014/main" id="{608B3A83-F82B-143B-C6B3-68AAD033BEF7}"/>
              </a:ext>
            </a:extLst>
          </p:cNvPr>
          <p:cNvCxnSpPr>
            <a:cxnSpLocks/>
            <a:stCxn id="14" idx="2"/>
          </p:cNvCxnSpPr>
          <p:nvPr/>
        </p:nvCxnSpPr>
        <p:spPr>
          <a:xfrm rot="5400000">
            <a:off x="1917019" y="1845968"/>
            <a:ext cx="3249618" cy="2323742"/>
          </a:xfrm>
          <a:prstGeom prst="bentConnector3">
            <a:avLst>
              <a:gd name="adj1" fmla="val 99993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76ACD7FF-B131-50C6-6263-FA870B59EB9D}"/>
              </a:ext>
            </a:extLst>
          </p:cNvPr>
          <p:cNvSpPr txBox="1"/>
          <p:nvPr/>
        </p:nvSpPr>
        <p:spPr>
          <a:xfrm>
            <a:off x="240852" y="3591623"/>
            <a:ext cx="259048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>
                <a:ea typeface="Open Sans"/>
                <a:cs typeface="Open Sans"/>
                <a:sym typeface="Open Sans"/>
              </a:rPr>
              <a:t>By selecting both objects and click this option you can temporarily hide them from your workspace and work undisrupted on your new geometry.</a:t>
            </a:r>
            <a:endParaRPr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54;p22">
            <a:extLst>
              <a:ext uri="{FF2B5EF4-FFF2-40B4-BE49-F238E27FC236}">
                <a16:creationId xmlns:a16="http://schemas.microsoft.com/office/drawing/2014/main" id="{F0948E26-C41C-2148-ECE8-57282684D30D}"/>
              </a:ext>
            </a:extLst>
          </p:cNvPr>
          <p:cNvSpPr/>
          <p:nvPr/>
        </p:nvSpPr>
        <p:spPr>
          <a:xfrm rot="21600000">
            <a:off x="4638785" y="1231239"/>
            <a:ext cx="129827" cy="151791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151;p22">
            <a:extLst>
              <a:ext uri="{FF2B5EF4-FFF2-40B4-BE49-F238E27FC236}">
                <a16:creationId xmlns:a16="http://schemas.microsoft.com/office/drawing/2014/main" id="{5FC77953-FA07-F91F-18BB-32AFF30AE3F7}"/>
              </a:ext>
            </a:extLst>
          </p:cNvPr>
          <p:cNvSpPr txBox="1"/>
          <p:nvPr/>
        </p:nvSpPr>
        <p:spPr>
          <a:xfrm>
            <a:off x="87710" y="633709"/>
            <a:ext cx="2514600" cy="2957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186262">
              <a:buSzPts val="1400"/>
            </a:pP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The geometry what will represent the copper wire will be created. </a:t>
            </a:r>
          </a:p>
          <a:p>
            <a:pPr marL="186262">
              <a:buSzPts val="1400"/>
            </a:pPr>
            <a:endParaRPr lang="en-GB">
              <a:ea typeface="Open Sans"/>
              <a:cs typeface="Open Sans"/>
              <a:sym typeface="Wingdings" panose="05000000000000000000" pitchFamily="2" charset="2"/>
            </a:endParaRPr>
          </a:p>
          <a:p>
            <a:pPr marL="186262">
              <a:buSzPts val="1400"/>
            </a:pPr>
            <a:r>
              <a:rPr lang="en-GB">
                <a:ea typeface="Open Sans"/>
                <a:cs typeface="Open Sans"/>
                <a:sym typeface="Wingdings" panose="05000000000000000000" pitchFamily="2" charset="2"/>
              </a:rPr>
              <a:t>We have to work at the YZ plane. </a:t>
            </a:r>
            <a:endParaRPr>
              <a:ea typeface="Open Sans"/>
              <a:cs typeface="Open Sans"/>
              <a:sym typeface="Open Sans"/>
            </a:endParaRPr>
          </a:p>
        </p:txBody>
      </p:sp>
      <p:pic>
        <p:nvPicPr>
          <p:cNvPr id="15" name="Graphic 14" descr="Information outline">
            <a:extLst>
              <a:ext uri="{FF2B5EF4-FFF2-40B4-BE49-F238E27FC236}">
                <a16:creationId xmlns:a16="http://schemas.microsoft.com/office/drawing/2014/main" id="{1D6C6C69-B81A-72E8-4DE3-A89302905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740" y="3591623"/>
            <a:ext cx="337150" cy="33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7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5A7DE614-205F-E2E5-77AB-D4C0F3FA4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CC88ABA-32D7-BC81-D064-E76BC2C982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298"/>
          <a:stretch>
            <a:fillRect/>
          </a:stretch>
        </p:blipFill>
        <p:spPr>
          <a:xfrm>
            <a:off x="2739600" y="831600"/>
            <a:ext cx="9262093" cy="5264400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3FAC4BCA-1DF1-3F31-097A-AF8C04A33E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/>
              <a:t>3D Design Creation: Current Loop (2) </a:t>
            </a:r>
            <a:endParaRPr dirty="0"/>
          </a:p>
        </p:txBody>
      </p:sp>
      <p:cxnSp>
        <p:nvCxnSpPr>
          <p:cNvPr id="5" name="Google Shape;101;p16">
            <a:extLst>
              <a:ext uri="{FF2B5EF4-FFF2-40B4-BE49-F238E27FC236}">
                <a16:creationId xmlns:a16="http://schemas.microsoft.com/office/drawing/2014/main" id="{1521876C-9477-7DA2-9109-F497640C0E90}"/>
              </a:ext>
            </a:extLst>
          </p:cNvPr>
          <p:cNvCxnSpPr>
            <a:cxnSpLocks/>
            <a:stCxn id="14" idx="1"/>
            <a:endCxn id="12" idx="3"/>
          </p:cNvCxnSpPr>
          <p:nvPr/>
        </p:nvCxnSpPr>
        <p:spPr>
          <a:xfrm rot="10800000" flipV="1">
            <a:off x="2590801" y="1031086"/>
            <a:ext cx="1487982" cy="4018094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65701BEB-5EA3-C4D2-C8F3-B0012752DA63}"/>
              </a:ext>
            </a:extLst>
          </p:cNvPr>
          <p:cNvSpPr txBox="1"/>
          <p:nvPr/>
        </p:nvSpPr>
        <p:spPr>
          <a:xfrm>
            <a:off x="67213" y="3933056"/>
            <a:ext cx="2523588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As was mentioned we need to work at the YZ plan. </a:t>
            </a:r>
            <a:br>
              <a:rPr lang="en-GB" dirty="0">
                <a:ea typeface="Open Sans"/>
                <a:cs typeface="Open Sans"/>
                <a:sym typeface="Open Sans"/>
              </a:rPr>
            </a:br>
            <a:r>
              <a:rPr lang="en-GB" dirty="0">
                <a:ea typeface="Open Sans"/>
                <a:cs typeface="Open Sans"/>
                <a:sym typeface="Open Sans"/>
              </a:rPr>
              <a:t>Modeler </a:t>
            </a:r>
            <a:r>
              <a:rPr lang="en-GB" dirty="0">
                <a:ea typeface="Open Sans"/>
                <a:cs typeface="Open Sans"/>
                <a:sym typeface="Wingdings" panose="05000000000000000000" pitchFamily="2" charset="2"/>
              </a:rPr>
              <a:t></a:t>
            </a:r>
            <a:r>
              <a:rPr lang="en-GB" dirty="0">
                <a:ea typeface="Open Sans"/>
                <a:cs typeface="Open Sans"/>
                <a:sym typeface="Open Sans"/>
              </a:rPr>
              <a:t> Grid Plane</a:t>
            </a:r>
            <a:r>
              <a:rPr lang="en-GB" dirty="0">
                <a:ea typeface="Open Sans"/>
                <a:cs typeface="Open Sans"/>
                <a:sym typeface="Wingdings" panose="05000000000000000000" pitchFamily="2" charset="2"/>
              </a:rPr>
              <a:t> Choose YZ </a:t>
            </a:r>
            <a:r>
              <a:rPr lang="en-GB" dirty="0">
                <a:ea typeface="Open Sans"/>
                <a:cs typeface="Open Sans"/>
                <a:sym typeface="Open Sans"/>
              </a:rPr>
              <a:t> 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54;p22">
            <a:extLst>
              <a:ext uri="{FF2B5EF4-FFF2-40B4-BE49-F238E27FC236}">
                <a16:creationId xmlns:a16="http://schemas.microsoft.com/office/drawing/2014/main" id="{EC88E6E0-8F82-5849-760F-B58A43C95D39}"/>
              </a:ext>
            </a:extLst>
          </p:cNvPr>
          <p:cNvSpPr/>
          <p:nvPr/>
        </p:nvSpPr>
        <p:spPr>
          <a:xfrm rot="21600000">
            <a:off x="4078783" y="985846"/>
            <a:ext cx="360040" cy="9048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54;p22">
            <a:extLst>
              <a:ext uri="{FF2B5EF4-FFF2-40B4-BE49-F238E27FC236}">
                <a16:creationId xmlns:a16="http://schemas.microsoft.com/office/drawing/2014/main" id="{7CB7D706-E96E-399B-B609-11ADEAA5B34A}"/>
              </a:ext>
            </a:extLst>
          </p:cNvPr>
          <p:cNvSpPr/>
          <p:nvPr/>
        </p:nvSpPr>
        <p:spPr>
          <a:xfrm rot="21600000">
            <a:off x="4097834" y="2205525"/>
            <a:ext cx="1157593" cy="144016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" name="Google Shape;154;p22">
            <a:extLst>
              <a:ext uri="{FF2B5EF4-FFF2-40B4-BE49-F238E27FC236}">
                <a16:creationId xmlns:a16="http://schemas.microsoft.com/office/drawing/2014/main" id="{2E8259D1-C578-2BB3-5B62-D60A5CE662AD}"/>
              </a:ext>
            </a:extLst>
          </p:cNvPr>
          <p:cNvSpPr/>
          <p:nvPr/>
        </p:nvSpPr>
        <p:spPr>
          <a:xfrm rot="21600000">
            <a:off x="5420723" y="2349541"/>
            <a:ext cx="216024" cy="144016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699717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AEFB2CB9-966C-8533-94BB-25447B252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B2376D-CDDF-55CF-0651-AE8129A4FC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4036"/>
          <a:stretch>
            <a:fillRect/>
          </a:stretch>
        </p:blipFill>
        <p:spPr>
          <a:xfrm>
            <a:off x="2739600" y="831600"/>
            <a:ext cx="9258032" cy="5278744"/>
          </a:xfrm>
          <a:prstGeom prst="rect">
            <a:avLst/>
          </a:prstGeom>
        </p:spPr>
      </p:pic>
      <p:sp>
        <p:nvSpPr>
          <p:cNvPr id="149" name="Google Shape;149;p22">
            <a:extLst>
              <a:ext uri="{FF2B5EF4-FFF2-40B4-BE49-F238E27FC236}">
                <a16:creationId xmlns:a16="http://schemas.microsoft.com/office/drawing/2014/main" id="{B38CA5A9-E1A6-3B8C-D8F4-2D1615575B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r>
              <a:rPr lang="en-GB" dirty="0"/>
              <a:t>3D Design Creation: Current Loop (3) </a:t>
            </a:r>
            <a:endParaRPr dirty="0"/>
          </a:p>
        </p:txBody>
      </p:sp>
      <p:sp>
        <p:nvSpPr>
          <p:cNvPr id="12" name="Google Shape;153;p22">
            <a:extLst>
              <a:ext uri="{FF2B5EF4-FFF2-40B4-BE49-F238E27FC236}">
                <a16:creationId xmlns:a16="http://schemas.microsoft.com/office/drawing/2014/main" id="{CE416E89-A534-E1F0-9163-BC35D913B4E7}"/>
              </a:ext>
            </a:extLst>
          </p:cNvPr>
          <p:cNvSpPr txBox="1"/>
          <p:nvPr/>
        </p:nvSpPr>
        <p:spPr>
          <a:xfrm>
            <a:off x="265954" y="3985078"/>
            <a:ext cx="2590485" cy="1630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GB" dirty="0">
                <a:ea typeface="Open Sans"/>
                <a:cs typeface="Open Sans"/>
                <a:sym typeface="Open Sans"/>
              </a:rPr>
              <a:t>Select the Draw box option.</a:t>
            </a:r>
            <a:endParaRPr dirty="0">
              <a:ea typeface="Open Sans"/>
              <a:cs typeface="Open Sans"/>
              <a:sym typeface="Open Sans"/>
            </a:endParaRPr>
          </a:p>
        </p:txBody>
      </p:sp>
      <p:sp>
        <p:nvSpPr>
          <p:cNvPr id="13" name="Google Shape;154;p22">
            <a:extLst>
              <a:ext uri="{FF2B5EF4-FFF2-40B4-BE49-F238E27FC236}">
                <a16:creationId xmlns:a16="http://schemas.microsoft.com/office/drawing/2014/main" id="{2E0CA8DE-7C3C-97C1-DBAD-7ED3CD73EF26}"/>
              </a:ext>
            </a:extLst>
          </p:cNvPr>
          <p:cNvSpPr/>
          <p:nvPr/>
        </p:nvSpPr>
        <p:spPr>
          <a:xfrm>
            <a:off x="6111240" y="1084398"/>
            <a:ext cx="234442" cy="157662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B0D35C-C088-E839-2CED-B9747107F620}"/>
              </a:ext>
            </a:extLst>
          </p:cNvPr>
          <p:cNvCxnSpPr>
            <a:cxnSpLocks/>
          </p:cNvCxnSpPr>
          <p:nvPr/>
        </p:nvCxnSpPr>
        <p:spPr>
          <a:xfrm>
            <a:off x="682920" y="3479760"/>
            <a:ext cx="12382" cy="26782"/>
          </a:xfrm>
          <a:prstGeom prst="line">
            <a:avLst/>
          </a:prstGeom>
          <a:solidFill>
            <a:srgbClr val="000000">
              <a:alpha val="5000"/>
            </a:srgbClr>
          </a:solidFill>
          <a:ln w="90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oogle Shape;101;p16">
            <a:extLst>
              <a:ext uri="{FF2B5EF4-FFF2-40B4-BE49-F238E27FC236}">
                <a16:creationId xmlns:a16="http://schemas.microsoft.com/office/drawing/2014/main" id="{2210E537-3939-65B9-97F8-D116A934C862}"/>
              </a:ext>
            </a:extLst>
          </p:cNvPr>
          <p:cNvCxnSpPr>
            <a:cxnSpLocks/>
            <a:stCxn id="13" idx="1"/>
            <a:endCxn id="12" idx="3"/>
          </p:cNvCxnSpPr>
          <p:nvPr/>
        </p:nvCxnSpPr>
        <p:spPr>
          <a:xfrm rot="10800000" flipV="1">
            <a:off x="2856440" y="1163229"/>
            <a:ext cx="3254801" cy="363731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1740255514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EA95693B-F4F6-40E4-AAC3-0C6016CC0A2E}" vid="{E4EA6F39-EDF9-497A-94BC-4553D7436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11F15CCDA16C44AB1AFF6EA8F76A1A" ma:contentTypeVersion="4" ma:contentTypeDescription="Create a new document." ma:contentTypeScope="" ma:versionID="d752d88f6e15926aeafc7e1273366542">
  <xsd:schema xmlns:xsd="http://www.w3.org/2001/XMLSchema" xmlns:xs="http://www.w3.org/2001/XMLSchema" xmlns:p="http://schemas.microsoft.com/office/2006/metadata/properties" xmlns:ns2="4486bbf1-55fc-49d2-af7e-ec287a4789b3" targetNamespace="http://schemas.microsoft.com/office/2006/metadata/properties" ma:root="true" ma:fieldsID="eec12d9aca73fdae2aa434908dafe120" ns2:_="">
    <xsd:import namespace="4486bbf1-55fc-49d2-af7e-ec287a4789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6bbf1-55fc-49d2-af7e-ec287a4789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54582C-3F01-4F8D-9460-F0A670A527E2}">
  <ds:schemaRefs>
    <ds:schemaRef ds:uri="http://schemas.microsoft.com/office/2006/documentManagement/types"/>
    <ds:schemaRef ds:uri="ef833346-f83e-40f5-a0e1-5788cb232001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7f20fa63-e241-4761-94ba-32b364e68bb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DFA53D3-C218-4FBF-9050-B80612014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86bbf1-55fc-49d2-af7e-ec287a4789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34c6ce67-15b8-4eff-80e9-52da8be89706}" enabled="0" method="" siteId="{34c6ce67-15b8-4eff-80e9-52da8be8970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2025-AER-Ansys Endorsed-PPT-Template-Internal</Template>
  <TotalTime>40</TotalTime>
  <Words>745</Words>
  <Application>Microsoft Office PowerPoint</Application>
  <PresentationFormat>Widescreen</PresentationFormat>
  <Paragraphs>107</Paragraphs>
  <Slides>23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Open Sans</vt:lpstr>
      <vt:lpstr>Courier New</vt:lpstr>
      <vt:lpstr>Wingdings</vt:lpstr>
      <vt:lpstr>Calibri</vt:lpstr>
      <vt:lpstr>Arial</vt:lpstr>
      <vt:lpstr>Ansys - Slide Master</vt:lpstr>
      <vt:lpstr>PowerPoint Presentation</vt:lpstr>
      <vt:lpstr>Workflow to be followed in Ansys Maxwell software for basic magnet shape</vt:lpstr>
      <vt:lpstr>Design of magnets in this resource</vt:lpstr>
      <vt:lpstr>Open the Archive File</vt:lpstr>
      <vt:lpstr>Familiarize yourself with the Ansys Maxwell Software Interface </vt:lpstr>
      <vt:lpstr>Maxwell Configuration – Solution Type </vt:lpstr>
      <vt:lpstr>3D Design Creation: Current Loop (1) </vt:lpstr>
      <vt:lpstr>3D Design Creation: Current Loop (2) </vt:lpstr>
      <vt:lpstr>3D Design Creation: Current Loop (3) </vt:lpstr>
      <vt:lpstr>3D Design Creation: Current Loop (4) </vt:lpstr>
      <vt:lpstr>3D Design Creation: Current Loop (5) </vt:lpstr>
      <vt:lpstr>3D Design Creation: Current Loop (6)</vt:lpstr>
      <vt:lpstr>3D Design Creation: Current Loop (7) </vt:lpstr>
      <vt:lpstr>3D Design Creation: Current Loop (8) </vt:lpstr>
      <vt:lpstr>3D Design Creation: Current Loop (9) </vt:lpstr>
      <vt:lpstr>3D Design Creation: Current Loop (10) </vt:lpstr>
      <vt:lpstr>3D Design Creation: Material Assignment (1)</vt:lpstr>
      <vt:lpstr>3D Design Creation: Material Assignment (2)</vt:lpstr>
      <vt:lpstr>3D Design Creation: Final Geometry </vt:lpstr>
      <vt:lpstr>3D Design Creation: Practice </vt:lpstr>
      <vt:lpstr>3D Design Creation: Practice TIP </vt:lpstr>
      <vt:lpstr>Ansys Education Resources Feedback Survey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Dimitris Tzagkas</dc:creator>
  <cp:lastModifiedBy>Kaitlin Tyler</cp:lastModifiedBy>
  <cp:revision>1</cp:revision>
  <dcterms:created xsi:type="dcterms:W3CDTF">2025-08-21T07:09:54Z</dcterms:created>
  <dcterms:modified xsi:type="dcterms:W3CDTF">2025-09-09T15:06:47Z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