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88" r:id="rId4"/>
    <p:sldMasterId id="2147483738" r:id="rId5"/>
    <p:sldMasterId id="2147483811" r:id="rId6"/>
  </p:sldMasterIdLst>
  <p:notesMasterIdLst>
    <p:notesMasterId r:id="rId64"/>
  </p:notesMasterIdLst>
  <p:handoutMasterIdLst>
    <p:handoutMasterId r:id="rId65"/>
  </p:handoutMasterIdLst>
  <p:sldIdLst>
    <p:sldId id="2147483577" r:id="rId7"/>
    <p:sldId id="308" r:id="rId8"/>
    <p:sldId id="2147483630" r:id="rId9"/>
    <p:sldId id="2147483606" r:id="rId10"/>
    <p:sldId id="2147477816" r:id="rId11"/>
    <p:sldId id="2147483578" r:id="rId12"/>
    <p:sldId id="2147483583" r:id="rId13"/>
    <p:sldId id="2147483556" r:id="rId14"/>
    <p:sldId id="2147483579" r:id="rId15"/>
    <p:sldId id="2147483548" r:id="rId16"/>
    <p:sldId id="2147477819" r:id="rId17"/>
    <p:sldId id="2147483576" r:id="rId18"/>
    <p:sldId id="2147483581" r:id="rId19"/>
    <p:sldId id="2147483580" r:id="rId20"/>
    <p:sldId id="2147483582" r:id="rId21"/>
    <p:sldId id="2147483584" r:id="rId22"/>
    <p:sldId id="2147483585" r:id="rId23"/>
    <p:sldId id="2147483589" r:id="rId24"/>
    <p:sldId id="2147483586" r:id="rId25"/>
    <p:sldId id="2147483605" r:id="rId26"/>
    <p:sldId id="2147483587" r:id="rId27"/>
    <p:sldId id="2147483590" r:id="rId28"/>
    <p:sldId id="2147483553" r:id="rId29"/>
    <p:sldId id="2147483567" r:id="rId30"/>
    <p:sldId id="2147483566" r:id="rId31"/>
    <p:sldId id="2147483592" r:id="rId32"/>
    <p:sldId id="2147483594" r:id="rId33"/>
    <p:sldId id="2147483588" r:id="rId34"/>
    <p:sldId id="2147483600" r:id="rId35"/>
    <p:sldId id="2147483597" r:id="rId36"/>
    <p:sldId id="2147483598" r:id="rId37"/>
    <p:sldId id="2147483599" r:id="rId38"/>
    <p:sldId id="2147483607" r:id="rId39"/>
    <p:sldId id="2147483558" r:id="rId40"/>
    <p:sldId id="2147483604" r:id="rId41"/>
    <p:sldId id="2147483624" r:id="rId42"/>
    <p:sldId id="2147483625" r:id="rId43"/>
    <p:sldId id="2147483623" r:id="rId44"/>
    <p:sldId id="2147483626" r:id="rId45"/>
    <p:sldId id="2147483627" r:id="rId46"/>
    <p:sldId id="2147483615" r:id="rId47"/>
    <p:sldId id="2147483616" r:id="rId48"/>
    <p:sldId id="2147483610" r:id="rId49"/>
    <p:sldId id="2147483628" r:id="rId50"/>
    <p:sldId id="2147483617" r:id="rId51"/>
    <p:sldId id="2147483611" r:id="rId52"/>
    <p:sldId id="2147483612" r:id="rId53"/>
    <p:sldId id="2147483613" r:id="rId54"/>
    <p:sldId id="2147483618" r:id="rId55"/>
    <p:sldId id="2147483619" r:id="rId56"/>
    <p:sldId id="2147483620" r:id="rId57"/>
    <p:sldId id="2147483570" r:id="rId58"/>
    <p:sldId id="2147483571" r:id="rId59"/>
    <p:sldId id="2147483621" r:id="rId60"/>
    <p:sldId id="2147483629" r:id="rId61"/>
    <p:sldId id="2147483622" r:id="rId62"/>
    <p:sldId id="2147479815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E83143E-C81B-4AD1-A0AC-28112CF40C67}">
          <p14:sldIdLst>
            <p14:sldId id="2147483577"/>
            <p14:sldId id="308"/>
            <p14:sldId id="2147483630"/>
            <p14:sldId id="2147483606"/>
            <p14:sldId id="2147477816"/>
            <p14:sldId id="2147483578"/>
            <p14:sldId id="2147483583"/>
            <p14:sldId id="2147483556"/>
            <p14:sldId id="2147483579"/>
            <p14:sldId id="2147483548"/>
            <p14:sldId id="2147477819"/>
            <p14:sldId id="2147483576"/>
            <p14:sldId id="2147483581"/>
            <p14:sldId id="2147483580"/>
            <p14:sldId id="2147483582"/>
            <p14:sldId id="2147483584"/>
            <p14:sldId id="2147483585"/>
            <p14:sldId id="2147483589"/>
            <p14:sldId id="2147483586"/>
            <p14:sldId id="2147483605"/>
            <p14:sldId id="2147483587"/>
            <p14:sldId id="2147483590"/>
            <p14:sldId id="2147483553"/>
            <p14:sldId id="2147483567"/>
            <p14:sldId id="2147483566"/>
            <p14:sldId id="2147483592"/>
            <p14:sldId id="2147483594"/>
            <p14:sldId id="2147483588"/>
            <p14:sldId id="2147483600"/>
            <p14:sldId id="2147483597"/>
            <p14:sldId id="2147483598"/>
            <p14:sldId id="2147483599"/>
            <p14:sldId id="2147483607"/>
            <p14:sldId id="2147483558"/>
            <p14:sldId id="2147483604"/>
            <p14:sldId id="2147483624"/>
            <p14:sldId id="2147483625"/>
            <p14:sldId id="2147483623"/>
            <p14:sldId id="2147483626"/>
            <p14:sldId id="2147483627"/>
            <p14:sldId id="2147483615"/>
            <p14:sldId id="2147483616"/>
            <p14:sldId id="2147483610"/>
            <p14:sldId id="2147483628"/>
            <p14:sldId id="2147483617"/>
            <p14:sldId id="2147483611"/>
            <p14:sldId id="2147483612"/>
            <p14:sldId id="2147483613"/>
            <p14:sldId id="2147483618"/>
            <p14:sldId id="2147483619"/>
            <p14:sldId id="2147483620"/>
            <p14:sldId id="2147483570"/>
            <p14:sldId id="2147483571"/>
            <p14:sldId id="2147483621"/>
            <p14:sldId id="2147483629"/>
            <p14:sldId id="2147483622"/>
            <p14:sldId id="214747981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FDAF50D-A4B8-F629-0F45-D1FDFA372455}" name="Elisabeth Huelse" initials="EH" userId="S::ehuelse@synopsys.com::cc8c9590-e30c-44f0-9838-b52bc4882c2f" providerId="AD"/>
  <p188:author id="{6D43CA15-0FA5-15EB-D582-FE645C61D6C8}" name="Bridget Ogwezi" initials="BO" userId="S::bogwezi@synopsys.com::92b2d274-f819-4708-a3b4-1f92891300b7" providerId="AD"/>
  <p188:author id="{2DACD442-95E8-14F6-71DA-5117F3C86199}" name="Hesam Moghaddam" initials="HM" userId="S::hesam.moghaddam@ansys.com::319a25c0-cacb-463c-936e-a1fd28b869a7" providerId="AD"/>
  <p188:author id="{8A9DC045-7A32-0671-4523-E87F4BDF12D7}" name="Hesam Moghaddam" initials="HM" userId="S::hmoghadd@synopsys.com::f8843574-c94c-412f-92bd-9c25e75a7d90" providerId="AD"/>
  <p188:author id="{4749984B-56B6-545B-D82A-0F2205AEF1F0}" name="Kaitlin Tyler" initials="KT" userId="S::ktyler@synopsys.com::9fe895bd-0629-4884-9289-afe88e7d7070" providerId="AD"/>
  <p188:author id="{EAFCA86E-94FC-CBD4-D3EB-5E07C629632D}" name="Matt Ladzinski" initials="ML" userId="S::matthew.ladzinski@ansys.com::a2fc39c3-59b8-4eef-8928-588fd4e7a2da" providerId="AD"/>
  <p188:author id="{9FC41D71-8D57-C16E-B70E-DA135B8635D7}" name="Sahil Sura" initials="" userId="S::sahil.sura@ansys.com::ab4e084e-fa29-48da-bd99-36c41d5d35fe" providerId="AD"/>
  <p188:author id="{F4FA7A7D-AB19-BF32-4D60-EEDB816126AC}" name="Justin Nescott" initials="JN" userId="S::justin.nescott@ansys.com::d9a6e2dc-5941-4da0-a73b-e24862dfe611" providerId="AD"/>
  <p188:author id="{0073BFB9-EE3A-E6C7-5565-E398309BE26F}" name="Stephanie Eftimiades" initials="SE" userId="S::stephanie.eftimiades@ansys.com::dd506e20-6f88-4ca1-ab9b-45c428a58ae5" providerId="AD"/>
  <p188:author id="{05BD2BD0-E8C6-FE4D-E83C-49FD3419DBB9}" name="Janos Plocher" initials="JP" userId="S::janos.plocher@ansys.com::ba7cd727-c325-432c-8863-bb9badcea957" providerId="AD"/>
  <p188:author id="{69B8CEE6-5325-459B-0E13-BE802EEB4BD4}" name="Jeff Gorham" initials="JG" userId="S::jeff.gorham@ansys.com::12a581d4-bba8-4f31-a3bf-24df60987fbd" providerId="AD"/>
  <p188:author id="{F054B8E7-1FC9-FDFC-2CD1-3127EFAC65EB}" name="Sahil Sura" initials="SS" userId="S::ssura@synopsys.com::f3de21fa-273f-4f70-bd34-99f39a6913bd" providerId="AD"/>
  <p188:author id="{FFCE0FFF-07F7-DC3E-554A-65A9F3BF688C}" name="Reni Raju" initials="RR" userId="S::reni.raju@ansys.com::6d53f095-cd32-4325-9104-b4722152686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2A82"/>
    <a:srgbClr val="242424"/>
    <a:srgbClr val="CCF0FF"/>
    <a:srgbClr val="FFDB8D"/>
    <a:srgbClr val="BFBFBF"/>
    <a:srgbClr val="898A8D"/>
    <a:srgbClr val="999999"/>
    <a:srgbClr val="1A1A1A"/>
    <a:srgbClr val="262626"/>
    <a:srgbClr val="373B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FD6128-9452-44FD-8EBC-486F51A9EC3E}" v="9" dt="2026-01-20T10:13:23.9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298" autoAdjust="0"/>
  </p:normalViewPr>
  <p:slideViewPr>
    <p:cSldViewPr snapToGrid="0">
      <p:cViewPr varScale="1">
        <p:scale>
          <a:sx n="88" d="100"/>
          <a:sy n="88" d="100"/>
        </p:scale>
        <p:origin x="738" y="78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theme" Target="theme/theme1.xml"/><Relationship Id="rId7" Type="http://schemas.openxmlformats.org/officeDocument/2006/relationships/slide" Target="slides/slide1.xml"/><Relationship Id="rId71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5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viewProps" Target="view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beth Huelse" userId="cc8c9590-e30c-44f0-9838-b52bc4882c2f" providerId="ADAL" clId="{B9AE812E-89B6-4ED7-8A2F-DAD69027978F}"/>
    <pc:docChg chg="undo redo custSel addSld delSld modSld sldOrd modSection">
      <pc:chgData name="Elisabeth Huelse" userId="cc8c9590-e30c-44f0-9838-b52bc4882c2f" providerId="ADAL" clId="{B9AE812E-89B6-4ED7-8A2F-DAD69027978F}" dt="2026-01-20T10:13:23.996" v="8018"/>
      <pc:docMkLst>
        <pc:docMk/>
      </pc:docMkLst>
      <pc:sldChg chg="addSp delSp modSp mod modAnim">
        <pc:chgData name="Elisabeth Huelse" userId="cc8c9590-e30c-44f0-9838-b52bc4882c2f" providerId="ADAL" clId="{B9AE812E-89B6-4ED7-8A2F-DAD69027978F}" dt="2026-01-05T08:58:28.994" v="5568"/>
        <pc:sldMkLst>
          <pc:docMk/>
          <pc:sldMk cId="2841816307" sldId="2147483548"/>
        </pc:sldMkLst>
        <pc:spChg chg="mod">
          <ac:chgData name="Elisabeth Huelse" userId="cc8c9590-e30c-44f0-9838-b52bc4882c2f" providerId="ADAL" clId="{B9AE812E-89B6-4ED7-8A2F-DAD69027978F}" dt="2026-01-05T08:58:23.162" v="5565" actId="164"/>
          <ac:spMkLst>
            <pc:docMk/>
            <pc:sldMk cId="2841816307" sldId="2147483548"/>
            <ac:spMk id="4" creationId="{410F0BB4-6D44-1256-A6F2-591B7880F772}"/>
          </ac:spMkLst>
        </pc:spChg>
        <pc:spChg chg="mod">
          <ac:chgData name="Elisabeth Huelse" userId="cc8c9590-e30c-44f0-9838-b52bc4882c2f" providerId="ADAL" clId="{B9AE812E-89B6-4ED7-8A2F-DAD69027978F}" dt="2026-01-05T08:58:23.162" v="5565" actId="164"/>
          <ac:spMkLst>
            <pc:docMk/>
            <pc:sldMk cId="2841816307" sldId="2147483548"/>
            <ac:spMk id="5" creationId="{E41EF709-80E9-EE56-4444-A413B9122AB4}"/>
          </ac:spMkLst>
        </pc:spChg>
        <pc:spChg chg="mod">
          <ac:chgData name="Elisabeth Huelse" userId="cc8c9590-e30c-44f0-9838-b52bc4882c2f" providerId="ADAL" clId="{B9AE812E-89B6-4ED7-8A2F-DAD69027978F}" dt="2026-01-05T08:58:23.162" v="5565" actId="164"/>
          <ac:spMkLst>
            <pc:docMk/>
            <pc:sldMk cId="2841816307" sldId="2147483548"/>
            <ac:spMk id="6" creationId="{4E1CDEE5-0932-B778-873D-20314BDD5EF5}"/>
          </ac:spMkLst>
        </pc:spChg>
        <pc:spChg chg="mod">
          <ac:chgData name="Elisabeth Huelse" userId="cc8c9590-e30c-44f0-9838-b52bc4882c2f" providerId="ADAL" clId="{B9AE812E-89B6-4ED7-8A2F-DAD69027978F}" dt="2026-01-05T08:58:04.477" v="5561" actId="164"/>
          <ac:spMkLst>
            <pc:docMk/>
            <pc:sldMk cId="2841816307" sldId="2147483548"/>
            <ac:spMk id="11" creationId="{AA809C38-DAFA-4756-8C11-02334937745A}"/>
          </ac:spMkLst>
        </pc:spChg>
        <pc:spChg chg="mod">
          <ac:chgData name="Elisabeth Huelse" userId="cc8c9590-e30c-44f0-9838-b52bc4882c2f" providerId="ADAL" clId="{B9AE812E-89B6-4ED7-8A2F-DAD69027978F}" dt="2026-01-05T08:58:04.477" v="5561" actId="164"/>
          <ac:spMkLst>
            <pc:docMk/>
            <pc:sldMk cId="2841816307" sldId="2147483548"/>
            <ac:spMk id="13" creationId="{E7D013FF-6E4F-1DA2-EB5F-89B147438E5C}"/>
          </ac:spMkLst>
        </pc:spChg>
        <pc:spChg chg="mod topLvl">
          <ac:chgData name="Elisabeth Huelse" userId="cc8c9590-e30c-44f0-9838-b52bc4882c2f" providerId="ADAL" clId="{B9AE812E-89B6-4ED7-8A2F-DAD69027978F}" dt="2026-01-05T08:58:04.477" v="5561" actId="164"/>
          <ac:spMkLst>
            <pc:docMk/>
            <pc:sldMk cId="2841816307" sldId="2147483548"/>
            <ac:spMk id="16" creationId="{F44C04A8-C7D4-F749-962F-FAFE3DEA1BF4}"/>
          </ac:spMkLst>
        </pc:spChg>
        <pc:spChg chg="mod topLvl">
          <ac:chgData name="Elisabeth Huelse" userId="cc8c9590-e30c-44f0-9838-b52bc4882c2f" providerId="ADAL" clId="{B9AE812E-89B6-4ED7-8A2F-DAD69027978F}" dt="2026-01-05T08:57:57.365" v="5560" actId="165"/>
          <ac:spMkLst>
            <pc:docMk/>
            <pc:sldMk cId="2841816307" sldId="2147483548"/>
            <ac:spMk id="21" creationId="{2777AD4F-77FB-935E-C6B3-4BF6B111A986}"/>
          </ac:spMkLst>
        </pc:spChg>
        <pc:spChg chg="mod topLvl">
          <ac:chgData name="Elisabeth Huelse" userId="cc8c9590-e30c-44f0-9838-b52bc4882c2f" providerId="ADAL" clId="{B9AE812E-89B6-4ED7-8A2F-DAD69027978F}" dt="2026-01-05T08:57:57.365" v="5560" actId="165"/>
          <ac:spMkLst>
            <pc:docMk/>
            <pc:sldMk cId="2841816307" sldId="2147483548"/>
            <ac:spMk id="22" creationId="{AAC061BB-56BF-5C8E-6A5F-4D25750B47C6}"/>
          </ac:spMkLst>
        </pc:spChg>
        <pc:spChg chg="mod topLvl">
          <ac:chgData name="Elisabeth Huelse" userId="cc8c9590-e30c-44f0-9838-b52bc4882c2f" providerId="ADAL" clId="{B9AE812E-89B6-4ED7-8A2F-DAD69027978F}" dt="2026-01-05T08:58:04.477" v="5561" actId="164"/>
          <ac:spMkLst>
            <pc:docMk/>
            <pc:sldMk cId="2841816307" sldId="2147483548"/>
            <ac:spMk id="24" creationId="{41A378B8-8E75-6A2D-0ADE-E7BD5674E7A0}"/>
          </ac:spMkLst>
        </pc:spChg>
        <pc:spChg chg="mod topLvl">
          <ac:chgData name="Elisabeth Huelse" userId="cc8c9590-e30c-44f0-9838-b52bc4882c2f" providerId="ADAL" clId="{B9AE812E-89B6-4ED7-8A2F-DAD69027978F}" dt="2026-01-05T08:58:04.477" v="5561" actId="164"/>
          <ac:spMkLst>
            <pc:docMk/>
            <pc:sldMk cId="2841816307" sldId="2147483548"/>
            <ac:spMk id="25" creationId="{AF1B3732-8CC8-FC09-79B6-24876D50D2F8}"/>
          </ac:spMkLst>
        </pc:spChg>
        <pc:spChg chg="mod topLvl">
          <ac:chgData name="Elisabeth Huelse" userId="cc8c9590-e30c-44f0-9838-b52bc4882c2f" providerId="ADAL" clId="{B9AE812E-89B6-4ED7-8A2F-DAD69027978F}" dt="2026-01-05T08:57:57.365" v="5560" actId="165"/>
          <ac:spMkLst>
            <pc:docMk/>
            <pc:sldMk cId="2841816307" sldId="2147483548"/>
            <ac:spMk id="26" creationId="{08097339-21CE-CEF6-FFC5-ED86B69C5726}"/>
          </ac:spMkLst>
        </pc:spChg>
        <pc:spChg chg="mod">
          <ac:chgData name="Elisabeth Huelse" userId="cc8c9590-e30c-44f0-9838-b52bc4882c2f" providerId="ADAL" clId="{B9AE812E-89B6-4ED7-8A2F-DAD69027978F}" dt="2026-01-05T08:58:04.477" v="5561" actId="164"/>
          <ac:spMkLst>
            <pc:docMk/>
            <pc:sldMk cId="2841816307" sldId="2147483548"/>
            <ac:spMk id="27" creationId="{9D5349AB-84D9-CE37-8BD9-F766EED51437}"/>
          </ac:spMkLst>
        </pc:spChg>
        <pc:spChg chg="mod">
          <ac:chgData name="Elisabeth Huelse" userId="cc8c9590-e30c-44f0-9838-b52bc4882c2f" providerId="ADAL" clId="{B9AE812E-89B6-4ED7-8A2F-DAD69027978F}" dt="2026-01-05T08:58:04.477" v="5561" actId="164"/>
          <ac:spMkLst>
            <pc:docMk/>
            <pc:sldMk cId="2841816307" sldId="2147483548"/>
            <ac:spMk id="28" creationId="{F7E9057B-A740-B4EF-60E2-86B9C16CE088}"/>
          </ac:spMkLst>
        </pc:spChg>
        <pc:spChg chg="mod">
          <ac:chgData name="Elisabeth Huelse" userId="cc8c9590-e30c-44f0-9838-b52bc4882c2f" providerId="ADAL" clId="{B9AE812E-89B6-4ED7-8A2F-DAD69027978F}" dt="2026-01-05T08:58:04.477" v="5561" actId="164"/>
          <ac:spMkLst>
            <pc:docMk/>
            <pc:sldMk cId="2841816307" sldId="2147483548"/>
            <ac:spMk id="30" creationId="{07027B24-3179-72FB-9623-83085F9FB44D}"/>
          </ac:spMkLst>
        </pc:spChg>
        <pc:spChg chg="mod">
          <ac:chgData name="Elisabeth Huelse" userId="cc8c9590-e30c-44f0-9838-b52bc4882c2f" providerId="ADAL" clId="{B9AE812E-89B6-4ED7-8A2F-DAD69027978F}" dt="2026-01-05T08:58:04.477" v="5561" actId="164"/>
          <ac:spMkLst>
            <pc:docMk/>
            <pc:sldMk cId="2841816307" sldId="2147483548"/>
            <ac:spMk id="31" creationId="{4D695438-A24A-9F55-D67E-9ADBEDB019EA}"/>
          </ac:spMkLst>
        </pc:spChg>
        <pc:spChg chg="mod">
          <ac:chgData name="Elisabeth Huelse" userId="cc8c9590-e30c-44f0-9838-b52bc4882c2f" providerId="ADAL" clId="{B9AE812E-89B6-4ED7-8A2F-DAD69027978F}" dt="2026-01-05T08:58:04.477" v="5561" actId="164"/>
          <ac:spMkLst>
            <pc:docMk/>
            <pc:sldMk cId="2841816307" sldId="2147483548"/>
            <ac:spMk id="32" creationId="{50D48BC3-C39A-BAB8-5904-1A14A9885B88}"/>
          </ac:spMkLst>
        </pc:spChg>
        <pc:spChg chg="mod topLvl">
          <ac:chgData name="Elisabeth Huelse" userId="cc8c9590-e30c-44f0-9838-b52bc4882c2f" providerId="ADAL" clId="{B9AE812E-89B6-4ED7-8A2F-DAD69027978F}" dt="2026-01-05T08:57:57.365" v="5560" actId="165"/>
          <ac:spMkLst>
            <pc:docMk/>
            <pc:sldMk cId="2841816307" sldId="2147483548"/>
            <ac:spMk id="35" creationId="{EC8E79AA-760B-0E4B-6009-6A42A730205E}"/>
          </ac:spMkLst>
        </pc:spChg>
        <pc:spChg chg="mod topLvl">
          <ac:chgData name="Elisabeth Huelse" userId="cc8c9590-e30c-44f0-9838-b52bc4882c2f" providerId="ADAL" clId="{B9AE812E-89B6-4ED7-8A2F-DAD69027978F}" dt="2026-01-05T08:58:23.162" v="5565" actId="164"/>
          <ac:spMkLst>
            <pc:docMk/>
            <pc:sldMk cId="2841816307" sldId="2147483548"/>
            <ac:spMk id="38" creationId="{B4FAB6B1-DF8B-C3BD-93F7-0F1A6202FCF6}"/>
          </ac:spMkLst>
        </pc:spChg>
        <pc:spChg chg="mod topLvl">
          <ac:chgData name="Elisabeth Huelse" userId="cc8c9590-e30c-44f0-9838-b52bc4882c2f" providerId="ADAL" clId="{B9AE812E-89B6-4ED7-8A2F-DAD69027978F}" dt="2026-01-05T08:58:23.162" v="5565" actId="164"/>
          <ac:spMkLst>
            <pc:docMk/>
            <pc:sldMk cId="2841816307" sldId="2147483548"/>
            <ac:spMk id="39" creationId="{6E30A517-DA98-B2E9-35D3-5CD111B95E2A}"/>
          </ac:spMkLst>
        </pc:spChg>
        <pc:spChg chg="mod">
          <ac:chgData name="Elisabeth Huelse" userId="cc8c9590-e30c-44f0-9838-b52bc4882c2f" providerId="ADAL" clId="{B9AE812E-89B6-4ED7-8A2F-DAD69027978F}" dt="2026-01-05T08:58:23.162" v="5565" actId="164"/>
          <ac:spMkLst>
            <pc:docMk/>
            <pc:sldMk cId="2841816307" sldId="2147483548"/>
            <ac:spMk id="40" creationId="{4F244BB7-5B4C-1067-E7D0-8CD21CDA8380}"/>
          </ac:spMkLst>
        </pc:spChg>
        <pc:spChg chg="mod">
          <ac:chgData name="Elisabeth Huelse" userId="cc8c9590-e30c-44f0-9838-b52bc4882c2f" providerId="ADAL" clId="{B9AE812E-89B6-4ED7-8A2F-DAD69027978F}" dt="2026-01-05T08:58:23.162" v="5565" actId="164"/>
          <ac:spMkLst>
            <pc:docMk/>
            <pc:sldMk cId="2841816307" sldId="2147483548"/>
            <ac:spMk id="41" creationId="{8BB5F5E8-64E9-81C1-B1AC-EC8DE364FBA9}"/>
          </ac:spMkLst>
        </pc:spChg>
        <pc:spChg chg="mod">
          <ac:chgData name="Elisabeth Huelse" userId="cc8c9590-e30c-44f0-9838-b52bc4882c2f" providerId="ADAL" clId="{B9AE812E-89B6-4ED7-8A2F-DAD69027978F}" dt="2026-01-05T08:58:23.162" v="5565" actId="164"/>
          <ac:spMkLst>
            <pc:docMk/>
            <pc:sldMk cId="2841816307" sldId="2147483548"/>
            <ac:spMk id="42" creationId="{C97E97D7-ABED-44D8-B6E2-EC81E09ED620}"/>
          </ac:spMkLst>
        </pc:spChg>
        <pc:spChg chg="mod topLvl">
          <ac:chgData name="Elisabeth Huelse" userId="cc8c9590-e30c-44f0-9838-b52bc4882c2f" providerId="ADAL" clId="{B9AE812E-89B6-4ED7-8A2F-DAD69027978F}" dt="2026-01-05T08:58:23.162" v="5565" actId="164"/>
          <ac:spMkLst>
            <pc:docMk/>
            <pc:sldMk cId="2841816307" sldId="2147483548"/>
            <ac:spMk id="43" creationId="{F38D1FB1-8B6F-6FAD-35CA-DB74C276C942}"/>
          </ac:spMkLst>
        </pc:spChg>
        <pc:grpChg chg="ord">
          <ac:chgData name="Elisabeth Huelse" userId="cc8c9590-e30c-44f0-9838-b52bc4882c2f" providerId="ADAL" clId="{B9AE812E-89B6-4ED7-8A2F-DAD69027978F}" dt="2026-01-05T08:58:07.994" v="5562" actId="167"/>
          <ac:grpSpMkLst>
            <pc:docMk/>
            <pc:sldMk cId="2841816307" sldId="2147483548"/>
            <ac:grpSpMk id="44" creationId="{A6774EF4-72A3-919D-B517-99B7173D9A2C}"/>
          </ac:grpSpMkLst>
        </pc:grpChg>
        <pc:grpChg chg="add mod ord">
          <ac:chgData name="Elisabeth Huelse" userId="cc8c9590-e30c-44f0-9838-b52bc4882c2f" providerId="ADAL" clId="{B9AE812E-89B6-4ED7-8A2F-DAD69027978F}" dt="2026-01-05T08:58:25.012" v="5566" actId="167"/>
          <ac:grpSpMkLst>
            <pc:docMk/>
            <pc:sldMk cId="2841816307" sldId="2147483548"/>
            <ac:grpSpMk id="45" creationId="{0754373E-5679-50FA-A558-3B200ABD0052}"/>
          </ac:grpSpMkLst>
        </pc:grpChg>
      </pc:sldChg>
      <pc:sldChg chg="modSp mod">
        <pc:chgData name="Elisabeth Huelse" userId="cc8c9590-e30c-44f0-9838-b52bc4882c2f" providerId="ADAL" clId="{B9AE812E-89B6-4ED7-8A2F-DAD69027978F}" dt="2026-01-05T08:57:04.135" v="5557" actId="20577"/>
        <pc:sldMkLst>
          <pc:docMk/>
          <pc:sldMk cId="3414246888" sldId="2147483576"/>
        </pc:sldMkLst>
        <pc:spChg chg="mod">
          <ac:chgData name="Elisabeth Huelse" userId="cc8c9590-e30c-44f0-9838-b52bc4882c2f" providerId="ADAL" clId="{B9AE812E-89B6-4ED7-8A2F-DAD69027978F}" dt="2026-01-05T08:57:04.135" v="5557" actId="20577"/>
          <ac:spMkLst>
            <pc:docMk/>
            <pc:sldMk cId="3414246888" sldId="2147483576"/>
            <ac:spMk id="5" creationId="{D3061541-1259-AF48-EBEB-8C1CBB9F8A8F}"/>
          </ac:spMkLst>
        </pc:spChg>
      </pc:sldChg>
      <pc:sldChg chg="modSp mod">
        <pc:chgData name="Elisabeth Huelse" userId="cc8c9590-e30c-44f0-9838-b52bc4882c2f" providerId="ADAL" clId="{B9AE812E-89B6-4ED7-8A2F-DAD69027978F}" dt="2026-01-14T12:39:45.563" v="7970" actId="948"/>
        <pc:sldMkLst>
          <pc:docMk/>
          <pc:sldMk cId="3207685698" sldId="2147483577"/>
        </pc:sldMkLst>
        <pc:spChg chg="mod ord">
          <ac:chgData name="Elisabeth Huelse" userId="cc8c9590-e30c-44f0-9838-b52bc4882c2f" providerId="ADAL" clId="{B9AE812E-89B6-4ED7-8A2F-DAD69027978F}" dt="2026-01-14T12:39:45.563" v="7970" actId="948"/>
          <ac:spMkLst>
            <pc:docMk/>
            <pc:sldMk cId="3207685698" sldId="2147483577"/>
            <ac:spMk id="2" creationId="{AE2C3BA5-6E5F-4798-87B7-B8DFFB97930D}"/>
          </ac:spMkLst>
        </pc:spChg>
      </pc:sldChg>
      <pc:sldChg chg="modAnim">
        <pc:chgData name="Elisabeth Huelse" userId="cc8c9590-e30c-44f0-9838-b52bc4882c2f" providerId="ADAL" clId="{B9AE812E-89B6-4ED7-8A2F-DAD69027978F}" dt="2026-01-05T08:59:57.027" v="5573"/>
        <pc:sldMkLst>
          <pc:docMk/>
          <pc:sldMk cId="3224165344" sldId="2147483581"/>
        </pc:sldMkLst>
      </pc:sldChg>
      <pc:sldChg chg="modSp modAnim">
        <pc:chgData name="Elisabeth Huelse" userId="cc8c9590-e30c-44f0-9838-b52bc4882c2f" providerId="ADAL" clId="{B9AE812E-89B6-4ED7-8A2F-DAD69027978F}" dt="2026-01-05T09:38:25.592" v="5577" actId="113"/>
        <pc:sldMkLst>
          <pc:docMk/>
          <pc:sldMk cId="3626387788" sldId="2147483582"/>
        </pc:sldMkLst>
        <pc:spChg chg="mod">
          <ac:chgData name="Elisabeth Huelse" userId="cc8c9590-e30c-44f0-9838-b52bc4882c2f" providerId="ADAL" clId="{B9AE812E-89B6-4ED7-8A2F-DAD69027978F}" dt="2026-01-05T09:38:25.592" v="5577" actId="113"/>
          <ac:spMkLst>
            <pc:docMk/>
            <pc:sldMk cId="3626387788" sldId="2147483582"/>
            <ac:spMk id="12" creationId="{5382787C-3D58-4598-3B0D-AFB1A1E0BA7C}"/>
          </ac:spMkLst>
        </pc:spChg>
      </pc:sldChg>
      <pc:sldChg chg="modSp mod">
        <pc:chgData name="Elisabeth Huelse" userId="cc8c9590-e30c-44f0-9838-b52bc4882c2f" providerId="ADAL" clId="{B9AE812E-89B6-4ED7-8A2F-DAD69027978F}" dt="2026-01-05T09:39:03.957" v="5579" actId="20577"/>
        <pc:sldMkLst>
          <pc:docMk/>
          <pc:sldMk cId="4160041881" sldId="2147483587"/>
        </pc:sldMkLst>
        <pc:spChg chg="mod">
          <ac:chgData name="Elisabeth Huelse" userId="cc8c9590-e30c-44f0-9838-b52bc4882c2f" providerId="ADAL" clId="{B9AE812E-89B6-4ED7-8A2F-DAD69027978F}" dt="2026-01-05T09:39:03.957" v="5579" actId="20577"/>
          <ac:spMkLst>
            <pc:docMk/>
            <pc:sldMk cId="4160041881" sldId="2147483587"/>
            <ac:spMk id="9" creationId="{5616CA11-1E89-47F8-684F-78CF85C6C45A}"/>
          </ac:spMkLst>
        </pc:spChg>
      </pc:sldChg>
      <pc:sldChg chg="modSp mod modAnim">
        <pc:chgData name="Elisabeth Huelse" userId="cc8c9590-e30c-44f0-9838-b52bc4882c2f" providerId="ADAL" clId="{B9AE812E-89B6-4ED7-8A2F-DAD69027978F}" dt="2026-01-05T09:43:14.834" v="5637"/>
        <pc:sldMkLst>
          <pc:docMk/>
          <pc:sldMk cId="4194370525" sldId="2147483597"/>
        </pc:sldMkLst>
      </pc:sldChg>
      <pc:sldChg chg="modSp mod modAnim">
        <pc:chgData name="Elisabeth Huelse" userId="cc8c9590-e30c-44f0-9838-b52bc4882c2f" providerId="ADAL" clId="{B9AE812E-89B6-4ED7-8A2F-DAD69027978F}" dt="2026-01-05T09:43:19.748" v="5638"/>
        <pc:sldMkLst>
          <pc:docMk/>
          <pc:sldMk cId="1117452913" sldId="2147483598"/>
        </pc:sldMkLst>
      </pc:sldChg>
      <pc:sldChg chg="addSp modSp mod modAnim">
        <pc:chgData name="Elisabeth Huelse" userId="cc8c9590-e30c-44f0-9838-b52bc4882c2f" providerId="ADAL" clId="{B9AE812E-89B6-4ED7-8A2F-DAD69027978F}" dt="2026-01-05T09:43:07.582" v="5636"/>
        <pc:sldMkLst>
          <pc:docMk/>
          <pc:sldMk cId="314318121" sldId="2147483599"/>
        </pc:sldMkLst>
        <pc:spChg chg="add mod">
          <ac:chgData name="Elisabeth Huelse" userId="cc8c9590-e30c-44f0-9838-b52bc4882c2f" providerId="ADAL" clId="{B9AE812E-89B6-4ED7-8A2F-DAD69027978F}" dt="2026-01-05T09:42:53.903" v="5634" actId="1076"/>
          <ac:spMkLst>
            <pc:docMk/>
            <pc:sldMk cId="314318121" sldId="2147483599"/>
            <ac:spMk id="10" creationId="{CB2A0C38-84E2-87CB-88FD-60F1ED9BC0B6}"/>
          </ac:spMkLst>
        </pc:spChg>
      </pc:sldChg>
      <pc:sldChg chg="addSp modSp mod modAnim modNotesTx">
        <pc:chgData name="Elisabeth Huelse" userId="cc8c9590-e30c-44f0-9838-b52bc4882c2f" providerId="ADAL" clId="{B9AE812E-89B6-4ED7-8A2F-DAD69027978F}" dt="2026-01-07T08:54:15.455" v="7926" actId="20577"/>
        <pc:sldMkLst>
          <pc:docMk/>
          <pc:sldMk cId="150555803" sldId="2147483604"/>
        </pc:sldMkLst>
        <pc:spChg chg="add mod">
          <ac:chgData name="Elisabeth Huelse" userId="cc8c9590-e30c-44f0-9838-b52bc4882c2f" providerId="ADAL" clId="{B9AE812E-89B6-4ED7-8A2F-DAD69027978F}" dt="2026-01-05T09:46:01.946" v="5658" actId="1076"/>
          <ac:spMkLst>
            <pc:docMk/>
            <pc:sldMk cId="150555803" sldId="2147483604"/>
            <ac:spMk id="5" creationId="{CBA6A55B-12FD-7594-E845-D97313E8C0D5}"/>
          </ac:spMkLst>
        </pc:spChg>
        <pc:spChg chg="mod">
          <ac:chgData name="Elisabeth Huelse" userId="cc8c9590-e30c-44f0-9838-b52bc4882c2f" providerId="ADAL" clId="{B9AE812E-89B6-4ED7-8A2F-DAD69027978F}" dt="2026-01-05T09:45:07.489" v="5655" actId="1076"/>
          <ac:spMkLst>
            <pc:docMk/>
            <pc:sldMk cId="150555803" sldId="2147483604"/>
            <ac:spMk id="47" creationId="{A04C93F7-4833-D897-CA3A-6E7180915E23}"/>
          </ac:spMkLst>
        </pc:spChg>
        <pc:picChg chg="mod">
          <ac:chgData name="Elisabeth Huelse" userId="cc8c9590-e30c-44f0-9838-b52bc4882c2f" providerId="ADAL" clId="{B9AE812E-89B6-4ED7-8A2F-DAD69027978F}" dt="2026-01-05T09:45:03.989" v="5654" actId="1076"/>
          <ac:picMkLst>
            <pc:docMk/>
            <pc:sldMk cId="150555803" sldId="2147483604"/>
            <ac:picMk id="6" creationId="{6CBD33FC-1074-5A96-E25D-BE5D129BCD82}"/>
          </ac:picMkLst>
        </pc:picChg>
      </pc:sldChg>
      <pc:sldChg chg="addSp modSp mod ord modAnim">
        <pc:chgData name="Elisabeth Huelse" userId="cc8c9590-e30c-44f0-9838-b52bc4882c2f" providerId="ADAL" clId="{B9AE812E-89B6-4ED7-8A2F-DAD69027978F}" dt="2026-01-05T12:47:16.769" v="7802" actId="1076"/>
        <pc:sldMkLst>
          <pc:docMk/>
          <pc:sldMk cId="1686940800" sldId="2147483610"/>
        </pc:sldMkLst>
        <pc:spChg chg="mod">
          <ac:chgData name="Elisabeth Huelse" userId="cc8c9590-e30c-44f0-9838-b52bc4882c2f" providerId="ADAL" clId="{B9AE812E-89B6-4ED7-8A2F-DAD69027978F}" dt="2026-01-05T12:47:12.202" v="7801" actId="14100"/>
          <ac:spMkLst>
            <pc:docMk/>
            <pc:sldMk cId="1686940800" sldId="2147483610"/>
            <ac:spMk id="12" creationId="{6406747D-B90C-3AEC-38B3-79BA1766ACD3}"/>
          </ac:spMkLst>
        </pc:spChg>
        <pc:spChg chg="mod">
          <ac:chgData name="Elisabeth Huelse" userId="cc8c9590-e30c-44f0-9838-b52bc4882c2f" providerId="ADAL" clId="{B9AE812E-89B6-4ED7-8A2F-DAD69027978F}" dt="2026-01-05T12:47:06.577" v="7799" actId="14100"/>
          <ac:spMkLst>
            <pc:docMk/>
            <pc:sldMk cId="1686940800" sldId="2147483610"/>
            <ac:spMk id="13" creationId="{4CFCC1C8-5F64-2D45-C3FC-60BB538A5120}"/>
          </ac:spMkLst>
        </pc:spChg>
        <pc:grpChg chg="mod">
          <ac:chgData name="Elisabeth Huelse" userId="cc8c9590-e30c-44f0-9838-b52bc4882c2f" providerId="ADAL" clId="{B9AE812E-89B6-4ED7-8A2F-DAD69027978F}" dt="2026-01-05T12:47:16.769" v="7802" actId="1076"/>
          <ac:grpSpMkLst>
            <pc:docMk/>
            <pc:sldMk cId="1686940800" sldId="2147483610"/>
            <ac:grpSpMk id="18" creationId="{31B04C0C-32FA-A3D5-9AA8-6D73C058027A}"/>
          </ac:grpSpMkLst>
        </pc:grpChg>
      </pc:sldChg>
      <pc:sldChg chg="modSp mod">
        <pc:chgData name="Elisabeth Huelse" userId="cc8c9590-e30c-44f0-9838-b52bc4882c2f" providerId="ADAL" clId="{B9AE812E-89B6-4ED7-8A2F-DAD69027978F}" dt="2026-01-05T12:49:38.952" v="7874" actId="20577"/>
        <pc:sldMkLst>
          <pc:docMk/>
          <pc:sldMk cId="1346506373" sldId="2147483611"/>
        </pc:sldMkLst>
        <pc:spChg chg="mod">
          <ac:chgData name="Elisabeth Huelse" userId="cc8c9590-e30c-44f0-9838-b52bc4882c2f" providerId="ADAL" clId="{B9AE812E-89B6-4ED7-8A2F-DAD69027978F}" dt="2026-01-05T12:49:38.952" v="7874" actId="20577"/>
          <ac:spMkLst>
            <pc:docMk/>
            <pc:sldMk cId="1346506373" sldId="2147483611"/>
            <ac:spMk id="7" creationId="{CCB29FC9-BEDC-4ECA-0F86-C73C0C162DF5}"/>
          </ac:spMkLst>
        </pc:spChg>
      </pc:sldChg>
      <pc:sldChg chg="modSp mod">
        <pc:chgData name="Elisabeth Huelse" userId="cc8c9590-e30c-44f0-9838-b52bc4882c2f" providerId="ADAL" clId="{B9AE812E-89B6-4ED7-8A2F-DAD69027978F}" dt="2026-01-05T12:49:59.142" v="7875" actId="20577"/>
        <pc:sldMkLst>
          <pc:docMk/>
          <pc:sldMk cId="1879702889" sldId="2147483612"/>
        </pc:sldMkLst>
        <pc:spChg chg="mod">
          <ac:chgData name="Elisabeth Huelse" userId="cc8c9590-e30c-44f0-9838-b52bc4882c2f" providerId="ADAL" clId="{B9AE812E-89B6-4ED7-8A2F-DAD69027978F}" dt="2026-01-05T12:49:59.142" v="7875" actId="20577"/>
          <ac:spMkLst>
            <pc:docMk/>
            <pc:sldMk cId="1879702889" sldId="2147483612"/>
            <ac:spMk id="16" creationId="{C506EBAF-AD21-4244-7B50-076C708D6696}"/>
          </ac:spMkLst>
        </pc:spChg>
      </pc:sldChg>
      <pc:sldChg chg="modSp mod">
        <pc:chgData name="Elisabeth Huelse" userId="cc8c9590-e30c-44f0-9838-b52bc4882c2f" providerId="ADAL" clId="{B9AE812E-89B6-4ED7-8A2F-DAD69027978F}" dt="2026-01-05T12:45:35.265" v="7752" actId="1036"/>
        <pc:sldMkLst>
          <pc:docMk/>
          <pc:sldMk cId="2913874198" sldId="2147483615"/>
        </pc:sldMkLst>
        <pc:spChg chg="mod">
          <ac:chgData name="Elisabeth Huelse" userId="cc8c9590-e30c-44f0-9838-b52bc4882c2f" providerId="ADAL" clId="{B9AE812E-89B6-4ED7-8A2F-DAD69027978F}" dt="2026-01-05T12:45:35.265" v="7752" actId="1036"/>
          <ac:spMkLst>
            <pc:docMk/>
            <pc:sldMk cId="2913874198" sldId="2147483615"/>
            <ac:spMk id="7" creationId="{A42DACE1-EA31-A322-A9C2-F31D5DBD9863}"/>
          </ac:spMkLst>
        </pc:spChg>
      </pc:sldChg>
      <pc:sldChg chg="addSp delSp modSp mod delAnim modAnim">
        <pc:chgData name="Elisabeth Huelse" userId="cc8c9590-e30c-44f0-9838-b52bc4882c2f" providerId="ADAL" clId="{B9AE812E-89B6-4ED7-8A2F-DAD69027978F}" dt="2026-01-05T10:40:05.320" v="6401"/>
        <pc:sldMkLst>
          <pc:docMk/>
          <pc:sldMk cId="231969315" sldId="2147483617"/>
        </pc:sldMkLst>
        <pc:spChg chg="add mod">
          <ac:chgData name="Elisabeth Huelse" userId="cc8c9590-e30c-44f0-9838-b52bc4882c2f" providerId="ADAL" clId="{B9AE812E-89B6-4ED7-8A2F-DAD69027978F}" dt="2026-01-05T10:39:42.931" v="6398" actId="14100"/>
          <ac:spMkLst>
            <pc:docMk/>
            <pc:sldMk cId="231969315" sldId="2147483617"/>
            <ac:spMk id="7" creationId="{26251733-432D-9617-4DDE-6CA0E66B7432}"/>
          </ac:spMkLst>
        </pc:spChg>
        <pc:spChg chg="add mod">
          <ac:chgData name="Elisabeth Huelse" userId="cc8c9590-e30c-44f0-9838-b52bc4882c2f" providerId="ADAL" clId="{B9AE812E-89B6-4ED7-8A2F-DAD69027978F}" dt="2026-01-05T10:39:57.652" v="6400" actId="113"/>
          <ac:spMkLst>
            <pc:docMk/>
            <pc:sldMk cId="231969315" sldId="2147483617"/>
            <ac:spMk id="9" creationId="{267806BC-471E-2CCC-572C-15D6CF4B838B}"/>
          </ac:spMkLst>
        </pc:spChg>
      </pc:sldChg>
      <pc:sldChg chg="modSp mod">
        <pc:chgData name="Elisabeth Huelse" userId="cc8c9590-e30c-44f0-9838-b52bc4882c2f" providerId="ADAL" clId="{B9AE812E-89B6-4ED7-8A2F-DAD69027978F}" dt="2026-01-05T10:42:19.297" v="6411" actId="20577"/>
        <pc:sldMkLst>
          <pc:docMk/>
          <pc:sldMk cId="3583379682" sldId="2147483618"/>
        </pc:sldMkLst>
        <pc:spChg chg="mod">
          <ac:chgData name="Elisabeth Huelse" userId="cc8c9590-e30c-44f0-9838-b52bc4882c2f" providerId="ADAL" clId="{B9AE812E-89B6-4ED7-8A2F-DAD69027978F}" dt="2026-01-05T10:42:19.297" v="6411" actId="20577"/>
          <ac:spMkLst>
            <pc:docMk/>
            <pc:sldMk cId="3583379682" sldId="2147483618"/>
            <ac:spMk id="28" creationId="{7F08660D-E2E7-A495-B639-7645BD6FA20E}"/>
          </ac:spMkLst>
        </pc:spChg>
      </pc:sldChg>
      <pc:sldChg chg="delSp modSp mod delAnim">
        <pc:chgData name="Elisabeth Huelse" userId="cc8c9590-e30c-44f0-9838-b52bc4882c2f" providerId="ADAL" clId="{B9AE812E-89B6-4ED7-8A2F-DAD69027978F}" dt="2026-01-05T10:42:59.210" v="6425" actId="1076"/>
        <pc:sldMkLst>
          <pc:docMk/>
          <pc:sldMk cId="2111924642" sldId="2147483620"/>
        </pc:sldMkLst>
        <pc:spChg chg="mod">
          <ac:chgData name="Elisabeth Huelse" userId="cc8c9590-e30c-44f0-9838-b52bc4882c2f" providerId="ADAL" clId="{B9AE812E-89B6-4ED7-8A2F-DAD69027978F}" dt="2026-01-05T10:42:01.540" v="6409" actId="20577"/>
          <ac:spMkLst>
            <pc:docMk/>
            <pc:sldMk cId="2111924642" sldId="2147483620"/>
            <ac:spMk id="28" creationId="{B9237AEB-DCBF-59D4-0BBC-5CA7114DB232}"/>
          </ac:spMkLst>
        </pc:spChg>
        <pc:grpChg chg="mod">
          <ac:chgData name="Elisabeth Huelse" userId="cc8c9590-e30c-44f0-9838-b52bc4882c2f" providerId="ADAL" clId="{B9AE812E-89B6-4ED7-8A2F-DAD69027978F}" dt="2026-01-05T10:42:59.210" v="6425" actId="1076"/>
          <ac:grpSpMkLst>
            <pc:docMk/>
            <pc:sldMk cId="2111924642" sldId="2147483620"/>
            <ac:grpSpMk id="27" creationId="{0CA8750C-ECC5-F518-BDD2-70B459FF8046}"/>
          </ac:grpSpMkLst>
        </pc:grpChg>
      </pc:sldChg>
      <pc:sldChg chg="modSp mod modNotesTx">
        <pc:chgData name="Elisabeth Huelse" userId="cc8c9590-e30c-44f0-9838-b52bc4882c2f" providerId="ADAL" clId="{B9AE812E-89B6-4ED7-8A2F-DAD69027978F}" dt="2026-01-05T10:44:00.853" v="6489" actId="20577"/>
        <pc:sldMkLst>
          <pc:docMk/>
          <pc:sldMk cId="3221650723" sldId="2147483621"/>
        </pc:sldMkLst>
        <pc:spChg chg="mod">
          <ac:chgData name="Elisabeth Huelse" userId="cc8c9590-e30c-44f0-9838-b52bc4882c2f" providerId="ADAL" clId="{B9AE812E-89B6-4ED7-8A2F-DAD69027978F}" dt="2026-01-05T10:44:00.853" v="6489" actId="20577"/>
          <ac:spMkLst>
            <pc:docMk/>
            <pc:sldMk cId="3221650723" sldId="2147483621"/>
            <ac:spMk id="6" creationId="{F801EA9C-4D72-F290-C500-D4F02058E122}"/>
          </ac:spMkLst>
        </pc:spChg>
      </pc:sldChg>
      <pc:sldChg chg="modSp mod">
        <pc:chgData name="Elisabeth Huelse" userId="cc8c9590-e30c-44f0-9838-b52bc4882c2f" providerId="ADAL" clId="{B9AE812E-89B6-4ED7-8A2F-DAD69027978F}" dt="2026-01-07T08:57:56.126" v="7948" actId="113"/>
        <pc:sldMkLst>
          <pc:docMk/>
          <pc:sldMk cId="2502392636" sldId="2147483622"/>
        </pc:sldMkLst>
        <pc:spChg chg="mod">
          <ac:chgData name="Elisabeth Huelse" userId="cc8c9590-e30c-44f0-9838-b52bc4882c2f" providerId="ADAL" clId="{B9AE812E-89B6-4ED7-8A2F-DAD69027978F}" dt="2026-01-07T08:57:56.126" v="7948" actId="113"/>
          <ac:spMkLst>
            <pc:docMk/>
            <pc:sldMk cId="2502392636" sldId="2147483622"/>
            <ac:spMk id="3" creationId="{DB38315F-F1C7-FBAD-A927-9565F81A59CF}"/>
          </ac:spMkLst>
        </pc:spChg>
      </pc:sldChg>
      <pc:sldChg chg="addSp delSp modSp new mod ord addAnim delAnim modAnim">
        <pc:chgData name="Elisabeth Huelse" userId="cc8c9590-e30c-44f0-9838-b52bc4882c2f" providerId="ADAL" clId="{B9AE812E-89B6-4ED7-8A2F-DAD69027978F}" dt="2026-01-05T12:44:04.007" v="7735"/>
        <pc:sldMkLst>
          <pc:docMk/>
          <pc:sldMk cId="3487316725" sldId="2147483623"/>
        </pc:sldMkLst>
        <pc:spChg chg="add mod">
          <ac:chgData name="Elisabeth Huelse" userId="cc8c9590-e30c-44f0-9838-b52bc4882c2f" providerId="ADAL" clId="{B9AE812E-89B6-4ED7-8A2F-DAD69027978F}" dt="2026-01-05T10:01:31.191" v="5836" actId="164"/>
          <ac:spMkLst>
            <pc:docMk/>
            <pc:sldMk cId="3487316725" sldId="2147483623"/>
            <ac:spMk id="3" creationId="{5526AC65-C70A-D50E-0D4C-27DC3F027A29}"/>
          </ac:spMkLst>
        </pc:spChg>
        <pc:spChg chg="add mod">
          <ac:chgData name="Elisabeth Huelse" userId="cc8c9590-e30c-44f0-9838-b52bc4882c2f" providerId="ADAL" clId="{B9AE812E-89B6-4ED7-8A2F-DAD69027978F}" dt="2026-01-05T10:01:31.191" v="5836" actId="164"/>
          <ac:spMkLst>
            <pc:docMk/>
            <pc:sldMk cId="3487316725" sldId="2147483623"/>
            <ac:spMk id="9" creationId="{7F2F879D-E3C1-AD91-81E4-DE2309489667}"/>
          </ac:spMkLst>
        </pc:spChg>
        <pc:spChg chg="mod">
          <ac:chgData name="Elisabeth Huelse" userId="cc8c9590-e30c-44f0-9838-b52bc4882c2f" providerId="ADAL" clId="{B9AE812E-89B6-4ED7-8A2F-DAD69027978F}" dt="2026-01-05T10:01:31.191" v="5836" actId="164"/>
          <ac:spMkLst>
            <pc:docMk/>
            <pc:sldMk cId="3487316725" sldId="2147483623"/>
            <ac:spMk id="13" creationId="{23E38EA8-0D4B-6EB1-2D4A-FB56A2B63C79}"/>
          </ac:spMkLst>
        </pc:spChg>
        <pc:spChg chg="mod">
          <ac:chgData name="Elisabeth Huelse" userId="cc8c9590-e30c-44f0-9838-b52bc4882c2f" providerId="ADAL" clId="{B9AE812E-89B6-4ED7-8A2F-DAD69027978F}" dt="2026-01-05T10:01:31.191" v="5836" actId="164"/>
          <ac:spMkLst>
            <pc:docMk/>
            <pc:sldMk cId="3487316725" sldId="2147483623"/>
            <ac:spMk id="14" creationId="{8F1D41B5-DB35-D833-688E-2650CCAE9ABF}"/>
          </ac:spMkLst>
        </pc:spChg>
        <pc:spChg chg="mod">
          <ac:chgData name="Elisabeth Huelse" userId="cc8c9590-e30c-44f0-9838-b52bc4882c2f" providerId="ADAL" clId="{B9AE812E-89B6-4ED7-8A2F-DAD69027978F}" dt="2026-01-05T10:01:31.191" v="5836" actId="164"/>
          <ac:spMkLst>
            <pc:docMk/>
            <pc:sldMk cId="3487316725" sldId="2147483623"/>
            <ac:spMk id="16" creationId="{45EE30B5-00FC-3307-0E11-C2079C4C3685}"/>
          </ac:spMkLst>
        </pc:spChg>
        <pc:spChg chg="mod">
          <ac:chgData name="Elisabeth Huelse" userId="cc8c9590-e30c-44f0-9838-b52bc4882c2f" providerId="ADAL" clId="{B9AE812E-89B6-4ED7-8A2F-DAD69027978F}" dt="2026-01-05T10:01:31.191" v="5836" actId="164"/>
          <ac:spMkLst>
            <pc:docMk/>
            <pc:sldMk cId="3487316725" sldId="2147483623"/>
            <ac:spMk id="17" creationId="{033107BD-A8B2-B930-54A8-CBBB872B672C}"/>
          </ac:spMkLst>
        </pc:spChg>
        <pc:grpChg chg="add mod">
          <ac:chgData name="Elisabeth Huelse" userId="cc8c9590-e30c-44f0-9838-b52bc4882c2f" providerId="ADAL" clId="{B9AE812E-89B6-4ED7-8A2F-DAD69027978F}" dt="2026-01-05T12:43:51.930" v="7732" actId="164"/>
          <ac:grpSpMkLst>
            <pc:docMk/>
            <pc:sldMk cId="3487316725" sldId="2147483623"/>
            <ac:grpSpMk id="10" creationId="{2C2C537A-5CE5-1150-A533-479C44CFD2D4}"/>
          </ac:grpSpMkLst>
        </pc:grpChg>
        <pc:grpChg chg="add mod">
          <ac:chgData name="Elisabeth Huelse" userId="cc8c9590-e30c-44f0-9838-b52bc4882c2f" providerId="ADAL" clId="{B9AE812E-89B6-4ED7-8A2F-DAD69027978F}" dt="2026-01-05T12:43:51.930" v="7732" actId="164"/>
          <ac:grpSpMkLst>
            <pc:docMk/>
            <pc:sldMk cId="3487316725" sldId="2147483623"/>
            <ac:grpSpMk id="12" creationId="{EC1F7744-866F-4E8D-829B-CD9D1DEEC1B2}"/>
          </ac:grpSpMkLst>
        </pc:grpChg>
        <pc:grpChg chg="add mod">
          <ac:chgData name="Elisabeth Huelse" userId="cc8c9590-e30c-44f0-9838-b52bc4882c2f" providerId="ADAL" clId="{B9AE812E-89B6-4ED7-8A2F-DAD69027978F}" dt="2026-01-05T12:43:51.930" v="7732" actId="164"/>
          <ac:grpSpMkLst>
            <pc:docMk/>
            <pc:sldMk cId="3487316725" sldId="2147483623"/>
            <ac:grpSpMk id="15" creationId="{C993F8B1-C08E-5ABD-9D78-1439536E3961}"/>
          </ac:grpSpMkLst>
        </pc:grpChg>
        <pc:grpChg chg="add mod">
          <ac:chgData name="Elisabeth Huelse" userId="cc8c9590-e30c-44f0-9838-b52bc4882c2f" providerId="ADAL" clId="{B9AE812E-89B6-4ED7-8A2F-DAD69027978F}" dt="2026-01-05T12:43:51.930" v="7732" actId="164"/>
          <ac:grpSpMkLst>
            <pc:docMk/>
            <pc:sldMk cId="3487316725" sldId="2147483623"/>
            <ac:grpSpMk id="19" creationId="{4AF83FF3-0DCA-13BB-9D26-CA69195A98DD}"/>
          </ac:grpSpMkLst>
        </pc:grpChg>
        <pc:picChg chg="add mod ord">
          <ac:chgData name="Elisabeth Huelse" userId="cc8c9590-e30c-44f0-9838-b52bc4882c2f" providerId="ADAL" clId="{B9AE812E-89B6-4ED7-8A2F-DAD69027978F}" dt="2026-01-05T09:55:59.610" v="5789" actId="1076"/>
          <ac:picMkLst>
            <pc:docMk/>
            <pc:sldMk cId="3487316725" sldId="2147483623"/>
            <ac:picMk id="8" creationId="{7A132B0C-47EA-A225-31BA-95DABDAF16A6}"/>
          </ac:picMkLst>
        </pc:picChg>
      </pc:sldChg>
      <pc:sldChg chg="addSp delSp modSp new mod delAnim modAnim">
        <pc:chgData name="Elisabeth Huelse" userId="cc8c9590-e30c-44f0-9838-b52bc4882c2f" providerId="ADAL" clId="{B9AE812E-89B6-4ED7-8A2F-DAD69027978F}" dt="2026-01-05T12:38:12.728" v="7679" actId="1076"/>
        <pc:sldMkLst>
          <pc:docMk/>
          <pc:sldMk cId="751013194" sldId="2147483624"/>
        </pc:sldMkLst>
        <pc:spChg chg="mod">
          <ac:chgData name="Elisabeth Huelse" userId="cc8c9590-e30c-44f0-9838-b52bc4882c2f" providerId="ADAL" clId="{B9AE812E-89B6-4ED7-8A2F-DAD69027978F}" dt="2026-01-05T09:52:16.692" v="5729" actId="207"/>
          <ac:spMkLst>
            <pc:docMk/>
            <pc:sldMk cId="751013194" sldId="2147483624"/>
            <ac:spMk id="7" creationId="{B50F73B9-EA90-3577-02B1-BB71CA4E1D27}"/>
          </ac:spMkLst>
        </pc:spChg>
        <pc:spChg chg="add mod">
          <ac:chgData name="Elisabeth Huelse" userId="cc8c9590-e30c-44f0-9838-b52bc4882c2f" providerId="ADAL" clId="{B9AE812E-89B6-4ED7-8A2F-DAD69027978F}" dt="2026-01-05T12:36:23.066" v="7640" actId="1076"/>
          <ac:spMkLst>
            <pc:docMk/>
            <pc:sldMk cId="751013194" sldId="2147483624"/>
            <ac:spMk id="11" creationId="{4FEC2BEE-45E6-4D4E-EEA7-CF31369CE941}"/>
          </ac:spMkLst>
        </pc:spChg>
        <pc:spChg chg="add mod">
          <ac:chgData name="Elisabeth Huelse" userId="cc8c9590-e30c-44f0-9838-b52bc4882c2f" providerId="ADAL" clId="{B9AE812E-89B6-4ED7-8A2F-DAD69027978F}" dt="2026-01-05T12:36:23.066" v="7640" actId="1076"/>
          <ac:spMkLst>
            <pc:docMk/>
            <pc:sldMk cId="751013194" sldId="2147483624"/>
            <ac:spMk id="12" creationId="{7225BD6D-E498-9713-380E-85A2605F092A}"/>
          </ac:spMkLst>
        </pc:spChg>
        <pc:spChg chg="add mod">
          <ac:chgData name="Elisabeth Huelse" userId="cc8c9590-e30c-44f0-9838-b52bc4882c2f" providerId="ADAL" clId="{B9AE812E-89B6-4ED7-8A2F-DAD69027978F}" dt="2026-01-05T12:36:23.066" v="7640" actId="1076"/>
          <ac:spMkLst>
            <pc:docMk/>
            <pc:sldMk cId="751013194" sldId="2147483624"/>
            <ac:spMk id="15" creationId="{50A565BF-ED5A-D36C-0CBD-2B08786AF9D5}"/>
          </ac:spMkLst>
        </pc:spChg>
        <pc:spChg chg="add mod">
          <ac:chgData name="Elisabeth Huelse" userId="cc8c9590-e30c-44f0-9838-b52bc4882c2f" providerId="ADAL" clId="{B9AE812E-89B6-4ED7-8A2F-DAD69027978F}" dt="2026-01-05T12:36:18.091" v="7639" actId="164"/>
          <ac:spMkLst>
            <pc:docMk/>
            <pc:sldMk cId="751013194" sldId="2147483624"/>
            <ac:spMk id="17" creationId="{A0BDCC15-DB03-FFBC-5585-079D0E7FF2AE}"/>
          </ac:spMkLst>
        </pc:spChg>
        <pc:spChg chg="add mod">
          <ac:chgData name="Elisabeth Huelse" userId="cc8c9590-e30c-44f0-9838-b52bc4882c2f" providerId="ADAL" clId="{B9AE812E-89B6-4ED7-8A2F-DAD69027978F}" dt="2026-01-05T12:36:18.091" v="7639" actId="164"/>
          <ac:spMkLst>
            <pc:docMk/>
            <pc:sldMk cId="751013194" sldId="2147483624"/>
            <ac:spMk id="18" creationId="{56BD400E-DA5E-57CE-CD7C-218E8234DB00}"/>
          </ac:spMkLst>
        </pc:spChg>
        <pc:spChg chg="add mod">
          <ac:chgData name="Elisabeth Huelse" userId="cc8c9590-e30c-44f0-9838-b52bc4882c2f" providerId="ADAL" clId="{B9AE812E-89B6-4ED7-8A2F-DAD69027978F}" dt="2026-01-05T12:37:12.100" v="7672" actId="1076"/>
          <ac:spMkLst>
            <pc:docMk/>
            <pc:sldMk cId="751013194" sldId="2147483624"/>
            <ac:spMk id="20" creationId="{A8387C68-950A-CF5D-80AD-8D72FE3913B8}"/>
          </ac:spMkLst>
        </pc:spChg>
        <pc:grpChg chg="add mod">
          <ac:chgData name="Elisabeth Huelse" userId="cc8c9590-e30c-44f0-9838-b52bc4882c2f" providerId="ADAL" clId="{B9AE812E-89B6-4ED7-8A2F-DAD69027978F}" dt="2026-01-05T12:38:09.256" v="7677" actId="164"/>
          <ac:grpSpMkLst>
            <pc:docMk/>
            <pc:sldMk cId="751013194" sldId="2147483624"/>
            <ac:grpSpMk id="5" creationId="{5E135C4C-1660-F004-5876-D40643ADA3D5}"/>
          </ac:grpSpMkLst>
        </pc:grpChg>
        <pc:grpChg chg="add mod">
          <ac:chgData name="Elisabeth Huelse" userId="cc8c9590-e30c-44f0-9838-b52bc4882c2f" providerId="ADAL" clId="{B9AE812E-89B6-4ED7-8A2F-DAD69027978F}" dt="2026-01-05T12:36:23.066" v="7640" actId="1076"/>
          <ac:grpSpMkLst>
            <pc:docMk/>
            <pc:sldMk cId="751013194" sldId="2147483624"/>
            <ac:grpSpMk id="16" creationId="{7B3FA199-9F79-AD55-4F30-17DE4E918C03}"/>
          </ac:grpSpMkLst>
        </pc:grpChg>
        <pc:grpChg chg="add mod">
          <ac:chgData name="Elisabeth Huelse" userId="cc8c9590-e30c-44f0-9838-b52bc4882c2f" providerId="ADAL" clId="{B9AE812E-89B6-4ED7-8A2F-DAD69027978F}" dt="2026-01-05T12:37:19.826" v="7673" actId="1076"/>
          <ac:grpSpMkLst>
            <pc:docMk/>
            <pc:sldMk cId="751013194" sldId="2147483624"/>
            <ac:grpSpMk id="19" creationId="{23228C04-F5B3-DEC6-E253-ABD8E0550BD6}"/>
          </ac:grpSpMkLst>
        </pc:grpChg>
        <pc:grpChg chg="add mod">
          <ac:chgData name="Elisabeth Huelse" userId="cc8c9590-e30c-44f0-9838-b52bc4882c2f" providerId="ADAL" clId="{B9AE812E-89B6-4ED7-8A2F-DAD69027978F}" dt="2026-01-05T12:38:12.728" v="7679" actId="1076"/>
          <ac:grpSpMkLst>
            <pc:docMk/>
            <pc:sldMk cId="751013194" sldId="2147483624"/>
            <ac:grpSpMk id="21" creationId="{25CB23C1-D09B-FD9A-8F8A-C346C3CFBD5F}"/>
          </ac:grpSpMkLst>
        </pc:grpChg>
        <pc:grpChg chg="add mod">
          <ac:chgData name="Elisabeth Huelse" userId="cc8c9590-e30c-44f0-9838-b52bc4882c2f" providerId="ADAL" clId="{B9AE812E-89B6-4ED7-8A2F-DAD69027978F}" dt="2026-01-05T12:36:23.066" v="7640" actId="1076"/>
          <ac:grpSpMkLst>
            <pc:docMk/>
            <pc:sldMk cId="751013194" sldId="2147483624"/>
            <ac:grpSpMk id="75" creationId="{6E482B96-5E83-7B71-B119-C6171403ADB0}"/>
          </ac:grpSpMkLst>
        </pc:grpChg>
        <pc:cxnChg chg="add mod">
          <ac:chgData name="Elisabeth Huelse" userId="cc8c9590-e30c-44f0-9838-b52bc4882c2f" providerId="ADAL" clId="{B9AE812E-89B6-4ED7-8A2F-DAD69027978F}" dt="2026-01-05T12:38:09.256" v="7677" actId="164"/>
          <ac:cxnSpMkLst>
            <pc:docMk/>
            <pc:sldMk cId="751013194" sldId="2147483624"/>
            <ac:cxnSpMk id="3" creationId="{E039DB44-8AF5-5F31-523E-7293EEF75869}"/>
          </ac:cxnSpMkLst>
        </pc:cxnChg>
        <pc:cxnChg chg="add mod">
          <ac:chgData name="Elisabeth Huelse" userId="cc8c9590-e30c-44f0-9838-b52bc4882c2f" providerId="ADAL" clId="{B9AE812E-89B6-4ED7-8A2F-DAD69027978F}" dt="2026-01-05T12:35:17.058" v="7596" actId="164"/>
          <ac:cxnSpMkLst>
            <pc:docMk/>
            <pc:sldMk cId="751013194" sldId="2147483624"/>
            <ac:cxnSpMk id="13" creationId="{E9A81E50-6C5B-4147-7FF4-DE69DA5572D7}"/>
          </ac:cxnSpMkLst>
        </pc:cxnChg>
        <pc:cxnChg chg="add mod">
          <ac:chgData name="Elisabeth Huelse" userId="cc8c9590-e30c-44f0-9838-b52bc4882c2f" providerId="ADAL" clId="{B9AE812E-89B6-4ED7-8A2F-DAD69027978F}" dt="2026-01-05T12:35:17.058" v="7596" actId="164"/>
          <ac:cxnSpMkLst>
            <pc:docMk/>
            <pc:sldMk cId="751013194" sldId="2147483624"/>
            <ac:cxnSpMk id="14" creationId="{FC3DA9B7-094A-26D1-119C-C9393B33545F}"/>
          </ac:cxnSpMkLst>
        </pc:cxnChg>
      </pc:sldChg>
      <pc:sldChg chg="addSp delSp modSp new mod addAnim delAnim modAnim">
        <pc:chgData name="Elisabeth Huelse" userId="cc8c9590-e30c-44f0-9838-b52bc4882c2f" providerId="ADAL" clId="{B9AE812E-89B6-4ED7-8A2F-DAD69027978F}" dt="2026-01-05T12:43:24.388" v="7731" actId="1076"/>
        <pc:sldMkLst>
          <pc:docMk/>
          <pc:sldMk cId="381770227" sldId="2147483625"/>
        </pc:sldMkLst>
        <pc:spChg chg="mod">
          <ac:chgData name="Elisabeth Huelse" userId="cc8c9590-e30c-44f0-9838-b52bc4882c2f" providerId="ADAL" clId="{B9AE812E-89B6-4ED7-8A2F-DAD69027978F}" dt="2026-01-05T09:53:12.105" v="5735" actId="1076"/>
          <ac:spMkLst>
            <pc:docMk/>
            <pc:sldMk cId="381770227" sldId="2147483625"/>
            <ac:spMk id="2" creationId="{AF835E0A-12FD-C8B1-C383-B50C76E5E9EE}"/>
          </ac:spMkLst>
        </pc:spChg>
        <pc:spChg chg="add mod">
          <ac:chgData name="Elisabeth Huelse" userId="cc8c9590-e30c-44f0-9838-b52bc4882c2f" providerId="ADAL" clId="{B9AE812E-89B6-4ED7-8A2F-DAD69027978F}" dt="2026-01-05T12:39:45.030" v="7686" actId="1076"/>
          <ac:spMkLst>
            <pc:docMk/>
            <pc:sldMk cId="381770227" sldId="2147483625"/>
            <ac:spMk id="5" creationId="{74E41351-97D4-DC79-3993-466872BBDB4D}"/>
          </ac:spMkLst>
        </pc:spChg>
        <pc:spChg chg="add mod">
          <ac:chgData name="Elisabeth Huelse" userId="cc8c9590-e30c-44f0-9838-b52bc4882c2f" providerId="ADAL" clId="{B9AE812E-89B6-4ED7-8A2F-DAD69027978F}" dt="2026-01-05T09:50:31.876" v="5716" actId="113"/>
          <ac:spMkLst>
            <pc:docMk/>
            <pc:sldMk cId="381770227" sldId="2147483625"/>
            <ac:spMk id="19" creationId="{54CA2DD1-CE05-69A7-7AE7-588627435A2C}"/>
          </ac:spMkLst>
        </pc:spChg>
        <pc:spChg chg="add mod">
          <ac:chgData name="Elisabeth Huelse" userId="cc8c9590-e30c-44f0-9838-b52bc4882c2f" providerId="ADAL" clId="{B9AE812E-89B6-4ED7-8A2F-DAD69027978F}" dt="2026-01-05T12:42:17.218" v="7721" actId="1076"/>
          <ac:spMkLst>
            <pc:docMk/>
            <pc:sldMk cId="381770227" sldId="2147483625"/>
            <ac:spMk id="46" creationId="{230846E7-5A86-49C2-7BB4-313ABBF952AC}"/>
          </ac:spMkLst>
        </pc:spChg>
        <pc:spChg chg="mod topLvl">
          <ac:chgData name="Elisabeth Huelse" userId="cc8c9590-e30c-44f0-9838-b52bc4882c2f" providerId="ADAL" clId="{B9AE812E-89B6-4ED7-8A2F-DAD69027978F}" dt="2026-01-05T09:50:01.297" v="5696" actId="164"/>
          <ac:spMkLst>
            <pc:docMk/>
            <pc:sldMk cId="381770227" sldId="2147483625"/>
            <ac:spMk id="56" creationId="{A0749CD9-31C9-620C-7FF9-E6643DF066BF}"/>
          </ac:spMkLst>
        </pc:spChg>
        <pc:spChg chg="mod topLvl">
          <ac:chgData name="Elisabeth Huelse" userId="cc8c9590-e30c-44f0-9838-b52bc4882c2f" providerId="ADAL" clId="{B9AE812E-89B6-4ED7-8A2F-DAD69027978F}" dt="2026-01-05T09:53:24.851" v="5736" actId="1076"/>
          <ac:spMkLst>
            <pc:docMk/>
            <pc:sldMk cId="381770227" sldId="2147483625"/>
            <ac:spMk id="65" creationId="{99AAFC53-8447-A397-B26E-0F2521092C77}"/>
          </ac:spMkLst>
        </pc:spChg>
        <pc:spChg chg="mod topLvl">
          <ac:chgData name="Elisabeth Huelse" userId="cc8c9590-e30c-44f0-9838-b52bc4882c2f" providerId="ADAL" clId="{B9AE812E-89B6-4ED7-8A2F-DAD69027978F}" dt="2026-01-05T09:53:24.851" v="5736" actId="1076"/>
          <ac:spMkLst>
            <pc:docMk/>
            <pc:sldMk cId="381770227" sldId="2147483625"/>
            <ac:spMk id="66" creationId="{BD25B26A-C37A-F903-3798-0AE6F483F76C}"/>
          </ac:spMkLst>
        </pc:spChg>
        <pc:spChg chg="mod topLvl">
          <ac:chgData name="Elisabeth Huelse" userId="cc8c9590-e30c-44f0-9838-b52bc4882c2f" providerId="ADAL" clId="{B9AE812E-89B6-4ED7-8A2F-DAD69027978F}" dt="2026-01-05T12:42:04.200" v="7712" actId="21"/>
          <ac:spMkLst>
            <pc:docMk/>
            <pc:sldMk cId="381770227" sldId="2147483625"/>
            <ac:spMk id="69" creationId="{E714D253-B694-04D1-F035-D027D274FD3A}"/>
          </ac:spMkLst>
        </pc:spChg>
        <pc:spChg chg="mod topLvl">
          <ac:chgData name="Elisabeth Huelse" userId="cc8c9590-e30c-44f0-9838-b52bc4882c2f" providerId="ADAL" clId="{B9AE812E-89B6-4ED7-8A2F-DAD69027978F}" dt="2026-01-05T09:49:50.904" v="5693" actId="164"/>
          <ac:spMkLst>
            <pc:docMk/>
            <pc:sldMk cId="381770227" sldId="2147483625"/>
            <ac:spMk id="72" creationId="{1C5D9E32-567F-C68D-D5E5-34F0216B00CD}"/>
          </ac:spMkLst>
        </pc:spChg>
        <pc:spChg chg="mod topLvl">
          <ac:chgData name="Elisabeth Huelse" userId="cc8c9590-e30c-44f0-9838-b52bc4882c2f" providerId="ADAL" clId="{B9AE812E-89B6-4ED7-8A2F-DAD69027978F}" dt="2026-01-05T09:49:50.904" v="5693" actId="164"/>
          <ac:spMkLst>
            <pc:docMk/>
            <pc:sldMk cId="381770227" sldId="2147483625"/>
            <ac:spMk id="73" creationId="{7718F83F-72CF-CF9D-CF24-6EFD326F4936}"/>
          </ac:spMkLst>
        </pc:spChg>
        <pc:grpChg chg="add mod">
          <ac:chgData name="Elisabeth Huelse" userId="cc8c9590-e30c-44f0-9838-b52bc4882c2f" providerId="ADAL" clId="{B9AE812E-89B6-4ED7-8A2F-DAD69027978F}" dt="2026-01-05T09:50:01.297" v="5696" actId="164"/>
          <ac:grpSpMkLst>
            <pc:docMk/>
            <pc:sldMk cId="381770227" sldId="2147483625"/>
            <ac:grpSpMk id="3" creationId="{D4CCC84B-AAB4-650C-DAD9-0BFB47483909}"/>
          </ac:grpSpMkLst>
        </pc:grpChg>
        <pc:grpChg chg="add mod">
          <ac:chgData name="Elisabeth Huelse" userId="cc8c9590-e30c-44f0-9838-b52bc4882c2f" providerId="ADAL" clId="{B9AE812E-89B6-4ED7-8A2F-DAD69027978F}" dt="2026-01-05T09:53:28.703" v="5737" actId="1076"/>
          <ac:grpSpMkLst>
            <pc:docMk/>
            <pc:sldMk cId="381770227" sldId="2147483625"/>
            <ac:grpSpMk id="16" creationId="{F7CABE07-7550-694E-0949-815F4410A30A}"/>
          </ac:grpSpMkLst>
        </pc:grpChg>
        <pc:grpChg chg="mod">
          <ac:chgData name="Elisabeth Huelse" userId="cc8c9590-e30c-44f0-9838-b52bc4882c2f" providerId="ADAL" clId="{B9AE812E-89B6-4ED7-8A2F-DAD69027978F}" dt="2026-01-05T09:53:24.851" v="5736" actId="1076"/>
          <ac:grpSpMkLst>
            <pc:docMk/>
            <pc:sldMk cId="381770227" sldId="2147483625"/>
            <ac:grpSpMk id="59" creationId="{5A89256A-F43E-1801-7D07-3A3026731950}"/>
          </ac:grpSpMkLst>
        </pc:grpChg>
        <pc:picChg chg="mod">
          <ac:chgData name="Elisabeth Huelse" userId="cc8c9590-e30c-44f0-9838-b52bc4882c2f" providerId="ADAL" clId="{B9AE812E-89B6-4ED7-8A2F-DAD69027978F}" dt="2026-01-05T09:53:24.851" v="5736" actId="1076"/>
          <ac:picMkLst>
            <pc:docMk/>
            <pc:sldMk cId="381770227" sldId="2147483625"/>
            <ac:picMk id="57" creationId="{B2EA5FA9-6394-04DA-73F7-5D9A73B68508}"/>
          </ac:picMkLst>
        </pc:picChg>
        <pc:picChg chg="mod topLvl">
          <ac:chgData name="Elisabeth Huelse" userId="cc8c9590-e30c-44f0-9838-b52bc4882c2f" providerId="ADAL" clId="{B9AE812E-89B6-4ED7-8A2F-DAD69027978F}" dt="2026-01-05T09:53:24.851" v="5736" actId="1076"/>
          <ac:picMkLst>
            <pc:docMk/>
            <pc:sldMk cId="381770227" sldId="2147483625"/>
            <ac:picMk id="58" creationId="{24F4FB97-1324-0C6E-EFDB-92F58C98BA4B}"/>
          </ac:picMkLst>
        </pc:picChg>
        <pc:picChg chg="mod">
          <ac:chgData name="Elisabeth Huelse" userId="cc8c9590-e30c-44f0-9838-b52bc4882c2f" providerId="ADAL" clId="{B9AE812E-89B6-4ED7-8A2F-DAD69027978F}" dt="2026-01-05T09:53:24.851" v="5736" actId="1076"/>
          <ac:picMkLst>
            <pc:docMk/>
            <pc:sldMk cId="381770227" sldId="2147483625"/>
            <ac:picMk id="62" creationId="{2BC1A2A7-537F-F56D-4C90-1B19CA0ACB1B}"/>
          </ac:picMkLst>
        </pc:picChg>
        <pc:cxnChg chg="add mod">
          <ac:chgData name="Elisabeth Huelse" userId="cc8c9590-e30c-44f0-9838-b52bc4882c2f" providerId="ADAL" clId="{B9AE812E-89B6-4ED7-8A2F-DAD69027978F}" dt="2026-01-05T09:49:50.904" v="5693" actId="164"/>
          <ac:cxnSpMkLst>
            <pc:docMk/>
            <pc:sldMk cId="381770227" sldId="2147483625"/>
            <ac:cxnSpMk id="25" creationId="{09077956-A1D8-D051-BB77-03A80C910DD0}"/>
          </ac:cxnSpMkLst>
        </pc:cxnChg>
        <pc:cxnChg chg="add mod">
          <ac:chgData name="Elisabeth Huelse" userId="cc8c9590-e30c-44f0-9838-b52bc4882c2f" providerId="ADAL" clId="{B9AE812E-89B6-4ED7-8A2F-DAD69027978F}" dt="2026-01-05T12:42:46.289" v="7728" actId="1036"/>
          <ac:cxnSpMkLst>
            <pc:docMk/>
            <pc:sldMk cId="381770227" sldId="2147483625"/>
            <ac:cxnSpMk id="39" creationId="{69710BA8-5904-A544-E7E4-351D0DF8FB28}"/>
          </ac:cxnSpMkLst>
        </pc:cxnChg>
        <pc:cxnChg chg="add mod">
          <ac:chgData name="Elisabeth Huelse" userId="cc8c9590-e30c-44f0-9838-b52bc4882c2f" providerId="ADAL" clId="{B9AE812E-89B6-4ED7-8A2F-DAD69027978F}" dt="2026-01-05T12:43:24.388" v="7731" actId="1076"/>
          <ac:cxnSpMkLst>
            <pc:docMk/>
            <pc:sldMk cId="381770227" sldId="2147483625"/>
            <ac:cxnSpMk id="47" creationId="{39B5688E-2423-F045-A9D4-A9CACE841406}"/>
          </ac:cxnSpMkLst>
        </pc:cxnChg>
        <pc:cxnChg chg="mod">
          <ac:chgData name="Elisabeth Huelse" userId="cc8c9590-e30c-44f0-9838-b52bc4882c2f" providerId="ADAL" clId="{B9AE812E-89B6-4ED7-8A2F-DAD69027978F}" dt="2026-01-05T09:53:24.851" v="5736" actId="1076"/>
          <ac:cxnSpMkLst>
            <pc:docMk/>
            <pc:sldMk cId="381770227" sldId="2147483625"/>
            <ac:cxnSpMk id="63" creationId="{AB6F49D2-A5F2-A127-1A1C-6D90EDEB3D69}"/>
          </ac:cxnSpMkLst>
        </pc:cxnChg>
        <pc:cxnChg chg="mod">
          <ac:chgData name="Elisabeth Huelse" userId="cc8c9590-e30c-44f0-9838-b52bc4882c2f" providerId="ADAL" clId="{B9AE812E-89B6-4ED7-8A2F-DAD69027978F}" dt="2026-01-05T09:53:24.851" v="5736" actId="1076"/>
          <ac:cxnSpMkLst>
            <pc:docMk/>
            <pc:sldMk cId="381770227" sldId="2147483625"/>
            <ac:cxnSpMk id="64" creationId="{97AD2A60-ECB9-3CFF-8BA8-BB73A044DB5B}"/>
          </ac:cxnSpMkLst>
        </pc:cxnChg>
        <pc:cxnChg chg="mod">
          <ac:chgData name="Elisabeth Huelse" userId="cc8c9590-e30c-44f0-9838-b52bc4882c2f" providerId="ADAL" clId="{B9AE812E-89B6-4ED7-8A2F-DAD69027978F}" dt="2026-01-05T09:49:50.904" v="5693" actId="164"/>
          <ac:cxnSpMkLst>
            <pc:docMk/>
            <pc:sldMk cId="381770227" sldId="2147483625"/>
            <ac:cxnSpMk id="70" creationId="{A4542D58-402A-13D2-3695-740246373ED4}"/>
          </ac:cxnSpMkLst>
        </pc:cxnChg>
      </pc:sldChg>
      <pc:sldChg chg="addSp delSp modSp new mod addAnim delAnim modAnim">
        <pc:chgData name="Elisabeth Huelse" userId="cc8c9590-e30c-44f0-9838-b52bc4882c2f" providerId="ADAL" clId="{B9AE812E-89B6-4ED7-8A2F-DAD69027978F}" dt="2026-01-05T12:25:12.029" v="7355" actId="1076"/>
        <pc:sldMkLst>
          <pc:docMk/>
          <pc:sldMk cId="3320289969" sldId="2147483626"/>
        </pc:sldMkLst>
        <pc:spChg chg="mod">
          <ac:chgData name="Elisabeth Huelse" userId="cc8c9590-e30c-44f0-9838-b52bc4882c2f" providerId="ADAL" clId="{B9AE812E-89B6-4ED7-8A2F-DAD69027978F}" dt="2026-01-05T12:25:12.029" v="7355" actId="1076"/>
          <ac:spMkLst>
            <pc:docMk/>
            <pc:sldMk cId="3320289969" sldId="2147483626"/>
            <ac:spMk id="2" creationId="{BFFF6086-57A7-3CDC-D18B-EA6B454218B9}"/>
          </ac:spMkLst>
        </pc:spChg>
      </pc:sldChg>
      <pc:sldChg chg="addSp delSp modSp new mod addAnim delAnim modAnim">
        <pc:chgData name="Elisabeth Huelse" userId="cc8c9590-e30c-44f0-9838-b52bc4882c2f" providerId="ADAL" clId="{B9AE812E-89B6-4ED7-8A2F-DAD69027978F}" dt="2026-01-05T12:45:23.753" v="7736" actId="20577"/>
        <pc:sldMkLst>
          <pc:docMk/>
          <pc:sldMk cId="257296723" sldId="2147483627"/>
        </pc:sldMkLst>
        <pc:spChg chg="add mod">
          <ac:chgData name="Elisabeth Huelse" userId="cc8c9590-e30c-44f0-9838-b52bc4882c2f" providerId="ADAL" clId="{B9AE812E-89B6-4ED7-8A2F-DAD69027978F}" dt="2026-01-05T12:45:23.753" v="7736" actId="20577"/>
          <ac:spMkLst>
            <pc:docMk/>
            <pc:sldMk cId="257296723" sldId="2147483627"/>
            <ac:spMk id="62" creationId="{93067AD8-A169-BA9D-E965-B4FDCA30A177}"/>
          </ac:spMkLst>
        </pc:spChg>
      </pc:sldChg>
      <pc:sldChg chg="addSp delSp modSp new mod addAnim delAnim modAnim">
        <pc:chgData name="Elisabeth Huelse" userId="cc8c9590-e30c-44f0-9838-b52bc4882c2f" providerId="ADAL" clId="{B9AE812E-89B6-4ED7-8A2F-DAD69027978F}" dt="2026-01-07T08:55:28.576" v="7927" actId="20577"/>
        <pc:sldMkLst>
          <pc:docMk/>
          <pc:sldMk cId="773652911" sldId="2147483628"/>
        </pc:sldMkLst>
        <pc:spChg chg="mod">
          <ac:chgData name="Elisabeth Huelse" userId="cc8c9590-e30c-44f0-9838-b52bc4882c2f" providerId="ADAL" clId="{B9AE812E-89B6-4ED7-8A2F-DAD69027978F}" dt="2026-01-05T10:31:47.121" v="6301" actId="1076"/>
          <ac:spMkLst>
            <pc:docMk/>
            <pc:sldMk cId="773652911" sldId="2147483628"/>
            <ac:spMk id="4" creationId="{A5B3EBAB-F160-A5EF-121B-3A951F56EC0C}"/>
          </ac:spMkLst>
        </pc:spChg>
        <pc:spChg chg="add del mod">
          <ac:chgData name="Elisabeth Huelse" userId="cc8c9590-e30c-44f0-9838-b52bc4882c2f" providerId="ADAL" clId="{B9AE812E-89B6-4ED7-8A2F-DAD69027978F}" dt="2026-01-05T12:48:46.875" v="7853" actId="1035"/>
          <ac:spMkLst>
            <pc:docMk/>
            <pc:sldMk cId="773652911" sldId="2147483628"/>
            <ac:spMk id="24" creationId="{0BAD532A-6A24-1703-CDFB-323AE6287252}"/>
          </ac:spMkLst>
        </pc:spChg>
        <pc:spChg chg="add mod">
          <ac:chgData name="Elisabeth Huelse" userId="cc8c9590-e30c-44f0-9838-b52bc4882c2f" providerId="ADAL" clId="{B9AE812E-89B6-4ED7-8A2F-DAD69027978F}" dt="2026-01-05T10:33:03.977" v="6320" actId="113"/>
          <ac:spMkLst>
            <pc:docMk/>
            <pc:sldMk cId="773652911" sldId="2147483628"/>
            <ac:spMk id="36" creationId="{90CEE975-7B58-A062-48A7-7238319AFE6E}"/>
          </ac:spMkLst>
        </pc:spChg>
        <pc:spChg chg="add mod">
          <ac:chgData name="Elisabeth Huelse" userId="cc8c9590-e30c-44f0-9838-b52bc4882c2f" providerId="ADAL" clId="{B9AE812E-89B6-4ED7-8A2F-DAD69027978F}" dt="2026-01-05T10:33:10.941" v="6321" actId="113"/>
          <ac:spMkLst>
            <pc:docMk/>
            <pc:sldMk cId="773652911" sldId="2147483628"/>
            <ac:spMk id="37" creationId="{0977E53D-7919-4F3D-7A33-6BAE2A312BF8}"/>
          </ac:spMkLst>
        </pc:spChg>
        <pc:spChg chg="add mod">
          <ac:chgData name="Elisabeth Huelse" userId="cc8c9590-e30c-44f0-9838-b52bc4882c2f" providerId="ADAL" clId="{B9AE812E-89B6-4ED7-8A2F-DAD69027978F}" dt="2026-01-07T08:55:28.576" v="7927" actId="20577"/>
          <ac:spMkLst>
            <pc:docMk/>
            <pc:sldMk cId="773652911" sldId="2147483628"/>
            <ac:spMk id="41" creationId="{B858A23F-7968-2490-2C6B-E4AB0967729A}"/>
          </ac:spMkLst>
        </pc:spChg>
        <pc:grpChg chg="add mod ord">
          <ac:chgData name="Elisabeth Huelse" userId="cc8c9590-e30c-44f0-9838-b52bc4882c2f" providerId="ADAL" clId="{B9AE812E-89B6-4ED7-8A2F-DAD69027978F}" dt="2026-01-05T10:01:07.029" v="5819" actId="1076"/>
          <ac:grpSpMkLst>
            <pc:docMk/>
            <pc:sldMk cId="773652911" sldId="2147483628"/>
            <ac:grpSpMk id="5" creationId="{49DEC4EF-4035-1110-37D2-EE7CE1052394}"/>
          </ac:grpSpMkLst>
        </pc:grpChg>
        <pc:grpChg chg="add mod">
          <ac:chgData name="Elisabeth Huelse" userId="cc8c9590-e30c-44f0-9838-b52bc4882c2f" providerId="ADAL" clId="{B9AE812E-89B6-4ED7-8A2F-DAD69027978F}" dt="2026-01-05T12:48:40.675" v="7847" actId="1037"/>
          <ac:grpSpMkLst>
            <pc:docMk/>
            <pc:sldMk cId="773652911" sldId="2147483628"/>
            <ac:grpSpMk id="43" creationId="{891D2E41-BA3B-A13C-DE5D-E206B7D5C15E}"/>
          </ac:grpSpMkLst>
        </pc:grpChg>
        <pc:picChg chg="add mod modCrop">
          <ac:chgData name="Elisabeth Huelse" userId="cc8c9590-e30c-44f0-9838-b52bc4882c2f" providerId="ADAL" clId="{B9AE812E-89B6-4ED7-8A2F-DAD69027978F}" dt="2026-01-05T10:32:32.042" v="6313" actId="164"/>
          <ac:picMkLst>
            <pc:docMk/>
            <pc:sldMk cId="773652911" sldId="2147483628"/>
            <ac:picMk id="55" creationId="{350CDE8D-2D44-E0B3-7FC2-CA6907B6DF8F}"/>
          </ac:picMkLst>
        </pc:picChg>
        <pc:cxnChg chg="add mod topLvl">
          <ac:chgData name="Elisabeth Huelse" userId="cc8c9590-e30c-44f0-9838-b52bc4882c2f" providerId="ADAL" clId="{B9AE812E-89B6-4ED7-8A2F-DAD69027978F}" dt="2026-01-05T10:33:52.777" v="6331" actId="165"/>
          <ac:cxnSpMkLst>
            <pc:docMk/>
            <pc:sldMk cId="773652911" sldId="2147483628"/>
            <ac:cxnSpMk id="30" creationId="{867ABD1E-C137-18AA-9702-E96FA464D386}"/>
          </ac:cxnSpMkLst>
        </pc:cxnChg>
        <pc:cxnChg chg="add mod topLvl">
          <ac:chgData name="Elisabeth Huelse" userId="cc8c9590-e30c-44f0-9838-b52bc4882c2f" providerId="ADAL" clId="{B9AE812E-89B6-4ED7-8A2F-DAD69027978F}" dt="2026-01-05T10:33:52.777" v="6331" actId="165"/>
          <ac:cxnSpMkLst>
            <pc:docMk/>
            <pc:sldMk cId="773652911" sldId="2147483628"/>
            <ac:cxnSpMk id="31" creationId="{1FD3514A-7EF9-5B55-3880-C7AD165AB83B}"/>
          </ac:cxnSpMkLst>
        </pc:cxnChg>
        <pc:cxnChg chg="add mod topLvl">
          <ac:chgData name="Elisabeth Huelse" userId="cc8c9590-e30c-44f0-9838-b52bc4882c2f" providerId="ADAL" clId="{B9AE812E-89B6-4ED7-8A2F-DAD69027978F}" dt="2026-01-05T10:33:52.777" v="6331" actId="165"/>
          <ac:cxnSpMkLst>
            <pc:docMk/>
            <pc:sldMk cId="773652911" sldId="2147483628"/>
            <ac:cxnSpMk id="32" creationId="{B95E54EA-E54D-4549-1403-40F710782C8B}"/>
          </ac:cxnSpMkLst>
        </pc:cxnChg>
        <pc:cxnChg chg="add mod topLvl">
          <ac:chgData name="Elisabeth Huelse" userId="cc8c9590-e30c-44f0-9838-b52bc4882c2f" providerId="ADAL" clId="{B9AE812E-89B6-4ED7-8A2F-DAD69027978F}" dt="2026-01-05T10:33:52.777" v="6331" actId="165"/>
          <ac:cxnSpMkLst>
            <pc:docMk/>
            <pc:sldMk cId="773652911" sldId="2147483628"/>
            <ac:cxnSpMk id="33" creationId="{749DB5AD-1718-3DE9-6CDE-73BE479B7C6D}"/>
          </ac:cxnSpMkLst>
        </pc:cxnChg>
        <pc:cxnChg chg="add mod topLvl">
          <ac:chgData name="Elisabeth Huelse" userId="cc8c9590-e30c-44f0-9838-b52bc4882c2f" providerId="ADAL" clId="{B9AE812E-89B6-4ED7-8A2F-DAD69027978F}" dt="2026-01-05T10:33:52.777" v="6331" actId="165"/>
          <ac:cxnSpMkLst>
            <pc:docMk/>
            <pc:sldMk cId="773652911" sldId="2147483628"/>
            <ac:cxnSpMk id="34" creationId="{2F2373FE-F62D-07E0-A3E7-A643A62C22C3}"/>
          </ac:cxnSpMkLst>
        </pc:cxnChg>
        <pc:cxnChg chg="add mod">
          <ac:chgData name="Elisabeth Huelse" userId="cc8c9590-e30c-44f0-9838-b52bc4882c2f" providerId="ADAL" clId="{B9AE812E-89B6-4ED7-8A2F-DAD69027978F}" dt="2026-01-05T10:32:32.042" v="6313" actId="164"/>
          <ac:cxnSpMkLst>
            <pc:docMk/>
            <pc:sldMk cId="773652911" sldId="2147483628"/>
            <ac:cxnSpMk id="42" creationId="{DD42AFE2-C202-AA21-57D9-F37E646DDC39}"/>
          </ac:cxnSpMkLst>
        </pc:cxnChg>
      </pc:sldChg>
      <pc:sldChg chg="addSp delSp modSp new mod delAnim modAnim">
        <pc:chgData name="Elisabeth Huelse" userId="cc8c9590-e30c-44f0-9838-b52bc4882c2f" providerId="ADAL" clId="{B9AE812E-89B6-4ED7-8A2F-DAD69027978F}" dt="2026-01-07T08:56:45.745" v="7929"/>
        <pc:sldMkLst>
          <pc:docMk/>
          <pc:sldMk cId="3475385134" sldId="2147483629"/>
        </pc:sldMkLst>
        <pc:spChg chg="add mod">
          <ac:chgData name="Elisabeth Huelse" userId="cc8c9590-e30c-44f0-9838-b52bc4882c2f" providerId="ADAL" clId="{B9AE812E-89B6-4ED7-8A2F-DAD69027978F}" dt="2026-01-05T10:46:27.871" v="6716" actId="1036"/>
          <ac:spMkLst>
            <pc:docMk/>
            <pc:sldMk cId="3475385134" sldId="2147483629"/>
            <ac:spMk id="4" creationId="{898A92A8-9226-55FB-CC00-B36CFF822E6E}"/>
          </ac:spMkLst>
        </pc:spChg>
        <pc:picChg chg="add mod ord">
          <ac:chgData name="Elisabeth Huelse" userId="cc8c9590-e30c-44f0-9838-b52bc4882c2f" providerId="ADAL" clId="{B9AE812E-89B6-4ED7-8A2F-DAD69027978F}" dt="2026-01-05T10:46:54.552" v="6718" actId="14100"/>
          <ac:picMkLst>
            <pc:docMk/>
            <pc:sldMk cId="3475385134" sldId="2147483629"/>
            <ac:picMk id="18" creationId="{262A66C2-99A1-032F-ACE1-6C850A3A4C15}"/>
          </ac:picMkLst>
        </pc:picChg>
      </pc:sldChg>
      <pc:sldChg chg="addSp delSp modSp new mod ord addAnim delAnim modAnim">
        <pc:chgData name="Elisabeth Huelse" userId="cc8c9590-e30c-44f0-9838-b52bc4882c2f" providerId="ADAL" clId="{B9AE812E-89B6-4ED7-8A2F-DAD69027978F}" dt="2026-01-20T10:13:23.996" v="8018"/>
        <pc:sldMkLst>
          <pc:docMk/>
          <pc:sldMk cId="529973108" sldId="2147483630"/>
        </pc:sldMkLst>
        <pc:spChg chg="mod">
          <ac:chgData name="Elisabeth Huelse" userId="cc8c9590-e30c-44f0-9838-b52bc4882c2f" providerId="ADAL" clId="{B9AE812E-89B6-4ED7-8A2F-DAD69027978F}" dt="2026-01-05T12:26:49.134" v="7396" actId="20577"/>
          <ac:spMkLst>
            <pc:docMk/>
            <pc:sldMk cId="529973108" sldId="2147483630"/>
            <ac:spMk id="3" creationId="{2EAFC5AF-56DA-7CC8-4F8F-6E644E9A12AA}"/>
          </ac:spMkLst>
        </pc:spChg>
        <pc:spChg chg="add mod">
          <ac:chgData name="Elisabeth Huelse" userId="cc8c9590-e30c-44f0-9838-b52bc4882c2f" providerId="ADAL" clId="{B9AE812E-89B6-4ED7-8A2F-DAD69027978F}" dt="2026-01-19T15:14:05.035" v="8012" actId="1076"/>
          <ac:spMkLst>
            <pc:docMk/>
            <pc:sldMk cId="529973108" sldId="2147483630"/>
            <ac:spMk id="9" creationId="{40A042F2-4694-1DD4-50A6-FD4C22EDC579}"/>
          </ac:spMkLst>
        </pc:spChg>
        <pc:spChg chg="add mod">
          <ac:chgData name="Elisabeth Huelse" userId="cc8c9590-e30c-44f0-9838-b52bc4882c2f" providerId="ADAL" clId="{B9AE812E-89B6-4ED7-8A2F-DAD69027978F}" dt="2026-01-19T15:14:05.035" v="8012" actId="1076"/>
          <ac:spMkLst>
            <pc:docMk/>
            <pc:sldMk cId="529973108" sldId="2147483630"/>
            <ac:spMk id="10" creationId="{22BE073C-0842-6DC7-A786-FF0978073F2B}"/>
          </ac:spMkLst>
        </pc:spChg>
        <pc:spChg chg="add mod">
          <ac:chgData name="Elisabeth Huelse" userId="cc8c9590-e30c-44f0-9838-b52bc4882c2f" providerId="ADAL" clId="{B9AE812E-89B6-4ED7-8A2F-DAD69027978F}" dt="2026-01-19T15:13:57.736" v="8010" actId="1076"/>
          <ac:spMkLst>
            <pc:docMk/>
            <pc:sldMk cId="529973108" sldId="2147483630"/>
            <ac:spMk id="15" creationId="{F41411AA-713D-E4DE-6397-2F9331ADB2DF}"/>
          </ac:spMkLst>
        </pc:spChg>
        <pc:spChg chg="add mod">
          <ac:chgData name="Elisabeth Huelse" userId="cc8c9590-e30c-44f0-9838-b52bc4882c2f" providerId="ADAL" clId="{B9AE812E-89B6-4ED7-8A2F-DAD69027978F}" dt="2026-01-19T15:13:57.736" v="8010" actId="1076"/>
          <ac:spMkLst>
            <pc:docMk/>
            <pc:sldMk cId="529973108" sldId="2147483630"/>
            <ac:spMk id="16" creationId="{EACFF328-7C0F-5190-5508-0E5089AD9844}"/>
          </ac:spMkLst>
        </pc:spChg>
        <pc:spChg chg="add mod">
          <ac:chgData name="Elisabeth Huelse" userId="cc8c9590-e30c-44f0-9838-b52bc4882c2f" providerId="ADAL" clId="{B9AE812E-89B6-4ED7-8A2F-DAD69027978F}" dt="2026-01-05T12:30:23.834" v="7487" actId="164"/>
          <ac:spMkLst>
            <pc:docMk/>
            <pc:sldMk cId="529973108" sldId="2147483630"/>
            <ac:spMk id="39" creationId="{6F14B377-FE3C-13EA-BC85-852C37ADBC3E}"/>
          </ac:spMkLst>
        </pc:spChg>
        <pc:spChg chg="add mod">
          <ac:chgData name="Elisabeth Huelse" userId="cc8c9590-e30c-44f0-9838-b52bc4882c2f" providerId="ADAL" clId="{B9AE812E-89B6-4ED7-8A2F-DAD69027978F}" dt="2026-01-05T12:30:23.834" v="7487" actId="164"/>
          <ac:spMkLst>
            <pc:docMk/>
            <pc:sldMk cId="529973108" sldId="2147483630"/>
            <ac:spMk id="44" creationId="{E3CC1ED7-2266-29C5-897E-6E1D930813BC}"/>
          </ac:spMkLst>
        </pc:spChg>
        <pc:grpChg chg="add del mod">
          <ac:chgData name="Elisabeth Huelse" userId="cc8c9590-e30c-44f0-9838-b52bc4882c2f" providerId="ADAL" clId="{B9AE812E-89B6-4ED7-8A2F-DAD69027978F}" dt="2026-01-19T15:12:34.312" v="7971" actId="478"/>
          <ac:grpSpMkLst>
            <pc:docMk/>
            <pc:sldMk cId="529973108" sldId="2147483630"/>
            <ac:grpSpMk id="38" creationId="{D7E97FA4-11D4-4698-A116-362C96416192}"/>
          </ac:grpSpMkLst>
        </pc:grpChg>
        <pc:grpChg chg="add mod">
          <ac:chgData name="Elisabeth Huelse" userId="cc8c9590-e30c-44f0-9838-b52bc4882c2f" providerId="ADAL" clId="{B9AE812E-89B6-4ED7-8A2F-DAD69027978F}" dt="2026-01-19T15:13:57.736" v="8010" actId="1076"/>
          <ac:grpSpMkLst>
            <pc:docMk/>
            <pc:sldMk cId="529973108" sldId="2147483630"/>
            <ac:grpSpMk id="45" creationId="{BAED36F1-2C30-6D07-0A1B-3665869C3E1E}"/>
          </ac:grpSpMkLst>
        </pc:grpChg>
        <pc:picChg chg="add mod">
          <ac:chgData name="Elisabeth Huelse" userId="cc8c9590-e30c-44f0-9838-b52bc4882c2f" providerId="ADAL" clId="{B9AE812E-89B6-4ED7-8A2F-DAD69027978F}" dt="2026-01-19T15:13:10.823" v="7998" actId="1076"/>
          <ac:picMkLst>
            <pc:docMk/>
            <pc:sldMk cId="529973108" sldId="2147483630"/>
            <ac:picMk id="5" creationId="{8826DE09-F7CA-630A-AB3C-58C4C41BACF3}"/>
          </ac:picMkLst>
        </pc:picChg>
        <pc:picChg chg="add mod">
          <ac:chgData name="Elisabeth Huelse" userId="cc8c9590-e30c-44f0-9838-b52bc4882c2f" providerId="ADAL" clId="{B9AE812E-89B6-4ED7-8A2F-DAD69027978F}" dt="2026-01-19T15:14:05.035" v="8012" actId="1076"/>
          <ac:picMkLst>
            <pc:docMk/>
            <pc:sldMk cId="529973108" sldId="2147483630"/>
            <ac:picMk id="7" creationId="{F0FB456B-9AF3-EB75-7DEF-D9FA9F9A768A}"/>
          </ac:picMkLst>
        </pc:picChg>
        <pc:picChg chg="add del mod">
          <ac:chgData name="Elisabeth Huelse" userId="cc8c9590-e30c-44f0-9838-b52bc4882c2f" providerId="ADAL" clId="{B9AE812E-89B6-4ED7-8A2F-DAD69027978F}" dt="2026-01-19T15:13:39.281" v="8003" actId="478"/>
          <ac:picMkLst>
            <pc:docMk/>
            <pc:sldMk cId="529973108" sldId="2147483630"/>
            <ac:picMk id="11" creationId="{8DBC4402-404A-BE38-78DA-EAEC9D9ED1FE}"/>
          </ac:picMkLst>
        </pc:picChg>
        <pc:picChg chg="add del mod">
          <ac:chgData name="Elisabeth Huelse" userId="cc8c9590-e30c-44f0-9838-b52bc4882c2f" providerId="ADAL" clId="{B9AE812E-89B6-4ED7-8A2F-DAD69027978F}" dt="2026-01-19T15:13:40.021" v="8004" actId="478"/>
          <ac:picMkLst>
            <pc:docMk/>
            <pc:sldMk cId="529973108" sldId="2147483630"/>
            <ac:picMk id="12" creationId="{6C4C025A-9348-D2CC-1D8E-E0BF7EDF19C0}"/>
          </ac:picMkLst>
        </pc:picChg>
        <pc:picChg chg="add del mod">
          <ac:chgData name="Elisabeth Huelse" userId="cc8c9590-e30c-44f0-9838-b52bc4882c2f" providerId="ADAL" clId="{B9AE812E-89B6-4ED7-8A2F-DAD69027978F}" dt="2026-01-19T15:13:40.364" v="8005" actId="478"/>
          <ac:picMkLst>
            <pc:docMk/>
            <pc:sldMk cId="529973108" sldId="2147483630"/>
            <ac:picMk id="13" creationId="{C0D8C511-51CF-AF5C-D80E-47EED850A9A9}"/>
          </ac:picMkLst>
        </pc:picChg>
        <pc:picChg chg="add del mod">
          <ac:chgData name="Elisabeth Huelse" userId="cc8c9590-e30c-44f0-9838-b52bc4882c2f" providerId="ADAL" clId="{B9AE812E-89B6-4ED7-8A2F-DAD69027978F}" dt="2026-01-19T15:13:40.903" v="8006" actId="478"/>
          <ac:picMkLst>
            <pc:docMk/>
            <pc:sldMk cId="529973108" sldId="2147483630"/>
            <ac:picMk id="14" creationId="{FF731931-99A6-A2B4-36AF-16BC519B1C0E}"/>
          </ac:picMkLst>
        </pc:picChg>
        <pc:picChg chg="add mod ord">
          <ac:chgData name="Elisabeth Huelse" userId="cc8c9590-e30c-44f0-9838-b52bc4882c2f" providerId="ADAL" clId="{B9AE812E-89B6-4ED7-8A2F-DAD69027978F}" dt="2026-01-05T12:30:23.834" v="7487" actId="164"/>
          <ac:picMkLst>
            <pc:docMk/>
            <pc:sldMk cId="529973108" sldId="2147483630"/>
            <ac:picMk id="41" creationId="{A59C610A-BE54-63D7-BD7B-10A2CB4EF307}"/>
          </ac:picMkLst>
        </pc:picChg>
      </pc:sldChg>
    </pc:docChg>
  </pc:docChgLst>
  <pc:docChgLst>
    <pc:chgData name="Sahil Sura" userId="f3de21fa-273f-4f70-bd34-99f39a6913bd" providerId="ADAL" clId="{F30FBD8F-FEE3-4017-8A17-0F8E44891353}"/>
    <pc:docChg chg="undo custSel modSld sldOrd">
      <pc:chgData name="Sahil Sura" userId="f3de21fa-273f-4f70-bd34-99f39a6913bd" providerId="ADAL" clId="{F30FBD8F-FEE3-4017-8A17-0F8E44891353}" dt="2026-01-05T16:32:42.242" v="47" actId="20577"/>
      <pc:docMkLst>
        <pc:docMk/>
      </pc:docMkLst>
      <pc:sldChg chg="modSp modNotesTx">
        <pc:chgData name="Sahil Sura" userId="f3de21fa-273f-4f70-bd34-99f39a6913bd" providerId="ADAL" clId="{F30FBD8F-FEE3-4017-8A17-0F8E44891353}" dt="2026-01-05T16:32:42.242" v="47" actId="20577"/>
        <pc:sldMkLst>
          <pc:docMk/>
          <pc:sldMk cId="3414246888" sldId="2147483576"/>
        </pc:sldMkLst>
        <pc:spChg chg="mod">
          <ac:chgData name="Sahil Sura" userId="f3de21fa-273f-4f70-bd34-99f39a6913bd" providerId="ADAL" clId="{F30FBD8F-FEE3-4017-8A17-0F8E44891353}" dt="2026-01-05T16:31:22.549" v="1" actId="14826"/>
          <ac:spMkLst>
            <pc:docMk/>
            <pc:sldMk cId="3414246888" sldId="2147483576"/>
            <ac:spMk id="42" creationId="{EE411E8A-1280-02D8-D413-9FBE5B940A46}"/>
          </ac:spMkLst>
        </pc:spChg>
        <pc:spChg chg="mod">
          <ac:chgData name="Sahil Sura" userId="f3de21fa-273f-4f70-bd34-99f39a6913bd" providerId="ADAL" clId="{F30FBD8F-FEE3-4017-8A17-0F8E44891353}" dt="2026-01-05T16:31:22.549" v="1" actId="14826"/>
          <ac:spMkLst>
            <pc:docMk/>
            <pc:sldMk cId="3414246888" sldId="2147483576"/>
            <ac:spMk id="43" creationId="{26584AE3-6AED-C2B1-3D70-B22C9A7728F8}"/>
          </ac:spMkLst>
        </pc:spChg>
        <pc:grpChg chg="mod">
          <ac:chgData name="Sahil Sura" userId="f3de21fa-273f-4f70-bd34-99f39a6913bd" providerId="ADAL" clId="{F30FBD8F-FEE3-4017-8A17-0F8E44891353}" dt="2026-01-05T16:31:22.549" v="1" actId="14826"/>
          <ac:grpSpMkLst>
            <pc:docMk/>
            <pc:sldMk cId="3414246888" sldId="2147483576"/>
            <ac:grpSpMk id="21" creationId="{03909D44-32B6-9B4D-6C8F-F3D0B9803EBC}"/>
          </ac:grpSpMkLst>
        </pc:grpChg>
        <pc:grpChg chg="mod">
          <ac:chgData name="Sahil Sura" userId="f3de21fa-273f-4f70-bd34-99f39a6913bd" providerId="ADAL" clId="{F30FBD8F-FEE3-4017-8A17-0F8E44891353}" dt="2026-01-05T16:31:22.549" v="1" actId="14826"/>
          <ac:grpSpMkLst>
            <pc:docMk/>
            <pc:sldMk cId="3414246888" sldId="2147483576"/>
            <ac:grpSpMk id="41" creationId="{26897F69-B541-3672-959B-598BA40591AD}"/>
          </ac:grpSpMkLst>
        </pc:grpChg>
        <pc:picChg chg="mod">
          <ac:chgData name="Sahil Sura" userId="f3de21fa-273f-4f70-bd34-99f39a6913bd" providerId="ADAL" clId="{F30FBD8F-FEE3-4017-8A17-0F8E44891353}" dt="2026-01-05T16:31:22.549" v="1" actId="14826"/>
          <ac:picMkLst>
            <pc:docMk/>
            <pc:sldMk cId="3414246888" sldId="2147483576"/>
            <ac:picMk id="16" creationId="{776243B4-A59A-2819-E2BA-946512552AB1}"/>
          </ac:picMkLst>
        </pc:picChg>
      </pc:sldChg>
      <pc:sldChg chg="ord">
        <pc:chgData name="Sahil Sura" userId="f3de21fa-273f-4f70-bd34-99f39a6913bd" providerId="ADAL" clId="{F30FBD8F-FEE3-4017-8A17-0F8E44891353}" dt="2026-01-05T13:36:06.513" v="0" actId="20578"/>
        <pc:sldMkLst>
          <pc:docMk/>
          <pc:sldMk cId="2367445084" sldId="2147483594"/>
        </pc:sldMkLst>
      </pc:sldChg>
    </pc:docChg>
  </pc:docChgLst>
  <pc:docChgLst>
    <pc:chgData name="Kaitlin Tyler" userId="9fe895bd-0629-4884-9289-afe88e7d7070" providerId="ADAL" clId="{E19440B1-1ADB-4868-88AC-44DF987AFF97}"/>
    <pc:docChg chg="custSel modSld sldOrd">
      <pc:chgData name="Kaitlin Tyler" userId="9fe895bd-0629-4884-9289-afe88e7d7070" providerId="ADAL" clId="{E19440B1-1ADB-4868-88AC-44DF987AFF97}" dt="2026-01-05T13:30:25.293" v="522"/>
      <pc:docMkLst>
        <pc:docMk/>
      </pc:docMkLst>
      <pc:sldChg chg="modSp mod">
        <pc:chgData name="Kaitlin Tyler" userId="9fe895bd-0629-4884-9289-afe88e7d7070" providerId="ADAL" clId="{E19440B1-1ADB-4868-88AC-44DF987AFF97}" dt="2026-01-05T13:06:15.898" v="43" actId="20577"/>
        <pc:sldMkLst>
          <pc:docMk/>
          <pc:sldMk cId="562362996" sldId="2147483556"/>
        </pc:sldMkLst>
        <pc:spChg chg="mod">
          <ac:chgData name="Kaitlin Tyler" userId="9fe895bd-0629-4884-9289-afe88e7d7070" providerId="ADAL" clId="{E19440B1-1ADB-4868-88AC-44DF987AFF97}" dt="2026-01-05T13:06:15.898" v="43" actId="20577"/>
          <ac:spMkLst>
            <pc:docMk/>
            <pc:sldMk cId="562362996" sldId="2147483556"/>
            <ac:spMk id="13" creationId="{8D6E4BB7-9D99-57B2-F1EC-C4FD64C4669E}"/>
          </ac:spMkLst>
        </pc:spChg>
      </pc:sldChg>
      <pc:sldChg chg="addSp delSp modSp mod">
        <pc:chgData name="Kaitlin Tyler" userId="9fe895bd-0629-4884-9289-afe88e7d7070" providerId="ADAL" clId="{E19440B1-1ADB-4868-88AC-44DF987AFF97}" dt="2026-01-05T13:14:23.376" v="485" actId="478"/>
        <pc:sldMkLst>
          <pc:docMk/>
          <pc:sldMk cId="1135501697" sldId="2147483566"/>
        </pc:sldMkLst>
      </pc:sldChg>
      <pc:sldChg chg="ord modNotesTx">
        <pc:chgData name="Kaitlin Tyler" userId="9fe895bd-0629-4884-9289-afe88e7d7070" providerId="ADAL" clId="{E19440B1-1ADB-4868-88AC-44DF987AFF97}" dt="2026-01-05T13:12:35.200" v="475"/>
        <pc:sldMkLst>
          <pc:docMk/>
          <pc:sldMk cId="3414246888" sldId="2147483576"/>
        </pc:sldMkLst>
      </pc:sldChg>
      <pc:sldChg chg="modSp mod">
        <pc:chgData name="Kaitlin Tyler" userId="9fe895bd-0629-4884-9289-afe88e7d7070" providerId="ADAL" clId="{E19440B1-1ADB-4868-88AC-44DF987AFF97}" dt="2026-01-05T13:04:20.320" v="15" actId="20577"/>
        <pc:sldMkLst>
          <pc:docMk/>
          <pc:sldMk cId="4124366332" sldId="2147483578"/>
        </pc:sldMkLst>
        <pc:spChg chg="mod">
          <ac:chgData name="Kaitlin Tyler" userId="9fe895bd-0629-4884-9289-afe88e7d7070" providerId="ADAL" clId="{E19440B1-1ADB-4868-88AC-44DF987AFF97}" dt="2026-01-05T13:04:20.320" v="15" actId="20577"/>
          <ac:spMkLst>
            <pc:docMk/>
            <pc:sldMk cId="4124366332" sldId="2147483578"/>
            <ac:spMk id="18" creationId="{AC6D3C8E-B059-9748-4498-F43DC18A5494}"/>
          </ac:spMkLst>
        </pc:spChg>
      </pc:sldChg>
      <pc:sldChg chg="modSp mod">
        <pc:chgData name="Kaitlin Tyler" userId="9fe895bd-0629-4884-9289-afe88e7d7070" providerId="ADAL" clId="{E19440B1-1ADB-4868-88AC-44DF987AFF97}" dt="2026-01-05T13:07:01.138" v="55" actId="20577"/>
        <pc:sldMkLst>
          <pc:docMk/>
          <pc:sldMk cId="1907281432" sldId="2147483579"/>
        </pc:sldMkLst>
        <pc:spChg chg="mod">
          <ac:chgData name="Kaitlin Tyler" userId="9fe895bd-0629-4884-9289-afe88e7d7070" providerId="ADAL" clId="{E19440B1-1ADB-4868-88AC-44DF987AFF97}" dt="2026-01-05T13:07:01.138" v="55" actId="20577"/>
          <ac:spMkLst>
            <pc:docMk/>
            <pc:sldMk cId="1907281432" sldId="2147483579"/>
            <ac:spMk id="19" creationId="{249A04E7-7B3D-5CA3-0C7A-EADF316EB3D4}"/>
          </ac:spMkLst>
        </pc:spChg>
      </pc:sldChg>
      <pc:sldChg chg="delSp modSp mod delAnim modAnim modNotesTx">
        <pc:chgData name="Kaitlin Tyler" userId="9fe895bd-0629-4884-9289-afe88e7d7070" providerId="ADAL" clId="{E19440B1-1ADB-4868-88AC-44DF987AFF97}" dt="2026-01-05T13:30:25.293" v="522"/>
        <pc:sldMkLst>
          <pc:docMk/>
          <pc:sldMk cId="2913874198" sldId="2147483615"/>
        </pc:sldMkLst>
        <pc:grpChg chg="mod">
          <ac:chgData name="Kaitlin Tyler" userId="9fe895bd-0629-4884-9289-afe88e7d7070" providerId="ADAL" clId="{E19440B1-1ADB-4868-88AC-44DF987AFF97}" dt="2026-01-05T13:30:14.153" v="519" actId="1076"/>
          <ac:grpSpMkLst>
            <pc:docMk/>
            <pc:sldMk cId="2913874198" sldId="2147483615"/>
            <ac:grpSpMk id="4" creationId="{29F3CB2E-B0CF-3942-FF1E-E57594952B37}"/>
          </ac:grpSpMkLst>
        </pc:grpChg>
        <pc:grpChg chg="mod">
          <ac:chgData name="Kaitlin Tyler" userId="9fe895bd-0629-4884-9289-afe88e7d7070" providerId="ADAL" clId="{E19440B1-1ADB-4868-88AC-44DF987AFF97}" dt="2026-01-05T13:30:12.243" v="518" actId="1076"/>
          <ac:grpSpMkLst>
            <pc:docMk/>
            <pc:sldMk cId="2913874198" sldId="2147483615"/>
            <ac:grpSpMk id="18" creationId="{D514C8FB-1DDD-6D06-E605-5329B526591A}"/>
          </ac:grpSpMkLst>
        </pc:grpChg>
        <pc:picChg chg="mod">
          <ac:chgData name="Kaitlin Tyler" userId="9fe895bd-0629-4884-9289-afe88e7d7070" providerId="ADAL" clId="{E19440B1-1ADB-4868-88AC-44DF987AFF97}" dt="2026-01-05T13:30:14.153" v="519" actId="1076"/>
          <ac:picMkLst>
            <pc:docMk/>
            <pc:sldMk cId="2913874198" sldId="2147483615"/>
            <ac:picMk id="6" creationId="{0EB9F44F-56A2-67BB-812B-BE51156974D0}"/>
          </ac:picMkLst>
        </pc:picChg>
        <pc:picChg chg="mod">
          <ac:chgData name="Kaitlin Tyler" userId="9fe895bd-0629-4884-9289-afe88e7d7070" providerId="ADAL" clId="{E19440B1-1ADB-4868-88AC-44DF987AFF97}" dt="2026-01-05T13:30:14.153" v="519" actId="1076"/>
          <ac:picMkLst>
            <pc:docMk/>
            <pc:sldMk cId="2913874198" sldId="2147483615"/>
            <ac:picMk id="9" creationId="{BA3B0D7F-7E8D-D459-76A3-916A55B9B692}"/>
          </ac:picMkLst>
        </pc:picChg>
        <pc:picChg chg="mod">
          <ac:chgData name="Kaitlin Tyler" userId="9fe895bd-0629-4884-9289-afe88e7d7070" providerId="ADAL" clId="{E19440B1-1ADB-4868-88AC-44DF987AFF97}" dt="2026-01-05T13:30:14.153" v="519" actId="1076"/>
          <ac:picMkLst>
            <pc:docMk/>
            <pc:sldMk cId="2913874198" sldId="2147483615"/>
            <ac:picMk id="10" creationId="{0C2DAA46-5320-0566-79E4-7B6C7D2C461F}"/>
          </ac:picMkLst>
        </pc:picChg>
        <pc:picChg chg="mod">
          <ac:chgData name="Kaitlin Tyler" userId="9fe895bd-0629-4884-9289-afe88e7d7070" providerId="ADAL" clId="{E19440B1-1ADB-4868-88AC-44DF987AFF97}" dt="2026-01-05T13:30:17.865" v="521" actId="1076"/>
          <ac:picMkLst>
            <pc:docMk/>
            <pc:sldMk cId="2913874198" sldId="2147483615"/>
            <ac:picMk id="16" creationId="{2D523FDD-168D-10A7-638F-68DE37172853}"/>
          </ac:picMkLst>
        </pc:picChg>
      </pc:sldChg>
      <pc:sldChg chg="modSp mod">
        <pc:chgData name="Kaitlin Tyler" userId="9fe895bd-0629-4884-9289-afe88e7d7070" providerId="ADAL" clId="{E19440B1-1ADB-4868-88AC-44DF987AFF97}" dt="2026-01-05T13:03:41.757" v="14" actId="20577"/>
        <pc:sldMkLst>
          <pc:docMk/>
          <pc:sldMk cId="529973108" sldId="2147483630"/>
        </pc:sldMkLst>
        <pc:spChg chg="mod">
          <ac:chgData name="Kaitlin Tyler" userId="9fe895bd-0629-4884-9289-afe88e7d7070" providerId="ADAL" clId="{E19440B1-1ADB-4868-88AC-44DF987AFF97}" dt="2026-01-05T13:03:41.757" v="14" actId="20577"/>
          <ac:spMkLst>
            <pc:docMk/>
            <pc:sldMk cId="529973108" sldId="2147483630"/>
            <ac:spMk id="39" creationId="{6F14B377-FE3C-13EA-BC85-852C37ADBC3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4353FF-EAC3-4F79-ABDE-C6361A181A4C}" type="datetimeFigureOut">
              <a:rPr lang="en-US" smtClean="0"/>
              <a:t>1/20/2026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7D0B1-8580-45C6-BC8F-025AED3EA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735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CAF6CE-61AA-41F6-A4C8-3489C6D2454E}" type="datetimeFigureOut">
              <a:rPr lang="en-US" smtClean="0"/>
              <a:t>1/20/2026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A8BA24-D475-4DC4-ACF5-CA2288C88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06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FDDAD7-A41A-4414-8211-C5E2AC7F93E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4086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A8BA24-D475-4DC4-ACF5-CA2288C8819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2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FE38A-6A1B-753A-EB82-AFA59C9D5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8286D5-4FCE-519E-CEA7-E81F8CD7B9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41643B-7A2B-A3AA-54D2-40C5BE633B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1D7B26-D198-C907-B707-D48333C653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9AC54-9758-4B85-A82B-DE2AF6546C4C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9321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A8BA24-D475-4DC4-ACF5-CA2288C8819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4578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759ED-1A39-E4B5-3904-02D3357E2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EA2810-D60D-30E5-A4B8-D8EC8D8BFD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F0360F-E5C5-FDC0-6B72-2F106A026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i.e. breaks on a bike use friction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131278-1F05-D77C-FC82-C80E4E6CAA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9AC54-9758-4B85-A82B-DE2AF6546C4C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7978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Gravity acts downward on the arch.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shape of the arch converts vertical forces into outward forces.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supports push back with equal force, keeping the arch stable.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stones are usually held by friction force or in olden times they would have been also held by concrete. But for that too a frictional force plays a critical role! – this will be mentioned later in the slide deck</a:t>
            </a:r>
            <a:endParaRPr lang="en-IN" dirty="0"/>
          </a:p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A8BA24-D475-4DC4-ACF5-CA2288C8819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03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 to arch part 1 here: https://www.ansys.com/academic/educators/education-resources/why-this-shape-exploring-the-historical-and-structural-significance-of-the-arch-part-1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A8BA24-D475-4DC4-ACF5-CA2288C8819C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932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538A1-149F-073F-4DFD-FF6196980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3BC00D-97B0-DE4B-A31C-BF56422E35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181600-2E6E-3EE1-FBE4-C8DD986DF4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9B9AE4-B9CC-6326-2835-0E096301C5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9AC54-9758-4B85-A82B-DE2AF6546C4C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7049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7BF8D2-E0E9-1955-E94B-2991EA242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61733A-2FED-EDDF-2FF2-A6727E79CA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23E4AF-C2D9-6957-49DF-9CE4B9BAC5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FF78B-C4C6-628B-8636-D1AE63BE2A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A8BA24-D475-4DC4-ACF5-CA2288C8819C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005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A640B-F6CF-DAEC-6BE3-2759E7BA3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917E80-FC1A-5B1C-E339-EA4CCA1A0B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693A49-C460-026F-4BC8-7760F207FB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6AB15-CD95-12D1-2908-FDA993B3A1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9AC54-9758-4B85-A82B-DE2AF6546C4C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0017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FDDAD7-A41A-4414-8211-C5E2AC7F93E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037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DABD0-4E31-2F27-FBE4-41FFE0268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E7BCEE-0E5E-C201-6A03-9ACCD61856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B425AF-CD40-A296-0935-5BAF1E174A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B080B1-013F-354C-EB4A-34F58F1384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9AC54-9758-4B85-A82B-DE2AF6546C4C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093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7F908-A00A-9245-789A-CEB94A2CC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94BF62-54EF-F0EF-60C9-7CA9107DF4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2CADE2-99A1-8A65-2B02-2C90F3D092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72FE40-73D0-A2E3-0885-B7520924DF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9AC54-9758-4B85-A82B-DE2AF6546C4C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7912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A8BA24-D475-4DC4-ACF5-CA2288C8819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014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1 – non-contact </a:t>
            </a:r>
            <a:r>
              <a:rPr lang="en-US">
                <a:sym typeface="Wingdings" panose="05000000000000000000" pitchFamily="2" charset="2"/>
              </a:rPr>
              <a:t> this is Gravity or gravitational force</a:t>
            </a:r>
            <a:endParaRPr lang="en-US"/>
          </a:p>
          <a:p>
            <a:r>
              <a:rPr lang="en-US"/>
              <a:t>2 – contact </a:t>
            </a:r>
            <a:r>
              <a:rPr lang="en-US">
                <a:sym typeface="Wingdings" panose="05000000000000000000" pitchFamily="2" charset="2"/>
              </a:rPr>
              <a:t> pushing a box is imparting a physical force</a:t>
            </a:r>
            <a:endParaRPr lang="en-US"/>
          </a:p>
          <a:p>
            <a:r>
              <a:rPr lang="en-US"/>
              <a:t>3 – contact </a:t>
            </a:r>
            <a:r>
              <a:rPr lang="en-US">
                <a:sym typeface="Wingdings" panose="05000000000000000000" pitchFamily="2" charset="2"/>
              </a:rPr>
              <a:t> stretching the rubber band is imparting a physical force</a:t>
            </a:r>
            <a:endParaRPr lang="en-US"/>
          </a:p>
          <a:p>
            <a:r>
              <a:rPr lang="en-US"/>
              <a:t>4 – non-contact </a:t>
            </a:r>
            <a:r>
              <a:rPr lang="en-US">
                <a:sym typeface="Wingdings" panose="05000000000000000000" pitchFamily="2" charset="2"/>
              </a:rPr>
              <a:t> the magnet is imparting a magnetic force on the nail</a:t>
            </a:r>
            <a:endParaRPr lang="en-US"/>
          </a:p>
          <a:p>
            <a:pPr fontAlgn="t"/>
            <a:r>
              <a:rPr lang="en-US"/>
              <a:t>5 – non-contact </a:t>
            </a:r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statically charged balloon polarizes water molecules deflecting a thin stream of water even though there’s no touch</a:t>
            </a:r>
            <a:r>
              <a:rPr lang="en-I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A8BA24-D475-4DC4-ACF5-CA2288C8819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09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06600-2D7F-F9E8-1201-EA9E7F3B6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531206-0D6A-68F3-0662-21793C61DD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F727B2-851F-B67B-DBC8-B25CA1B1C2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ACDF9B-86EC-34B5-0355-8EFFE357E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9AC54-9758-4B85-A82B-DE2AF6546C4C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1900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534A0-151D-B15B-F1FE-381BD814C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8348B1-189C-3885-EBC8-2A9E062540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E32DB4-1C6C-E6E0-F3AF-BBC5E04913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36C42C-415A-B420-F08D-B7F5E19689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9AC54-9758-4B85-A82B-DE2AF6546C4C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452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D8010-3C9B-9B46-FCC3-F8D8EEEA0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4851F7-4CF8-DD6F-D67B-80F6ACBBF2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DE9D83-9731-2C6F-EE28-806253E20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7B4071-C10F-A6F7-A68F-31F84D48AB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9AC54-9758-4B85-A82B-DE2AF6546C4C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7820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10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sys.com/education-resources" TargetMode="External"/><Relationship Id="rId2" Type="http://schemas.openxmlformats.org/officeDocument/2006/relationships/hyperlink" Target="https://www.ansys.com/academic/terms-and-conditions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mailto:education@ansys.com" TargetMode="Externa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TextBox 802"/>
          <p:cNvSpPr txBox="1"/>
          <p:nvPr userDrawn="1"/>
        </p:nvSpPr>
        <p:spPr>
          <a:xfrm>
            <a:off x="3351015" y="6515620"/>
            <a:ext cx="5486400" cy="1899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/>
            <a:r>
              <a:rPr lang="en-US" sz="1000">
                <a:solidFill>
                  <a:srgbClr val="999999"/>
                </a:solidFill>
              </a:rPr>
              <a:t>©</a:t>
            </a:r>
            <a:fld id="{B7C5EA68-1143-0543-ACF8-A4C4C8F078C1}" type="datetimeyyyy">
              <a:rPr lang="en-US" sz="1000" smtClean="0">
                <a:solidFill>
                  <a:srgbClr val="999999"/>
                </a:solidFill>
              </a:rPr>
              <a:pPr algn="ctr"/>
              <a:t>2026</a:t>
            </a:fld>
            <a:r>
              <a:rPr lang="en-US" sz="1000">
                <a:solidFill>
                  <a:srgbClr val="999999"/>
                </a:solidFill>
              </a:rPr>
              <a:t>. Proprietary. Do Not Share.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081278" y="4185557"/>
            <a:ext cx="10043922" cy="558276"/>
          </a:xfrm>
        </p:spPr>
        <p:txBody>
          <a:bodyPr anchor="t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438042" y="4804793"/>
            <a:ext cx="7312347" cy="757239"/>
          </a:xfrm>
        </p:spPr>
        <p:txBody>
          <a:bodyPr anchor="t"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1379729" y="7070247"/>
            <a:ext cx="1363471" cy="228601"/>
          </a:xfrm>
        </p:spPr>
        <p:txBody>
          <a:bodyPr anchor="ctr"/>
          <a:lstStyle/>
          <a:p>
            <a:fld id="{0AB78C0B-3A02-4D46-A528-C519CB518F3E}" type="datetime5">
              <a:rPr lang="en-US" smtClean="0"/>
              <a:t>20-Jan-26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34995" y="7070247"/>
            <a:ext cx="5486401" cy="220663"/>
          </a:xfrm>
        </p:spPr>
        <p:txBody>
          <a:bodyPr anchor="ctr"/>
          <a:lstStyle>
            <a:lvl1pPr algn="l">
              <a:defRPr/>
            </a:lvl1pPr>
          </a:lstStyle>
          <a:p>
            <a:r>
              <a:rPr lang="en-US"/>
              <a:t>©2023 ANSYS /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93929" y="7062310"/>
            <a:ext cx="387349" cy="228601"/>
          </a:xfrm>
        </p:spPr>
        <p:txBody>
          <a:bodyPr anchor="ctr"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D23665D-241B-E0A5-6201-0F2667627E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59135" y="1648024"/>
            <a:ext cx="3619941" cy="1834764"/>
          </a:xfrm>
          <a:prstGeom prst="rect">
            <a:avLst/>
          </a:prstGeom>
        </p:spPr>
      </p:pic>
      <p:cxnSp>
        <p:nvCxnSpPr>
          <p:cNvPr id="768" name="Straight Connector 767">
            <a:extLst>
              <a:ext uri="{FF2B5EF4-FFF2-40B4-BE49-F238E27FC236}">
                <a16:creationId xmlns:a16="http://schemas.microsoft.com/office/drawing/2014/main" id="{AB6B8B8C-5E9D-0B58-08D9-8CF890634F6A}"/>
              </a:ext>
            </a:extLst>
          </p:cNvPr>
          <p:cNvCxnSpPr>
            <a:cxnSpLocks/>
          </p:cNvCxnSpPr>
          <p:nvPr userDrawn="1"/>
        </p:nvCxnSpPr>
        <p:spPr>
          <a:xfrm>
            <a:off x="2384491" y="3832413"/>
            <a:ext cx="743749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2000">
                  <a:srgbClr val="774370"/>
                </a:gs>
                <a:gs pos="20000">
                  <a:srgbClr val="DE9B30"/>
                </a:gs>
                <a:gs pos="100000">
                  <a:srgbClr val="592982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189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DC90D8-385B-4184-57A4-C85B3C38B3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895601" y="1295400"/>
            <a:ext cx="8691948" cy="4800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EC14EC-E7F2-D488-86BA-BF9BE6FDF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4451" y="1295400"/>
            <a:ext cx="1833950" cy="4800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9F69E0-E8D6-6145-7A55-9108B99BA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B271-05B2-F144-841B-FCB7A32B93DF}" type="datetimeFigureOut">
              <a:rPr lang="en-US" smtClean="0"/>
              <a:t>1/20/2026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6C121D-E7B9-737E-5EF4-96CE4E3C0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1CBA5F-33B4-4BCB-BB2E-0DCAB36E0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9362-B8C3-8544-9A5E-EF04377BAC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FF68B04-A5A3-A0FC-AE5B-158554B64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7239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5157787" cy="533400"/>
          </a:xfrm>
        </p:spPr>
        <p:txBody>
          <a:bodyPr anchor="t" anchorCtr="0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981200"/>
            <a:ext cx="5157787" cy="37338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9212" y="1295400"/>
            <a:ext cx="5183188" cy="533400"/>
          </a:xfrm>
        </p:spPr>
        <p:txBody>
          <a:bodyPr anchor="t" anchorCtr="0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99212" y="1981200"/>
            <a:ext cx="5183188" cy="37338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FEE4-0413-3A4E-AD64-5842177E1AD4}" type="datetime5">
              <a:rPr lang="en-US" smtClean="0"/>
              <a:t>20-Jan-26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E8AA480-6885-DF78-3ADE-707A33014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1542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44D17-B5BF-6849-A82F-EAB971E719A4}" type="datetime5">
              <a:rPr lang="en-US" smtClean="0"/>
              <a:t>20-Jan-26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833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81000"/>
            <a:ext cx="2628900" cy="5715000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81000"/>
            <a:ext cx="7734300" cy="571500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194D-9DAD-C94D-AF80-DBCFB0B1EC62}" type="datetime5">
              <a:rPr lang="en-US" smtClean="0"/>
              <a:t>20-Jan-26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040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3609F685-1272-E98B-12F0-0D2F4F7CD066}"/>
              </a:ext>
            </a:extLst>
          </p:cNvPr>
          <p:cNvSpPr/>
          <p:nvPr userDrawn="1"/>
        </p:nvSpPr>
        <p:spPr>
          <a:xfrm>
            <a:off x="7515146" y="-8164"/>
            <a:ext cx="4693182" cy="6858000"/>
          </a:xfrm>
          <a:custGeom>
            <a:avLst/>
            <a:gdLst>
              <a:gd name="connsiteX0" fmla="*/ 2495931 w 4170934"/>
              <a:gd name="connsiteY0" fmla="*/ 0 h 6094856"/>
              <a:gd name="connsiteX1" fmla="*/ 0 w 4170934"/>
              <a:gd name="connsiteY1" fmla="*/ 6094857 h 6094856"/>
              <a:gd name="connsiteX2" fmla="*/ 1675003 w 4170934"/>
              <a:gd name="connsiteY2" fmla="*/ 6094857 h 6094856"/>
              <a:gd name="connsiteX3" fmla="*/ 4170934 w 4170934"/>
              <a:gd name="connsiteY3" fmla="*/ 0 h 6094856"/>
              <a:gd name="connsiteX4" fmla="*/ 2495931 w 4170934"/>
              <a:gd name="connsiteY4" fmla="*/ 0 h 609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934" h="6094856">
                <a:moveTo>
                  <a:pt x="2495931" y="0"/>
                </a:moveTo>
                <a:lnTo>
                  <a:pt x="0" y="6094857"/>
                </a:lnTo>
                <a:lnTo>
                  <a:pt x="1675003" y="6094857"/>
                </a:lnTo>
                <a:lnTo>
                  <a:pt x="4170934" y="0"/>
                </a:lnTo>
                <a:lnTo>
                  <a:pt x="2495931" y="0"/>
                </a:lnTo>
                <a:close/>
              </a:path>
            </a:pathLst>
          </a:custGeom>
          <a:solidFill>
            <a:srgbClr val="59298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6C6F6A-DDCE-6397-4829-ECCC7F68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D651A-A98F-144B-B9E9-E9B8924B6800}" type="datetime5">
              <a:rPr lang="en-US" smtClean="0"/>
              <a:t>20-Jan-26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C107E1-8F0C-8241-39ED-D3CF37999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C7D4DF-4321-4D50-0650-48AB548BA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94412A21-1F53-BBA2-EEAF-30FAD716C55C}"/>
              </a:ext>
            </a:extLst>
          </p:cNvPr>
          <p:cNvSpPr/>
          <p:nvPr userDrawn="1"/>
        </p:nvSpPr>
        <p:spPr>
          <a:xfrm>
            <a:off x="7498818" y="-8164"/>
            <a:ext cx="4693182" cy="6866164"/>
          </a:xfrm>
          <a:custGeom>
            <a:avLst/>
            <a:gdLst>
              <a:gd name="connsiteX0" fmla="*/ 2495931 w 4170934"/>
              <a:gd name="connsiteY0" fmla="*/ 0 h 6094856"/>
              <a:gd name="connsiteX1" fmla="*/ 0 w 4170934"/>
              <a:gd name="connsiteY1" fmla="*/ 6094857 h 6094856"/>
              <a:gd name="connsiteX2" fmla="*/ 1675003 w 4170934"/>
              <a:gd name="connsiteY2" fmla="*/ 6094857 h 6094856"/>
              <a:gd name="connsiteX3" fmla="*/ 4170934 w 4170934"/>
              <a:gd name="connsiteY3" fmla="*/ 0 h 6094856"/>
              <a:gd name="connsiteX4" fmla="*/ 2495931 w 4170934"/>
              <a:gd name="connsiteY4" fmla="*/ 0 h 609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934" h="6094856">
                <a:moveTo>
                  <a:pt x="2495931" y="0"/>
                </a:moveTo>
                <a:lnTo>
                  <a:pt x="0" y="6094857"/>
                </a:lnTo>
                <a:lnTo>
                  <a:pt x="1675003" y="6094857"/>
                </a:lnTo>
                <a:lnTo>
                  <a:pt x="4170934" y="0"/>
                </a:lnTo>
                <a:lnTo>
                  <a:pt x="2495931" y="0"/>
                </a:lnTo>
                <a:close/>
              </a:path>
            </a:pathLst>
          </a:custGeom>
          <a:solidFill>
            <a:srgbClr val="FFB71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0065372-50E9-6AE5-86D2-B59D109295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96135" y="2019300"/>
            <a:ext cx="4499865" cy="228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312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1379729" y="7070247"/>
            <a:ext cx="1363471" cy="228601"/>
          </a:xfrm>
        </p:spPr>
        <p:txBody>
          <a:bodyPr anchor="ctr"/>
          <a:lstStyle/>
          <a:p>
            <a:fld id="{0AB78C0B-3A02-4D46-A528-C519CB518F3E}" type="datetime5">
              <a:rPr lang="en-US" smtClean="0"/>
              <a:t>20-Jan-26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34995" y="7070247"/>
            <a:ext cx="5486401" cy="220663"/>
          </a:xfrm>
        </p:spPr>
        <p:txBody>
          <a:bodyPr anchor="ctr"/>
          <a:lstStyle>
            <a:lvl1pPr algn="l">
              <a:defRPr/>
            </a:lvl1pPr>
          </a:lstStyle>
          <a:p>
            <a:r>
              <a:rPr lang="en-US"/>
              <a:t>©2023 ANSYS /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93929" y="7062310"/>
            <a:ext cx="387349" cy="228601"/>
          </a:xfrm>
        </p:spPr>
        <p:txBody>
          <a:bodyPr anchor="ctr"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713C9D-88EA-9C3E-5879-EA0BF660C988}"/>
              </a:ext>
            </a:extLst>
          </p:cNvPr>
          <p:cNvSpPr txBox="1"/>
          <p:nvPr userDrawn="1"/>
        </p:nvSpPr>
        <p:spPr>
          <a:xfrm>
            <a:off x="3351015" y="6515620"/>
            <a:ext cx="5486400" cy="1899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/>
            <a:r>
              <a:rPr lang="en-US" sz="1000">
                <a:solidFill>
                  <a:srgbClr val="999999"/>
                </a:solidFill>
              </a:rPr>
              <a:t>©</a:t>
            </a:r>
            <a:fld id="{B7C5EA68-1143-0543-ACF8-A4C4C8F078C1}" type="datetimeyyyy">
              <a:rPr lang="en-US" sz="1000" smtClean="0">
                <a:solidFill>
                  <a:srgbClr val="999999"/>
                </a:solidFill>
              </a:rPr>
              <a:pPr algn="ctr"/>
              <a:t>2026</a:t>
            </a:fld>
            <a:r>
              <a:rPr lang="en-US" sz="1000">
                <a:solidFill>
                  <a:srgbClr val="999999"/>
                </a:solidFill>
              </a:rPr>
              <a:t>. Proprietary. Do Not Share.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69E32D3-6CF9-57B4-703F-1EFF66B67B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1278" y="4185557"/>
            <a:ext cx="10043922" cy="558276"/>
          </a:xfrm>
        </p:spPr>
        <p:txBody>
          <a:bodyPr anchor="t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BFA89430-2520-1AF4-1D02-9F08FC59B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8042" y="4804793"/>
            <a:ext cx="7312347" cy="757239"/>
          </a:xfrm>
        </p:spPr>
        <p:txBody>
          <a:bodyPr anchor="t"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6811F68B-CB01-DE1A-135A-D59B2909FC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6029" y="1575524"/>
            <a:ext cx="3619941" cy="1833175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A51B367-3FDB-5987-A4E6-76901F3BFE4F}"/>
              </a:ext>
            </a:extLst>
          </p:cNvPr>
          <p:cNvCxnSpPr>
            <a:cxnSpLocks/>
          </p:cNvCxnSpPr>
          <p:nvPr userDrawn="1"/>
        </p:nvCxnSpPr>
        <p:spPr>
          <a:xfrm>
            <a:off x="2384491" y="3832413"/>
            <a:ext cx="743749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2000">
                  <a:srgbClr val="774370"/>
                </a:gs>
                <a:gs pos="20000">
                  <a:srgbClr val="DE9B30"/>
                </a:gs>
                <a:gs pos="100000">
                  <a:srgbClr val="592982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77154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ark 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451" y="1295399"/>
            <a:ext cx="10977949" cy="4800601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>
                    <a:lumMod val="9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2BE725-F1B0-7243-BAC8-43B25DA2B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BBA83-940A-D344-8476-F6C53B5C9486}" type="datetime5">
              <a:rPr lang="en-US" smtClean="0"/>
              <a:t>20-Jan-26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A6356A-FB64-5C40-8589-6A136590A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3763EC-58C9-9643-8F7D-42A80860E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F128FCC7-4C9A-7B6B-477D-8E9117FB3A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372" y="6043426"/>
            <a:ext cx="1272988" cy="64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43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ark 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95400"/>
            <a:ext cx="5257796" cy="48006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>
                    <a:lumMod val="9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295400"/>
            <a:ext cx="5251452" cy="48006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>
                    <a:lumMod val="9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0E587-7CF6-0747-A550-7B374EB5355C}" type="datetime5">
              <a:rPr lang="en-US" smtClean="0"/>
              <a:t>20-Jan-26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B5E839AD-64FA-15DC-6C96-1361B65AD0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372" y="6043426"/>
            <a:ext cx="1272988" cy="64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196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ark 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A771A-8E39-E44C-A8DD-E28422034FF9}" type="datetime5">
              <a:rPr lang="en-US" smtClean="0"/>
              <a:t>20-Jan-26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A black and white logo&#10;&#10;AI-generated content may be incorrect.">
            <a:extLst>
              <a:ext uri="{FF2B5EF4-FFF2-40B4-BE49-F238E27FC236}">
                <a16:creationId xmlns:a16="http://schemas.microsoft.com/office/drawing/2014/main" id="{719FD1B8-7C6B-38AD-BE85-3F99F16A23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372" y="6043426"/>
            <a:ext cx="1272988" cy="64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2082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ark Blank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A577-6254-4649-8698-3C8B0CC7B2C3}" type="datetime5">
              <a:rPr lang="en-US" smtClean="0"/>
              <a:t>20-Jan-26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4CB0EF39-510F-CDDD-A1CA-259252B172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372" y="6043426"/>
            <a:ext cx="1272988" cy="64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20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44196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2BE725-F1B0-7243-BAC8-43B25DA2B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BBA83-940A-D344-8476-F6C53B5C9486}" type="datetime5">
              <a:rPr lang="en-US" smtClean="0"/>
              <a:t>20-Jan-26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A6356A-FB64-5C40-8589-6A136590A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3763EC-58C9-9643-8F7D-42A80860E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889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App Brief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4450" y="1519686"/>
            <a:ext cx="5491547" cy="1223514"/>
          </a:xfrm>
        </p:spPr>
        <p:txBody>
          <a:bodyPr/>
          <a:lstStyle>
            <a:lvl1pPr marL="117475" indent="-117475">
              <a:spcBef>
                <a:spcPts val="300"/>
              </a:spcBef>
              <a:tabLst/>
              <a:defRPr sz="1200"/>
            </a:lvl1pPr>
            <a:lvl2pPr marL="344488" indent="-115888">
              <a:spcBef>
                <a:spcPts val="300"/>
              </a:spcBef>
              <a:tabLst/>
              <a:defRPr sz="1200">
                <a:solidFill>
                  <a:schemeClr val="tx1">
                    <a:lumMod val="85000"/>
                  </a:schemeClr>
                </a:solidFill>
              </a:defRPr>
            </a:lvl2pPr>
            <a:lvl3pPr marL="574675" indent="-117475">
              <a:spcBef>
                <a:spcPts val="300"/>
              </a:spcBef>
              <a:tabLst/>
              <a:defRPr sz="1100">
                <a:solidFill>
                  <a:schemeClr val="tx1">
                    <a:lumMod val="85000"/>
                  </a:schemeClr>
                </a:solidFill>
              </a:defRPr>
            </a:lvl3pPr>
            <a:lvl4pPr marL="803275" indent="-117475">
              <a:spcBef>
                <a:spcPts val="300"/>
              </a:spcBef>
              <a:tabLst/>
              <a:defRPr sz="1000">
                <a:solidFill>
                  <a:schemeClr val="tx1">
                    <a:lumMod val="85000"/>
                  </a:schemeClr>
                </a:solidFill>
              </a:defRPr>
            </a:lvl4pPr>
            <a:lvl5pPr marL="1031875" indent="-117475">
              <a:spcBef>
                <a:spcPts val="300"/>
              </a:spcBef>
              <a:tabLst/>
              <a:defRPr sz="1000">
                <a:solidFill>
                  <a:schemeClr val="tx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450" y="3200400"/>
            <a:ext cx="5491547" cy="1223514"/>
          </a:xfrm>
        </p:spPr>
        <p:txBody>
          <a:bodyPr/>
          <a:lstStyle>
            <a:lvl1pPr marL="120650" indent="-120650">
              <a:spcBef>
                <a:spcPts val="300"/>
              </a:spcBef>
              <a:tabLst/>
              <a:defRPr sz="1200"/>
            </a:lvl1pPr>
            <a:lvl2pPr marL="346075" indent="-117475">
              <a:spcBef>
                <a:spcPts val="300"/>
              </a:spcBef>
              <a:tabLst/>
              <a:defRPr sz="1200">
                <a:solidFill>
                  <a:schemeClr val="tx1">
                    <a:lumMod val="85000"/>
                  </a:schemeClr>
                </a:solidFill>
              </a:defRPr>
            </a:lvl2pPr>
            <a:lvl3pPr marL="574675" indent="-117475">
              <a:spcBef>
                <a:spcPts val="300"/>
              </a:spcBef>
              <a:tabLst/>
              <a:defRPr sz="1100">
                <a:solidFill>
                  <a:schemeClr val="tx1">
                    <a:lumMod val="85000"/>
                  </a:schemeClr>
                </a:solidFill>
              </a:defRPr>
            </a:lvl3pPr>
            <a:lvl4pPr marL="803275" indent="-117475">
              <a:spcBef>
                <a:spcPts val="300"/>
              </a:spcBef>
              <a:tabLst/>
              <a:defRPr sz="1000">
                <a:solidFill>
                  <a:schemeClr val="tx1">
                    <a:lumMod val="85000"/>
                  </a:schemeClr>
                </a:solidFill>
              </a:defRPr>
            </a:lvl4pPr>
            <a:lvl5pPr marL="1031875" indent="-117475">
              <a:spcBef>
                <a:spcPts val="300"/>
              </a:spcBef>
              <a:tabLst/>
              <a:defRPr sz="1000">
                <a:solidFill>
                  <a:schemeClr val="tx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 3"/>
          <p:cNvSpPr>
            <a:spLocks noGrp="1"/>
          </p:cNvSpPr>
          <p:nvPr>
            <p:ph sz="half" idx="12"/>
          </p:nvPr>
        </p:nvSpPr>
        <p:spPr>
          <a:xfrm>
            <a:off x="602703" y="4876800"/>
            <a:ext cx="5505446" cy="1221475"/>
          </a:xfrm>
        </p:spPr>
        <p:txBody>
          <a:bodyPr/>
          <a:lstStyle>
            <a:lvl1pPr marL="120650" indent="-120650">
              <a:spcBef>
                <a:spcPts val="300"/>
              </a:spcBef>
              <a:tabLst/>
              <a:defRPr sz="1200"/>
            </a:lvl1pPr>
            <a:lvl2pPr marL="346075" indent="-117475">
              <a:spcBef>
                <a:spcPts val="300"/>
              </a:spcBef>
              <a:tabLst/>
              <a:defRPr sz="1200">
                <a:solidFill>
                  <a:schemeClr val="tx1">
                    <a:lumMod val="85000"/>
                  </a:schemeClr>
                </a:solidFill>
              </a:defRPr>
            </a:lvl2pPr>
            <a:lvl3pPr marL="574675" indent="-117475">
              <a:spcBef>
                <a:spcPts val="300"/>
              </a:spcBef>
              <a:tabLst/>
              <a:defRPr sz="1100">
                <a:solidFill>
                  <a:schemeClr val="tx1">
                    <a:lumMod val="85000"/>
                  </a:schemeClr>
                </a:solidFill>
              </a:defRPr>
            </a:lvl3pPr>
            <a:lvl4pPr marL="803275" indent="-117475">
              <a:spcBef>
                <a:spcPts val="300"/>
              </a:spcBef>
              <a:tabLst/>
              <a:defRPr sz="1000">
                <a:solidFill>
                  <a:schemeClr val="tx1">
                    <a:lumMod val="85000"/>
                  </a:schemeClr>
                </a:solidFill>
              </a:defRPr>
            </a:lvl4pPr>
            <a:lvl5pPr marL="1031875" indent="-117475">
              <a:spcBef>
                <a:spcPts val="300"/>
              </a:spcBef>
              <a:tabLst/>
              <a:defRPr sz="1000">
                <a:solidFill>
                  <a:schemeClr val="tx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2A84C39-98A3-BA4D-B476-F2F3057EAE5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E44BBCB2-CF6A-0645-828D-E7B1FDEFB2AA}" type="datetime5">
              <a:rPr lang="en-US" smtClean="0"/>
              <a:t>20-Jan-26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C65663B-DED1-3949-9E9B-A8879866517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D8D7C41-1E82-6B4B-93ED-8F66C7DF34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FADBCF-BBA3-6947-BB61-97EDE275D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E234A9D-DFE7-8978-D2E0-9389A422208B}"/>
              </a:ext>
            </a:extLst>
          </p:cNvPr>
          <p:cNvCxnSpPr>
            <a:cxnSpLocks/>
          </p:cNvCxnSpPr>
          <p:nvPr userDrawn="1"/>
        </p:nvCxnSpPr>
        <p:spPr>
          <a:xfrm>
            <a:off x="0" y="1143000"/>
            <a:ext cx="6095998" cy="0"/>
          </a:xfrm>
          <a:prstGeom prst="line">
            <a:avLst/>
          </a:prstGeom>
          <a:ln w="12700">
            <a:gradFill>
              <a:gsLst>
                <a:gs pos="95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  <a:gs pos="100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3BB4E30-5FC5-73BF-191A-3553B75A81F0}"/>
              </a:ext>
            </a:extLst>
          </p:cNvPr>
          <p:cNvCxnSpPr>
            <a:cxnSpLocks/>
          </p:cNvCxnSpPr>
          <p:nvPr userDrawn="1"/>
        </p:nvCxnSpPr>
        <p:spPr>
          <a:xfrm>
            <a:off x="0" y="2819400"/>
            <a:ext cx="6095998" cy="0"/>
          </a:xfrm>
          <a:prstGeom prst="line">
            <a:avLst/>
          </a:prstGeom>
          <a:ln w="12700">
            <a:gradFill>
              <a:gsLst>
                <a:gs pos="95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  <a:gs pos="100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85A4D6-798D-09F3-E582-7C2BE07BDDF5}"/>
              </a:ext>
            </a:extLst>
          </p:cNvPr>
          <p:cNvCxnSpPr>
            <a:cxnSpLocks/>
          </p:cNvCxnSpPr>
          <p:nvPr userDrawn="1"/>
        </p:nvCxnSpPr>
        <p:spPr>
          <a:xfrm>
            <a:off x="0" y="4495800"/>
            <a:ext cx="6095998" cy="0"/>
          </a:xfrm>
          <a:prstGeom prst="line">
            <a:avLst/>
          </a:prstGeom>
          <a:ln w="12700">
            <a:gradFill>
              <a:gsLst>
                <a:gs pos="95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  <a:gs pos="100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299F86D-3A47-2AC1-B092-0065E93DEE72}"/>
              </a:ext>
            </a:extLst>
          </p:cNvPr>
          <p:cNvCxnSpPr>
            <a:cxnSpLocks/>
          </p:cNvCxnSpPr>
          <p:nvPr userDrawn="1"/>
        </p:nvCxnSpPr>
        <p:spPr>
          <a:xfrm>
            <a:off x="0" y="6172200"/>
            <a:ext cx="6095998" cy="0"/>
          </a:xfrm>
          <a:prstGeom prst="line">
            <a:avLst/>
          </a:prstGeom>
          <a:ln w="12700">
            <a:gradFill>
              <a:gsLst>
                <a:gs pos="95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  <a:gs pos="100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58A8FE4-ED7F-099E-6DF4-CC076961A6A8}"/>
              </a:ext>
            </a:extLst>
          </p:cNvPr>
          <p:cNvSpPr txBox="1"/>
          <p:nvPr userDrawn="1"/>
        </p:nvSpPr>
        <p:spPr>
          <a:xfrm>
            <a:off x="533400" y="1143000"/>
            <a:ext cx="556259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i="1"/>
              <a:t>Challenge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F26B7F-AA95-34FC-9867-CA7EB4A2AFDF}"/>
              </a:ext>
            </a:extLst>
          </p:cNvPr>
          <p:cNvSpPr txBox="1"/>
          <p:nvPr userDrawn="1"/>
        </p:nvSpPr>
        <p:spPr>
          <a:xfrm>
            <a:off x="533401" y="2819400"/>
            <a:ext cx="556259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i="1"/>
              <a:t>Solution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D7BB8E-C4F3-C6F2-9387-2A93BC5DCD9D}"/>
              </a:ext>
            </a:extLst>
          </p:cNvPr>
          <p:cNvSpPr txBox="1"/>
          <p:nvPr userDrawn="1"/>
        </p:nvSpPr>
        <p:spPr>
          <a:xfrm>
            <a:off x="533402" y="4495800"/>
            <a:ext cx="556259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i="1"/>
              <a:t>Benefits</a:t>
            </a:r>
          </a:p>
        </p:txBody>
      </p:sp>
      <p:pic>
        <p:nvPicPr>
          <p:cNvPr id="12" name="Picture 11" descr="A black and white logo&#10;&#10;AI-generated content may be incorrect.">
            <a:extLst>
              <a:ext uri="{FF2B5EF4-FFF2-40B4-BE49-F238E27FC236}">
                <a16:creationId xmlns:a16="http://schemas.microsoft.com/office/drawing/2014/main" id="{84F75CAF-AAA2-FED5-BEDD-C66AC91378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372" y="6043426"/>
            <a:ext cx="1272988" cy="64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3613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Clos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6C6F6A-DDCE-6397-4829-ECCC7F68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D651A-A98F-144B-B9E9-E9B8924B6800}" type="datetime5">
              <a:rPr lang="en-US" smtClean="0"/>
              <a:t>20-Jan-26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C7D4DF-4321-4D50-0650-48AB548BA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4649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Dark Blank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A577-6254-4649-8698-3C8B0CC7B2C3}" type="datetime5">
              <a:rPr lang="en-US" smtClean="0"/>
              <a:t>20-Jan-26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D6212E8-D15E-F0FF-4B44-4E4262303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96135" y="2020288"/>
            <a:ext cx="4499865" cy="227877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7AD2F3-AC97-BBB4-9E4E-E96801BFF5E3}"/>
              </a:ext>
            </a:extLst>
          </p:cNvPr>
          <p:cNvSpPr/>
          <p:nvPr userDrawn="1"/>
        </p:nvSpPr>
        <p:spPr>
          <a:xfrm>
            <a:off x="10183906" y="5970494"/>
            <a:ext cx="1640541" cy="744071"/>
          </a:xfrm>
          <a:prstGeom prst="rect">
            <a:avLst/>
          </a:prstGeom>
          <a:solidFill>
            <a:srgbClr val="0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66BB7695-CF8C-08F4-B86F-0B163D83C390}"/>
              </a:ext>
            </a:extLst>
          </p:cNvPr>
          <p:cNvSpPr/>
          <p:nvPr userDrawn="1"/>
        </p:nvSpPr>
        <p:spPr>
          <a:xfrm>
            <a:off x="7515146" y="-8164"/>
            <a:ext cx="4693182" cy="6858000"/>
          </a:xfrm>
          <a:custGeom>
            <a:avLst/>
            <a:gdLst>
              <a:gd name="connsiteX0" fmla="*/ 2495931 w 4170934"/>
              <a:gd name="connsiteY0" fmla="*/ 0 h 6094856"/>
              <a:gd name="connsiteX1" fmla="*/ 0 w 4170934"/>
              <a:gd name="connsiteY1" fmla="*/ 6094857 h 6094856"/>
              <a:gd name="connsiteX2" fmla="*/ 1675003 w 4170934"/>
              <a:gd name="connsiteY2" fmla="*/ 6094857 h 6094856"/>
              <a:gd name="connsiteX3" fmla="*/ 4170934 w 4170934"/>
              <a:gd name="connsiteY3" fmla="*/ 0 h 6094856"/>
              <a:gd name="connsiteX4" fmla="*/ 2495931 w 4170934"/>
              <a:gd name="connsiteY4" fmla="*/ 0 h 609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934" h="6094856">
                <a:moveTo>
                  <a:pt x="2495931" y="0"/>
                </a:moveTo>
                <a:lnTo>
                  <a:pt x="0" y="6094857"/>
                </a:lnTo>
                <a:lnTo>
                  <a:pt x="1675003" y="6094857"/>
                </a:lnTo>
                <a:lnTo>
                  <a:pt x="4170934" y="0"/>
                </a:lnTo>
                <a:lnTo>
                  <a:pt x="2495931" y="0"/>
                </a:lnTo>
                <a:close/>
              </a:path>
            </a:pathLst>
          </a:custGeom>
          <a:solidFill>
            <a:srgbClr val="59298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1ECA238-BEAB-5C0C-C061-3034022A60E9}"/>
              </a:ext>
            </a:extLst>
          </p:cNvPr>
          <p:cNvSpPr/>
          <p:nvPr userDrawn="1"/>
        </p:nvSpPr>
        <p:spPr>
          <a:xfrm>
            <a:off x="7485371" y="-8164"/>
            <a:ext cx="4693182" cy="6874328"/>
          </a:xfrm>
          <a:custGeom>
            <a:avLst/>
            <a:gdLst>
              <a:gd name="connsiteX0" fmla="*/ 2495931 w 4170934"/>
              <a:gd name="connsiteY0" fmla="*/ 0 h 6094856"/>
              <a:gd name="connsiteX1" fmla="*/ 0 w 4170934"/>
              <a:gd name="connsiteY1" fmla="*/ 6094857 h 6094856"/>
              <a:gd name="connsiteX2" fmla="*/ 1675003 w 4170934"/>
              <a:gd name="connsiteY2" fmla="*/ 6094857 h 6094856"/>
              <a:gd name="connsiteX3" fmla="*/ 4170934 w 4170934"/>
              <a:gd name="connsiteY3" fmla="*/ 0 h 6094856"/>
              <a:gd name="connsiteX4" fmla="*/ 2495931 w 4170934"/>
              <a:gd name="connsiteY4" fmla="*/ 0 h 609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934" h="6094856">
                <a:moveTo>
                  <a:pt x="2495931" y="0"/>
                </a:moveTo>
                <a:lnTo>
                  <a:pt x="0" y="6094857"/>
                </a:lnTo>
                <a:lnTo>
                  <a:pt x="1675003" y="6094857"/>
                </a:lnTo>
                <a:lnTo>
                  <a:pt x="4170934" y="0"/>
                </a:lnTo>
                <a:lnTo>
                  <a:pt x="2495931" y="0"/>
                </a:lnTo>
                <a:close/>
              </a:path>
            </a:pathLst>
          </a:custGeom>
          <a:solidFill>
            <a:srgbClr val="FFB71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7227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nopsys Overview Cover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A5162F3-CD2A-990B-E496-EB68204D5632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9555231" cy="6867144"/>
          </a:xfrm>
          <a:custGeom>
            <a:avLst/>
            <a:gdLst>
              <a:gd name="connsiteX0" fmla="*/ 0 w 9542508"/>
              <a:gd name="connsiteY0" fmla="*/ 0 h 6858000"/>
              <a:gd name="connsiteX1" fmla="*/ 6852229 w 9542508"/>
              <a:gd name="connsiteY1" fmla="*/ 0 h 6858000"/>
              <a:gd name="connsiteX2" fmla="*/ 7351569 w 9542508"/>
              <a:gd name="connsiteY2" fmla="*/ 0 h 6858000"/>
              <a:gd name="connsiteX3" fmla="*/ 9542508 w 9542508"/>
              <a:gd name="connsiteY3" fmla="*/ 0 h 6858000"/>
              <a:gd name="connsiteX4" fmla="*/ 7366146 w 9542508"/>
              <a:gd name="connsiteY4" fmla="*/ 6858000 h 6858000"/>
              <a:gd name="connsiteX5" fmla="*/ 7351569 w 9542508"/>
              <a:gd name="connsiteY5" fmla="*/ 6858000 h 6858000"/>
              <a:gd name="connsiteX6" fmla="*/ 4675867 w 9542508"/>
              <a:gd name="connsiteY6" fmla="*/ 6858000 h 6858000"/>
              <a:gd name="connsiteX7" fmla="*/ 0 w 9542508"/>
              <a:gd name="connsiteY7" fmla="*/ 6858000 h 6858000"/>
              <a:gd name="connsiteX0" fmla="*/ 0 w 9542508"/>
              <a:gd name="connsiteY0" fmla="*/ 0 h 6858000"/>
              <a:gd name="connsiteX1" fmla="*/ 7351569 w 9542508"/>
              <a:gd name="connsiteY1" fmla="*/ 0 h 6858000"/>
              <a:gd name="connsiteX2" fmla="*/ 9542508 w 9542508"/>
              <a:gd name="connsiteY2" fmla="*/ 0 h 6858000"/>
              <a:gd name="connsiteX3" fmla="*/ 7366146 w 9542508"/>
              <a:gd name="connsiteY3" fmla="*/ 6858000 h 6858000"/>
              <a:gd name="connsiteX4" fmla="*/ 7351569 w 9542508"/>
              <a:gd name="connsiteY4" fmla="*/ 6858000 h 6858000"/>
              <a:gd name="connsiteX5" fmla="*/ 4675867 w 9542508"/>
              <a:gd name="connsiteY5" fmla="*/ 6858000 h 6858000"/>
              <a:gd name="connsiteX6" fmla="*/ 0 w 9542508"/>
              <a:gd name="connsiteY6" fmla="*/ 6858000 h 6858000"/>
              <a:gd name="connsiteX7" fmla="*/ 0 w 9542508"/>
              <a:gd name="connsiteY7" fmla="*/ 0 h 6858000"/>
              <a:gd name="connsiteX0" fmla="*/ 0 w 9542508"/>
              <a:gd name="connsiteY0" fmla="*/ 0 h 6858000"/>
              <a:gd name="connsiteX1" fmla="*/ 9542508 w 9542508"/>
              <a:gd name="connsiteY1" fmla="*/ 0 h 6858000"/>
              <a:gd name="connsiteX2" fmla="*/ 7366146 w 9542508"/>
              <a:gd name="connsiteY2" fmla="*/ 6858000 h 6858000"/>
              <a:gd name="connsiteX3" fmla="*/ 7351569 w 9542508"/>
              <a:gd name="connsiteY3" fmla="*/ 6858000 h 6858000"/>
              <a:gd name="connsiteX4" fmla="*/ 4675867 w 9542508"/>
              <a:gd name="connsiteY4" fmla="*/ 6858000 h 6858000"/>
              <a:gd name="connsiteX5" fmla="*/ 0 w 9542508"/>
              <a:gd name="connsiteY5" fmla="*/ 6858000 h 6858000"/>
              <a:gd name="connsiteX6" fmla="*/ 0 w 9542508"/>
              <a:gd name="connsiteY6" fmla="*/ 0 h 6858000"/>
              <a:gd name="connsiteX0" fmla="*/ 0 w 9542508"/>
              <a:gd name="connsiteY0" fmla="*/ 0 h 6858000"/>
              <a:gd name="connsiteX1" fmla="*/ 9542508 w 9542508"/>
              <a:gd name="connsiteY1" fmla="*/ 0 h 6858000"/>
              <a:gd name="connsiteX2" fmla="*/ 7366146 w 9542508"/>
              <a:gd name="connsiteY2" fmla="*/ 6858000 h 6858000"/>
              <a:gd name="connsiteX3" fmla="*/ 7351569 w 9542508"/>
              <a:gd name="connsiteY3" fmla="*/ 6858000 h 6858000"/>
              <a:gd name="connsiteX4" fmla="*/ 0 w 9542508"/>
              <a:gd name="connsiteY4" fmla="*/ 6858000 h 6858000"/>
              <a:gd name="connsiteX5" fmla="*/ 0 w 9542508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42508" h="6858000">
                <a:moveTo>
                  <a:pt x="0" y="0"/>
                </a:moveTo>
                <a:lnTo>
                  <a:pt x="9542508" y="0"/>
                </a:lnTo>
                <a:lnTo>
                  <a:pt x="7366146" y="6858000"/>
                </a:lnTo>
                <a:lnTo>
                  <a:pt x="735156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D1541">
                  <a:alpha val="0"/>
                </a:srgbClr>
              </a:gs>
              <a:gs pos="42000">
                <a:srgbClr val="582A82">
                  <a:alpha val="35000"/>
                </a:srgbClr>
              </a:gs>
              <a:gs pos="96000">
                <a:schemeClr val="accent1">
                  <a:alpha val="61000"/>
                </a:schemeClr>
              </a:gs>
            </a:gsLst>
            <a:lin ang="1062000" scaled="0"/>
            <a:tileRect/>
          </a:gradFill>
          <a:ln>
            <a:noFill/>
          </a:ln>
          <a:effectLst>
            <a:outerShdw dist="76200" algn="l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5D4E8D-8517-A346-DFE1-8F9F03B9423C}"/>
              </a:ext>
            </a:extLst>
          </p:cNvPr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384914" y="3656538"/>
            <a:ext cx="8494652" cy="676073"/>
          </a:xfrm>
        </p:spPr>
        <p:txBody>
          <a:bodyPr anchor="b">
            <a:noAutofit/>
          </a:bodyPr>
          <a:lstStyle>
            <a:lvl1pPr algn="l">
              <a:defRPr sz="4000" baseline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r>
              <a:rPr lang="en-US"/>
              <a:t>Click to Add a Title</a:t>
            </a:r>
            <a:endParaRPr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D3BC524-367E-E333-6C0D-48AF0A70EB01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384914" y="4337043"/>
            <a:ext cx="8494652" cy="457200"/>
          </a:xfrm>
        </p:spPr>
        <p:txBody>
          <a:bodyPr tIns="91440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 baseline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t>Click to add a subtitle</a:t>
            </a:r>
          </a:p>
        </p:txBody>
      </p:sp>
      <p:sp>
        <p:nvSpPr>
          <p:cNvPr id="2" name="logo">
            <a:extLst>
              <a:ext uri="{FF2B5EF4-FFF2-40B4-BE49-F238E27FC236}">
                <a16:creationId xmlns:a16="http://schemas.microsoft.com/office/drawing/2014/main" id="{497011AE-A191-BA8B-8F08-C6D1AA09C30C}"/>
              </a:ext>
            </a:extLst>
          </p:cNvPr>
          <p:cNvSpPr/>
          <p:nvPr userDrawn="1"/>
        </p:nvSpPr>
        <p:spPr>
          <a:xfrm>
            <a:off x="384914" y="381002"/>
            <a:ext cx="1783611" cy="388145"/>
          </a:xfrm>
          <a:custGeom>
            <a:avLst/>
            <a:gdLst>
              <a:gd name="connsiteX0" fmla="*/ 183261 w 2631852"/>
              <a:gd name="connsiteY0" fmla="*/ 66961 h 572738"/>
              <a:gd name="connsiteX1" fmla="*/ 135541 w 2631852"/>
              <a:gd name="connsiteY1" fmla="*/ 36195 h 572738"/>
              <a:gd name="connsiteX2" fmla="*/ 87820 w 2631852"/>
              <a:gd name="connsiteY2" fmla="*/ 66961 h 572738"/>
              <a:gd name="connsiteX3" fmla="*/ 87820 w 2631852"/>
              <a:gd name="connsiteY3" fmla="*/ 114681 h 572738"/>
              <a:gd name="connsiteX4" fmla="*/ 106680 w 2631852"/>
              <a:gd name="connsiteY4" fmla="*/ 155543 h 572738"/>
              <a:gd name="connsiteX5" fmla="*/ 238506 w 2631852"/>
              <a:gd name="connsiteY5" fmla="*/ 268510 h 572738"/>
              <a:gd name="connsiteX6" fmla="*/ 268605 w 2631852"/>
              <a:gd name="connsiteY6" fmla="*/ 323755 h 572738"/>
              <a:gd name="connsiteX7" fmla="*/ 268605 w 2631852"/>
              <a:gd name="connsiteY7" fmla="*/ 395287 h 572738"/>
              <a:gd name="connsiteX8" fmla="*/ 135541 w 2631852"/>
              <a:gd name="connsiteY8" fmla="*/ 461772 h 572738"/>
              <a:gd name="connsiteX9" fmla="*/ 0 w 2631852"/>
              <a:gd name="connsiteY9" fmla="*/ 395287 h 572738"/>
              <a:gd name="connsiteX10" fmla="*/ 0 w 2631852"/>
              <a:gd name="connsiteY10" fmla="*/ 333089 h 572738"/>
              <a:gd name="connsiteX11" fmla="*/ 82868 w 2631852"/>
              <a:gd name="connsiteY11" fmla="*/ 333089 h 572738"/>
              <a:gd name="connsiteX12" fmla="*/ 82868 w 2631852"/>
              <a:gd name="connsiteY12" fmla="*/ 392716 h 572738"/>
              <a:gd name="connsiteX13" fmla="*/ 135541 w 2631852"/>
              <a:gd name="connsiteY13" fmla="*/ 426625 h 572738"/>
              <a:gd name="connsiteX14" fmla="*/ 185738 w 2631852"/>
              <a:gd name="connsiteY14" fmla="*/ 392716 h 572738"/>
              <a:gd name="connsiteX15" fmla="*/ 185738 w 2631852"/>
              <a:gd name="connsiteY15" fmla="*/ 329375 h 572738"/>
              <a:gd name="connsiteX16" fmla="*/ 161925 w 2631852"/>
              <a:gd name="connsiteY16" fmla="*/ 286036 h 572738"/>
              <a:gd name="connsiteX17" fmla="*/ 40100 w 2631852"/>
              <a:gd name="connsiteY17" fmla="*/ 179927 h 572738"/>
              <a:gd name="connsiteX18" fmla="*/ 4953 w 2631852"/>
              <a:gd name="connsiteY18" fmla="*/ 122206 h 572738"/>
              <a:gd name="connsiteX19" fmla="*/ 4953 w 2631852"/>
              <a:gd name="connsiteY19" fmla="*/ 67627 h 572738"/>
              <a:gd name="connsiteX20" fmla="*/ 135541 w 2631852"/>
              <a:gd name="connsiteY20" fmla="*/ 1048 h 572738"/>
              <a:gd name="connsiteX21" fmla="*/ 266129 w 2631852"/>
              <a:gd name="connsiteY21" fmla="*/ 64484 h 572738"/>
              <a:gd name="connsiteX22" fmla="*/ 266129 w 2631852"/>
              <a:gd name="connsiteY22" fmla="*/ 122206 h 572738"/>
              <a:gd name="connsiteX23" fmla="*/ 183261 w 2631852"/>
              <a:gd name="connsiteY23" fmla="*/ 122206 h 572738"/>
              <a:gd name="connsiteX24" fmla="*/ 183261 w 2631852"/>
              <a:gd name="connsiteY24" fmla="*/ 66961 h 572738"/>
              <a:gd name="connsiteX25" fmla="*/ 982218 w 2631852"/>
              <a:gd name="connsiteY25" fmla="*/ 76581 h 572738"/>
              <a:gd name="connsiteX26" fmla="*/ 1127855 w 2631852"/>
              <a:gd name="connsiteY26" fmla="*/ 0 h 572738"/>
              <a:gd name="connsiteX27" fmla="*/ 1273493 w 2631852"/>
              <a:gd name="connsiteY27" fmla="*/ 76581 h 572738"/>
              <a:gd name="connsiteX28" fmla="*/ 1273493 w 2631852"/>
              <a:gd name="connsiteY28" fmla="*/ 384143 h 572738"/>
              <a:gd name="connsiteX29" fmla="*/ 1127855 w 2631852"/>
              <a:gd name="connsiteY29" fmla="*/ 460724 h 572738"/>
              <a:gd name="connsiteX30" fmla="*/ 982218 w 2631852"/>
              <a:gd name="connsiteY30" fmla="*/ 384143 h 572738"/>
              <a:gd name="connsiteX31" fmla="*/ 982218 w 2631852"/>
              <a:gd name="connsiteY31" fmla="*/ 76581 h 572738"/>
              <a:gd name="connsiteX32" fmla="*/ 1065086 w 2631852"/>
              <a:gd name="connsiteY32" fmla="*/ 382905 h 572738"/>
              <a:gd name="connsiteX33" fmla="*/ 1127855 w 2631852"/>
              <a:gd name="connsiteY33" fmla="*/ 425577 h 572738"/>
              <a:gd name="connsiteX34" fmla="*/ 1190625 w 2631852"/>
              <a:gd name="connsiteY34" fmla="*/ 382905 h 572738"/>
              <a:gd name="connsiteX35" fmla="*/ 1190625 w 2631852"/>
              <a:gd name="connsiteY35" fmla="*/ 77914 h 572738"/>
              <a:gd name="connsiteX36" fmla="*/ 1127855 w 2631852"/>
              <a:gd name="connsiteY36" fmla="*/ 35242 h 572738"/>
              <a:gd name="connsiteX37" fmla="*/ 1065086 w 2631852"/>
              <a:gd name="connsiteY37" fmla="*/ 77914 h 572738"/>
              <a:gd name="connsiteX38" fmla="*/ 1065086 w 2631852"/>
              <a:gd name="connsiteY38" fmla="*/ 382905 h 572738"/>
              <a:gd name="connsiteX39" fmla="*/ 1319212 w 2631852"/>
              <a:gd name="connsiteY39" fmla="*/ 3810 h 572738"/>
              <a:gd name="connsiteX40" fmla="*/ 1451039 w 2631852"/>
              <a:gd name="connsiteY40" fmla="*/ 3810 h 572738"/>
              <a:gd name="connsiteX41" fmla="*/ 1589151 w 2631852"/>
              <a:gd name="connsiteY41" fmla="*/ 72866 h 572738"/>
              <a:gd name="connsiteX42" fmla="*/ 1589151 w 2631852"/>
              <a:gd name="connsiteY42" fmla="*/ 183928 h 572738"/>
              <a:gd name="connsiteX43" fmla="*/ 1451134 w 2631852"/>
              <a:gd name="connsiteY43" fmla="*/ 252984 h 572738"/>
              <a:gd name="connsiteX44" fmla="*/ 1402175 w 2631852"/>
              <a:gd name="connsiteY44" fmla="*/ 252984 h 572738"/>
              <a:gd name="connsiteX45" fmla="*/ 1402175 w 2631852"/>
              <a:gd name="connsiteY45" fmla="*/ 457010 h 572738"/>
              <a:gd name="connsiteX46" fmla="*/ 1319308 w 2631852"/>
              <a:gd name="connsiteY46" fmla="*/ 457010 h 572738"/>
              <a:gd name="connsiteX47" fmla="*/ 1319308 w 2631852"/>
              <a:gd name="connsiteY47" fmla="*/ 3810 h 572738"/>
              <a:gd name="connsiteX48" fmla="*/ 1442276 w 2631852"/>
              <a:gd name="connsiteY48" fmla="*/ 217837 h 572738"/>
              <a:gd name="connsiteX49" fmla="*/ 1506283 w 2631852"/>
              <a:gd name="connsiteY49" fmla="*/ 189548 h 572738"/>
              <a:gd name="connsiteX50" fmla="*/ 1506283 w 2631852"/>
              <a:gd name="connsiteY50" fmla="*/ 67151 h 572738"/>
              <a:gd name="connsiteX51" fmla="*/ 1442276 w 2631852"/>
              <a:gd name="connsiteY51" fmla="*/ 38862 h 572738"/>
              <a:gd name="connsiteX52" fmla="*/ 1402080 w 2631852"/>
              <a:gd name="connsiteY52" fmla="*/ 38862 h 572738"/>
              <a:gd name="connsiteX53" fmla="*/ 1402080 w 2631852"/>
              <a:gd name="connsiteY53" fmla="*/ 217837 h 572738"/>
              <a:gd name="connsiteX54" fmla="*/ 1442276 w 2631852"/>
              <a:gd name="connsiteY54" fmla="*/ 217837 h 572738"/>
              <a:gd name="connsiteX55" fmla="*/ 1796034 w 2631852"/>
              <a:gd name="connsiteY55" fmla="*/ 65913 h 572738"/>
              <a:gd name="connsiteX56" fmla="*/ 1748409 w 2631852"/>
              <a:gd name="connsiteY56" fmla="*/ 35147 h 572738"/>
              <a:gd name="connsiteX57" fmla="*/ 1700594 w 2631852"/>
              <a:gd name="connsiteY57" fmla="*/ 65913 h 572738"/>
              <a:gd name="connsiteX58" fmla="*/ 1700594 w 2631852"/>
              <a:gd name="connsiteY58" fmla="*/ 113633 h 572738"/>
              <a:gd name="connsiteX59" fmla="*/ 1719453 w 2631852"/>
              <a:gd name="connsiteY59" fmla="*/ 154400 h 572738"/>
              <a:gd name="connsiteX60" fmla="*/ 1851279 w 2631852"/>
              <a:gd name="connsiteY60" fmla="*/ 267367 h 572738"/>
              <a:gd name="connsiteX61" fmla="*/ 1881378 w 2631852"/>
              <a:gd name="connsiteY61" fmla="*/ 322612 h 572738"/>
              <a:gd name="connsiteX62" fmla="*/ 1881378 w 2631852"/>
              <a:gd name="connsiteY62" fmla="*/ 394145 h 572738"/>
              <a:gd name="connsiteX63" fmla="*/ 1748314 w 2631852"/>
              <a:gd name="connsiteY63" fmla="*/ 460629 h 572738"/>
              <a:gd name="connsiteX64" fmla="*/ 1612678 w 2631852"/>
              <a:gd name="connsiteY64" fmla="*/ 394049 h 572738"/>
              <a:gd name="connsiteX65" fmla="*/ 1612678 w 2631852"/>
              <a:gd name="connsiteY65" fmla="*/ 331946 h 572738"/>
              <a:gd name="connsiteX66" fmla="*/ 1695545 w 2631852"/>
              <a:gd name="connsiteY66" fmla="*/ 331946 h 572738"/>
              <a:gd name="connsiteX67" fmla="*/ 1695545 w 2631852"/>
              <a:gd name="connsiteY67" fmla="*/ 391573 h 572738"/>
              <a:gd name="connsiteX68" fmla="*/ 1748314 w 2631852"/>
              <a:gd name="connsiteY68" fmla="*/ 425482 h 572738"/>
              <a:gd name="connsiteX69" fmla="*/ 1798511 w 2631852"/>
              <a:gd name="connsiteY69" fmla="*/ 391573 h 572738"/>
              <a:gd name="connsiteX70" fmla="*/ 1798511 w 2631852"/>
              <a:gd name="connsiteY70" fmla="*/ 328327 h 572738"/>
              <a:gd name="connsiteX71" fmla="*/ 1774698 w 2631852"/>
              <a:gd name="connsiteY71" fmla="*/ 284988 h 572738"/>
              <a:gd name="connsiteX72" fmla="*/ 1652969 w 2631852"/>
              <a:gd name="connsiteY72" fmla="*/ 178880 h 572738"/>
              <a:gd name="connsiteX73" fmla="*/ 1617821 w 2631852"/>
              <a:gd name="connsiteY73" fmla="*/ 121158 h 572738"/>
              <a:gd name="connsiteX74" fmla="*/ 1617821 w 2631852"/>
              <a:gd name="connsiteY74" fmla="*/ 66484 h 572738"/>
              <a:gd name="connsiteX75" fmla="*/ 1748409 w 2631852"/>
              <a:gd name="connsiteY75" fmla="*/ 0 h 572738"/>
              <a:gd name="connsiteX76" fmla="*/ 1878902 w 2631852"/>
              <a:gd name="connsiteY76" fmla="*/ 63437 h 572738"/>
              <a:gd name="connsiteX77" fmla="*/ 1878902 w 2631852"/>
              <a:gd name="connsiteY77" fmla="*/ 121158 h 572738"/>
              <a:gd name="connsiteX78" fmla="*/ 1796034 w 2631852"/>
              <a:gd name="connsiteY78" fmla="*/ 121158 h 572738"/>
              <a:gd name="connsiteX79" fmla="*/ 1796034 w 2631852"/>
              <a:gd name="connsiteY79" fmla="*/ 65913 h 572738"/>
              <a:gd name="connsiteX80" fmla="*/ 2407444 w 2631852"/>
              <a:gd name="connsiteY80" fmla="*/ 65913 h 572738"/>
              <a:gd name="connsiteX81" fmla="*/ 2359724 w 2631852"/>
              <a:gd name="connsiteY81" fmla="*/ 35147 h 572738"/>
              <a:gd name="connsiteX82" fmla="*/ 2312003 w 2631852"/>
              <a:gd name="connsiteY82" fmla="*/ 65913 h 572738"/>
              <a:gd name="connsiteX83" fmla="*/ 2312003 w 2631852"/>
              <a:gd name="connsiteY83" fmla="*/ 113633 h 572738"/>
              <a:gd name="connsiteX84" fmla="*/ 2330863 w 2631852"/>
              <a:gd name="connsiteY84" fmla="*/ 154400 h 572738"/>
              <a:gd name="connsiteX85" fmla="*/ 2462689 w 2631852"/>
              <a:gd name="connsiteY85" fmla="*/ 267367 h 572738"/>
              <a:gd name="connsiteX86" fmla="*/ 2492788 w 2631852"/>
              <a:gd name="connsiteY86" fmla="*/ 322612 h 572738"/>
              <a:gd name="connsiteX87" fmla="*/ 2492788 w 2631852"/>
              <a:gd name="connsiteY87" fmla="*/ 394145 h 572738"/>
              <a:gd name="connsiteX88" fmla="*/ 2359724 w 2631852"/>
              <a:gd name="connsiteY88" fmla="*/ 460629 h 572738"/>
              <a:gd name="connsiteX89" fmla="*/ 2224088 w 2631852"/>
              <a:gd name="connsiteY89" fmla="*/ 394145 h 572738"/>
              <a:gd name="connsiteX90" fmla="*/ 2224088 w 2631852"/>
              <a:gd name="connsiteY90" fmla="*/ 332042 h 572738"/>
              <a:gd name="connsiteX91" fmla="*/ 2306955 w 2631852"/>
              <a:gd name="connsiteY91" fmla="*/ 332042 h 572738"/>
              <a:gd name="connsiteX92" fmla="*/ 2306955 w 2631852"/>
              <a:gd name="connsiteY92" fmla="*/ 391668 h 572738"/>
              <a:gd name="connsiteX93" fmla="*/ 2359724 w 2631852"/>
              <a:gd name="connsiteY93" fmla="*/ 425577 h 572738"/>
              <a:gd name="connsiteX94" fmla="*/ 2409920 w 2631852"/>
              <a:gd name="connsiteY94" fmla="*/ 391668 h 572738"/>
              <a:gd name="connsiteX95" fmla="*/ 2409920 w 2631852"/>
              <a:gd name="connsiteY95" fmla="*/ 328327 h 572738"/>
              <a:gd name="connsiteX96" fmla="*/ 2386013 w 2631852"/>
              <a:gd name="connsiteY96" fmla="*/ 284988 h 572738"/>
              <a:gd name="connsiteX97" fmla="*/ 2264283 w 2631852"/>
              <a:gd name="connsiteY97" fmla="*/ 178880 h 572738"/>
              <a:gd name="connsiteX98" fmla="*/ 2229136 w 2631852"/>
              <a:gd name="connsiteY98" fmla="*/ 121158 h 572738"/>
              <a:gd name="connsiteX99" fmla="*/ 2229136 w 2631852"/>
              <a:gd name="connsiteY99" fmla="*/ 66484 h 572738"/>
              <a:gd name="connsiteX100" fmla="*/ 2359724 w 2631852"/>
              <a:gd name="connsiteY100" fmla="*/ 0 h 572738"/>
              <a:gd name="connsiteX101" fmla="*/ 2490216 w 2631852"/>
              <a:gd name="connsiteY101" fmla="*/ 63437 h 572738"/>
              <a:gd name="connsiteX102" fmla="*/ 2490216 w 2631852"/>
              <a:gd name="connsiteY102" fmla="*/ 121158 h 572738"/>
              <a:gd name="connsiteX103" fmla="*/ 2407444 w 2631852"/>
              <a:gd name="connsiteY103" fmla="*/ 121158 h 572738"/>
              <a:gd name="connsiteX104" fmla="*/ 2407444 w 2631852"/>
              <a:gd name="connsiteY104" fmla="*/ 65913 h 572738"/>
              <a:gd name="connsiteX105" fmla="*/ 343376 w 2631852"/>
              <a:gd name="connsiteY105" fmla="*/ 572738 h 572738"/>
              <a:gd name="connsiteX106" fmla="*/ 426339 w 2631852"/>
              <a:gd name="connsiteY106" fmla="*/ 572738 h 572738"/>
              <a:gd name="connsiteX107" fmla="*/ 607886 w 2631852"/>
              <a:gd name="connsiteY107" fmla="*/ 3810 h 572738"/>
              <a:gd name="connsiteX108" fmla="*/ 524923 w 2631852"/>
              <a:gd name="connsiteY108" fmla="*/ 3810 h 572738"/>
              <a:gd name="connsiteX109" fmla="*/ 343376 w 2631852"/>
              <a:gd name="connsiteY109" fmla="*/ 572738 h 572738"/>
              <a:gd name="connsiteX110" fmla="*/ 435578 w 2631852"/>
              <a:gd name="connsiteY110" fmla="*/ 226981 h 572738"/>
              <a:gd name="connsiteX111" fmla="*/ 364807 w 2631852"/>
              <a:gd name="connsiteY111" fmla="*/ 4858 h 572738"/>
              <a:gd name="connsiteX112" fmla="*/ 281845 w 2631852"/>
              <a:gd name="connsiteY112" fmla="*/ 4858 h 572738"/>
              <a:gd name="connsiteX113" fmla="*/ 394049 w 2631852"/>
              <a:gd name="connsiteY113" fmla="*/ 357283 h 572738"/>
              <a:gd name="connsiteX114" fmla="*/ 435578 w 2631852"/>
              <a:gd name="connsiteY114" fmla="*/ 226981 h 572738"/>
              <a:gd name="connsiteX115" fmla="*/ 1955292 w 2631852"/>
              <a:gd name="connsiteY115" fmla="*/ 572738 h 572738"/>
              <a:gd name="connsiteX116" fmla="*/ 2038255 w 2631852"/>
              <a:gd name="connsiteY116" fmla="*/ 572738 h 572738"/>
              <a:gd name="connsiteX117" fmla="*/ 2219801 w 2631852"/>
              <a:gd name="connsiteY117" fmla="*/ 3715 h 572738"/>
              <a:gd name="connsiteX118" fmla="*/ 2136839 w 2631852"/>
              <a:gd name="connsiteY118" fmla="*/ 3715 h 572738"/>
              <a:gd name="connsiteX119" fmla="*/ 1955292 w 2631852"/>
              <a:gd name="connsiteY119" fmla="*/ 572738 h 572738"/>
              <a:gd name="connsiteX120" fmla="*/ 2047875 w 2631852"/>
              <a:gd name="connsiteY120" fmla="*/ 225933 h 572738"/>
              <a:gd name="connsiteX121" fmla="*/ 1977104 w 2631852"/>
              <a:gd name="connsiteY121" fmla="*/ 3810 h 572738"/>
              <a:gd name="connsiteX122" fmla="*/ 1894141 w 2631852"/>
              <a:gd name="connsiteY122" fmla="*/ 3810 h 572738"/>
              <a:gd name="connsiteX123" fmla="*/ 2006346 w 2631852"/>
              <a:gd name="connsiteY123" fmla="*/ 356235 h 572738"/>
              <a:gd name="connsiteX124" fmla="*/ 2047875 w 2631852"/>
              <a:gd name="connsiteY124" fmla="*/ 225933 h 572738"/>
              <a:gd name="connsiteX125" fmla="*/ 931164 w 2631852"/>
              <a:gd name="connsiteY125" fmla="*/ 457010 h 572738"/>
              <a:gd name="connsiteX126" fmla="*/ 931545 w 2631852"/>
              <a:gd name="connsiteY126" fmla="*/ 457010 h 572738"/>
              <a:gd name="connsiteX127" fmla="*/ 931545 w 2631852"/>
              <a:gd name="connsiteY127" fmla="*/ 72962 h 572738"/>
              <a:gd name="connsiteX128" fmla="*/ 793528 w 2631852"/>
              <a:gd name="connsiteY128" fmla="*/ 3905 h 572738"/>
              <a:gd name="connsiteX129" fmla="*/ 633698 w 2631852"/>
              <a:gd name="connsiteY129" fmla="*/ 3905 h 572738"/>
              <a:gd name="connsiteX130" fmla="*/ 633698 w 2631852"/>
              <a:gd name="connsiteY130" fmla="*/ 457105 h 572738"/>
              <a:gd name="connsiteX131" fmla="*/ 716471 w 2631852"/>
              <a:gd name="connsiteY131" fmla="*/ 457105 h 572738"/>
              <a:gd name="connsiteX132" fmla="*/ 716566 w 2631852"/>
              <a:gd name="connsiteY132" fmla="*/ 457010 h 572738"/>
              <a:gd name="connsiteX133" fmla="*/ 716566 w 2631852"/>
              <a:gd name="connsiteY133" fmla="*/ 39052 h 572738"/>
              <a:gd name="connsiteX134" fmla="*/ 784670 w 2631852"/>
              <a:gd name="connsiteY134" fmla="*/ 39052 h 572738"/>
              <a:gd name="connsiteX135" fmla="*/ 848678 w 2631852"/>
              <a:gd name="connsiteY135" fmla="*/ 67342 h 572738"/>
              <a:gd name="connsiteX136" fmla="*/ 848678 w 2631852"/>
              <a:gd name="connsiteY136" fmla="*/ 457010 h 572738"/>
              <a:gd name="connsiteX137" fmla="*/ 931164 w 2631852"/>
              <a:gd name="connsiteY137" fmla="*/ 457010 h 572738"/>
              <a:gd name="connsiteX138" fmla="*/ 2524982 w 2631852"/>
              <a:gd name="connsiteY138" fmla="*/ 59722 h 572738"/>
              <a:gd name="connsiteX139" fmla="*/ 2578608 w 2631852"/>
              <a:gd name="connsiteY139" fmla="*/ 7144 h 572738"/>
              <a:gd name="connsiteX140" fmla="*/ 2631853 w 2631852"/>
              <a:gd name="connsiteY140" fmla="*/ 59722 h 572738"/>
              <a:gd name="connsiteX141" fmla="*/ 2578608 w 2631852"/>
              <a:gd name="connsiteY141" fmla="*/ 112681 h 572738"/>
              <a:gd name="connsiteX142" fmla="*/ 2524982 w 2631852"/>
              <a:gd name="connsiteY142" fmla="*/ 59722 h 572738"/>
              <a:gd name="connsiteX143" fmla="*/ 2578608 w 2631852"/>
              <a:gd name="connsiteY143" fmla="*/ 103918 h 572738"/>
              <a:gd name="connsiteX144" fmla="*/ 2621280 w 2631852"/>
              <a:gd name="connsiteY144" fmla="*/ 59817 h 572738"/>
              <a:gd name="connsiteX145" fmla="*/ 2578608 w 2631852"/>
              <a:gd name="connsiteY145" fmla="*/ 16002 h 572738"/>
              <a:gd name="connsiteX146" fmla="*/ 2535555 w 2631852"/>
              <a:gd name="connsiteY146" fmla="*/ 59817 h 572738"/>
              <a:gd name="connsiteX147" fmla="*/ 2578608 w 2631852"/>
              <a:gd name="connsiteY147" fmla="*/ 103918 h 572738"/>
              <a:gd name="connsiteX148" fmla="*/ 2567464 w 2631852"/>
              <a:gd name="connsiteY148" fmla="*/ 90297 h 572738"/>
              <a:gd name="connsiteX149" fmla="*/ 2558225 w 2631852"/>
              <a:gd name="connsiteY149" fmla="*/ 90297 h 572738"/>
              <a:gd name="connsiteX150" fmla="*/ 2558225 w 2631852"/>
              <a:gd name="connsiteY150" fmla="*/ 29432 h 572738"/>
              <a:gd name="connsiteX151" fmla="*/ 2581466 w 2631852"/>
              <a:gd name="connsiteY151" fmla="*/ 29432 h 572738"/>
              <a:gd name="connsiteX152" fmla="*/ 2602897 w 2631852"/>
              <a:gd name="connsiteY152" fmla="*/ 46768 h 572738"/>
              <a:gd name="connsiteX153" fmla="*/ 2587085 w 2631852"/>
              <a:gd name="connsiteY153" fmla="*/ 63532 h 572738"/>
              <a:gd name="connsiteX154" fmla="*/ 2604421 w 2631852"/>
              <a:gd name="connsiteY154" fmla="*/ 90297 h 572738"/>
              <a:gd name="connsiteX155" fmla="*/ 2594134 w 2631852"/>
              <a:gd name="connsiteY155" fmla="*/ 90297 h 572738"/>
              <a:gd name="connsiteX156" fmla="*/ 2578037 w 2631852"/>
              <a:gd name="connsiteY156" fmla="*/ 63913 h 572738"/>
              <a:gd name="connsiteX157" fmla="*/ 2567464 w 2631852"/>
              <a:gd name="connsiteY157" fmla="*/ 63913 h 572738"/>
              <a:gd name="connsiteX158" fmla="*/ 2567464 w 2631852"/>
              <a:gd name="connsiteY158" fmla="*/ 90297 h 572738"/>
              <a:gd name="connsiteX159" fmla="*/ 2578418 w 2631852"/>
              <a:gd name="connsiteY159" fmla="*/ 56102 h 572738"/>
              <a:gd name="connsiteX160" fmla="*/ 2593277 w 2631852"/>
              <a:gd name="connsiteY160" fmla="*/ 46196 h 572738"/>
              <a:gd name="connsiteX161" fmla="*/ 2580037 w 2631852"/>
              <a:gd name="connsiteY161" fmla="*/ 37243 h 572738"/>
              <a:gd name="connsiteX162" fmla="*/ 2567464 w 2631852"/>
              <a:gd name="connsiteY162" fmla="*/ 37243 h 572738"/>
              <a:gd name="connsiteX163" fmla="*/ 2567464 w 2631852"/>
              <a:gd name="connsiteY163" fmla="*/ 56102 h 572738"/>
              <a:gd name="connsiteX164" fmla="*/ 2578418 w 2631852"/>
              <a:gd name="connsiteY164" fmla="*/ 56102 h 57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2631852" h="572738">
                <a:moveTo>
                  <a:pt x="183261" y="66961"/>
                </a:moveTo>
                <a:cubicBezTo>
                  <a:pt x="183261" y="49339"/>
                  <a:pt x="174498" y="36195"/>
                  <a:pt x="135541" y="36195"/>
                </a:cubicBezTo>
                <a:cubicBezTo>
                  <a:pt x="96679" y="36195"/>
                  <a:pt x="87820" y="49339"/>
                  <a:pt x="87820" y="66961"/>
                </a:cubicBezTo>
                <a:lnTo>
                  <a:pt x="87820" y="114681"/>
                </a:lnTo>
                <a:cubicBezTo>
                  <a:pt x="87820" y="129159"/>
                  <a:pt x="92869" y="143542"/>
                  <a:pt x="106680" y="155543"/>
                </a:cubicBezTo>
                <a:lnTo>
                  <a:pt x="238506" y="268510"/>
                </a:lnTo>
                <a:cubicBezTo>
                  <a:pt x="257366" y="284226"/>
                  <a:pt x="268605" y="303657"/>
                  <a:pt x="268605" y="323755"/>
                </a:cubicBezTo>
                <a:lnTo>
                  <a:pt x="268605" y="395287"/>
                </a:lnTo>
                <a:cubicBezTo>
                  <a:pt x="268605" y="437960"/>
                  <a:pt x="218408" y="461772"/>
                  <a:pt x="135541" y="461772"/>
                </a:cubicBezTo>
                <a:cubicBezTo>
                  <a:pt x="43910" y="461772"/>
                  <a:pt x="0" y="441103"/>
                  <a:pt x="0" y="395287"/>
                </a:cubicBezTo>
                <a:lnTo>
                  <a:pt x="0" y="333089"/>
                </a:lnTo>
                <a:lnTo>
                  <a:pt x="82868" y="333089"/>
                </a:lnTo>
                <a:lnTo>
                  <a:pt x="82868" y="392716"/>
                </a:lnTo>
                <a:cubicBezTo>
                  <a:pt x="82868" y="414052"/>
                  <a:pt x="99155" y="426625"/>
                  <a:pt x="135541" y="426625"/>
                </a:cubicBezTo>
                <a:cubicBezTo>
                  <a:pt x="169450" y="426625"/>
                  <a:pt x="185738" y="414052"/>
                  <a:pt x="185738" y="392716"/>
                </a:cubicBezTo>
                <a:lnTo>
                  <a:pt x="185738" y="329375"/>
                </a:lnTo>
                <a:cubicBezTo>
                  <a:pt x="185738" y="313658"/>
                  <a:pt x="179451" y="301752"/>
                  <a:pt x="161925" y="286036"/>
                </a:cubicBezTo>
                <a:lnTo>
                  <a:pt x="40100" y="179927"/>
                </a:lnTo>
                <a:cubicBezTo>
                  <a:pt x="17526" y="160496"/>
                  <a:pt x="4953" y="145352"/>
                  <a:pt x="4953" y="122206"/>
                </a:cubicBezTo>
                <a:lnTo>
                  <a:pt x="4953" y="67627"/>
                </a:lnTo>
                <a:cubicBezTo>
                  <a:pt x="4953" y="23051"/>
                  <a:pt x="51435" y="1048"/>
                  <a:pt x="135541" y="1048"/>
                </a:cubicBezTo>
                <a:cubicBezTo>
                  <a:pt x="228410" y="1048"/>
                  <a:pt x="266129" y="23051"/>
                  <a:pt x="266129" y="64484"/>
                </a:cubicBezTo>
                <a:lnTo>
                  <a:pt x="266129" y="122206"/>
                </a:lnTo>
                <a:lnTo>
                  <a:pt x="183261" y="122206"/>
                </a:lnTo>
                <a:lnTo>
                  <a:pt x="183261" y="66961"/>
                </a:lnTo>
                <a:close/>
                <a:moveTo>
                  <a:pt x="982218" y="76581"/>
                </a:moveTo>
                <a:cubicBezTo>
                  <a:pt x="982218" y="32004"/>
                  <a:pt x="1016127" y="0"/>
                  <a:pt x="1127855" y="0"/>
                </a:cubicBezTo>
                <a:cubicBezTo>
                  <a:pt x="1239583" y="0"/>
                  <a:pt x="1273493" y="32004"/>
                  <a:pt x="1273493" y="76581"/>
                </a:cubicBezTo>
                <a:lnTo>
                  <a:pt x="1273493" y="384143"/>
                </a:lnTo>
                <a:cubicBezTo>
                  <a:pt x="1273493" y="428720"/>
                  <a:pt x="1239583" y="460724"/>
                  <a:pt x="1127855" y="460724"/>
                </a:cubicBezTo>
                <a:cubicBezTo>
                  <a:pt x="1016127" y="460724"/>
                  <a:pt x="982218" y="428720"/>
                  <a:pt x="982218" y="384143"/>
                </a:cubicBezTo>
                <a:lnTo>
                  <a:pt x="982218" y="76581"/>
                </a:lnTo>
                <a:close/>
                <a:moveTo>
                  <a:pt x="1065086" y="382905"/>
                </a:moveTo>
                <a:cubicBezTo>
                  <a:pt x="1065086" y="408051"/>
                  <a:pt x="1075087" y="425577"/>
                  <a:pt x="1127855" y="425577"/>
                </a:cubicBezTo>
                <a:cubicBezTo>
                  <a:pt x="1180624" y="425577"/>
                  <a:pt x="1190625" y="407956"/>
                  <a:pt x="1190625" y="382905"/>
                </a:cubicBezTo>
                <a:lnTo>
                  <a:pt x="1190625" y="77914"/>
                </a:lnTo>
                <a:cubicBezTo>
                  <a:pt x="1190625" y="52768"/>
                  <a:pt x="1180529" y="35242"/>
                  <a:pt x="1127855" y="35242"/>
                </a:cubicBezTo>
                <a:cubicBezTo>
                  <a:pt x="1075087" y="35242"/>
                  <a:pt x="1065086" y="52864"/>
                  <a:pt x="1065086" y="77914"/>
                </a:cubicBezTo>
                <a:lnTo>
                  <a:pt x="1065086" y="382905"/>
                </a:lnTo>
                <a:close/>
                <a:moveTo>
                  <a:pt x="1319212" y="3810"/>
                </a:moveTo>
                <a:lnTo>
                  <a:pt x="1451039" y="3810"/>
                </a:lnTo>
                <a:cubicBezTo>
                  <a:pt x="1557719" y="3810"/>
                  <a:pt x="1589151" y="21431"/>
                  <a:pt x="1589151" y="72866"/>
                </a:cubicBezTo>
                <a:lnTo>
                  <a:pt x="1589151" y="183928"/>
                </a:lnTo>
                <a:cubicBezTo>
                  <a:pt x="1589151" y="235363"/>
                  <a:pt x="1557814" y="252984"/>
                  <a:pt x="1451134" y="252984"/>
                </a:cubicBezTo>
                <a:lnTo>
                  <a:pt x="1402175" y="252984"/>
                </a:lnTo>
                <a:lnTo>
                  <a:pt x="1402175" y="457010"/>
                </a:lnTo>
                <a:lnTo>
                  <a:pt x="1319308" y="457010"/>
                </a:lnTo>
                <a:lnTo>
                  <a:pt x="1319308" y="3810"/>
                </a:lnTo>
                <a:close/>
                <a:moveTo>
                  <a:pt x="1442276" y="217837"/>
                </a:moveTo>
                <a:cubicBezTo>
                  <a:pt x="1479995" y="217837"/>
                  <a:pt x="1506283" y="212788"/>
                  <a:pt x="1506283" y="189548"/>
                </a:cubicBezTo>
                <a:lnTo>
                  <a:pt x="1506283" y="67151"/>
                </a:lnTo>
                <a:cubicBezTo>
                  <a:pt x="1506283" y="43910"/>
                  <a:pt x="1479995" y="38862"/>
                  <a:pt x="1442276" y="38862"/>
                </a:cubicBezTo>
                <a:lnTo>
                  <a:pt x="1402080" y="38862"/>
                </a:lnTo>
                <a:lnTo>
                  <a:pt x="1402080" y="217837"/>
                </a:lnTo>
                <a:lnTo>
                  <a:pt x="1442276" y="217837"/>
                </a:lnTo>
                <a:close/>
                <a:moveTo>
                  <a:pt x="1796034" y="65913"/>
                </a:moveTo>
                <a:cubicBezTo>
                  <a:pt x="1796034" y="48292"/>
                  <a:pt x="1787271" y="35147"/>
                  <a:pt x="1748409" y="35147"/>
                </a:cubicBezTo>
                <a:cubicBezTo>
                  <a:pt x="1709452" y="35147"/>
                  <a:pt x="1700594" y="48292"/>
                  <a:pt x="1700594" y="65913"/>
                </a:cubicBezTo>
                <a:lnTo>
                  <a:pt x="1700594" y="113633"/>
                </a:lnTo>
                <a:cubicBezTo>
                  <a:pt x="1700594" y="128016"/>
                  <a:pt x="1705642" y="142494"/>
                  <a:pt x="1719453" y="154400"/>
                </a:cubicBezTo>
                <a:lnTo>
                  <a:pt x="1851279" y="267367"/>
                </a:lnTo>
                <a:cubicBezTo>
                  <a:pt x="1870043" y="283083"/>
                  <a:pt x="1881378" y="302514"/>
                  <a:pt x="1881378" y="322612"/>
                </a:cubicBezTo>
                <a:lnTo>
                  <a:pt x="1881378" y="394145"/>
                </a:lnTo>
                <a:cubicBezTo>
                  <a:pt x="1881378" y="436817"/>
                  <a:pt x="1831181" y="460629"/>
                  <a:pt x="1748314" y="460629"/>
                </a:cubicBezTo>
                <a:cubicBezTo>
                  <a:pt x="1656683" y="460629"/>
                  <a:pt x="1612678" y="439960"/>
                  <a:pt x="1612678" y="394049"/>
                </a:cubicBezTo>
                <a:lnTo>
                  <a:pt x="1612678" y="331946"/>
                </a:lnTo>
                <a:lnTo>
                  <a:pt x="1695545" y="331946"/>
                </a:lnTo>
                <a:lnTo>
                  <a:pt x="1695545" y="391573"/>
                </a:lnTo>
                <a:cubicBezTo>
                  <a:pt x="1695545" y="412909"/>
                  <a:pt x="1711833" y="425482"/>
                  <a:pt x="1748314" y="425482"/>
                </a:cubicBezTo>
                <a:cubicBezTo>
                  <a:pt x="1782223" y="425482"/>
                  <a:pt x="1798511" y="412909"/>
                  <a:pt x="1798511" y="391573"/>
                </a:cubicBezTo>
                <a:lnTo>
                  <a:pt x="1798511" y="328327"/>
                </a:lnTo>
                <a:cubicBezTo>
                  <a:pt x="1798511" y="312610"/>
                  <a:pt x="1792319" y="300704"/>
                  <a:pt x="1774698" y="284988"/>
                </a:cubicBezTo>
                <a:lnTo>
                  <a:pt x="1652969" y="178880"/>
                </a:lnTo>
                <a:cubicBezTo>
                  <a:pt x="1630394" y="159449"/>
                  <a:pt x="1617821" y="144399"/>
                  <a:pt x="1617821" y="121158"/>
                </a:cubicBezTo>
                <a:lnTo>
                  <a:pt x="1617821" y="66484"/>
                </a:lnTo>
                <a:cubicBezTo>
                  <a:pt x="1617821" y="21907"/>
                  <a:pt x="1664208" y="0"/>
                  <a:pt x="1748409" y="0"/>
                </a:cubicBezTo>
                <a:cubicBezTo>
                  <a:pt x="1841278" y="0"/>
                  <a:pt x="1878902" y="21907"/>
                  <a:pt x="1878902" y="63437"/>
                </a:cubicBezTo>
                <a:lnTo>
                  <a:pt x="1878902" y="121158"/>
                </a:lnTo>
                <a:lnTo>
                  <a:pt x="1796034" y="121158"/>
                </a:lnTo>
                <a:lnTo>
                  <a:pt x="1796034" y="65913"/>
                </a:lnTo>
                <a:close/>
                <a:moveTo>
                  <a:pt x="2407444" y="65913"/>
                </a:moveTo>
                <a:cubicBezTo>
                  <a:pt x="2407444" y="48387"/>
                  <a:pt x="2398585" y="35147"/>
                  <a:pt x="2359724" y="35147"/>
                </a:cubicBezTo>
                <a:cubicBezTo>
                  <a:pt x="2320862" y="35147"/>
                  <a:pt x="2312003" y="48292"/>
                  <a:pt x="2312003" y="65913"/>
                </a:cubicBezTo>
                <a:lnTo>
                  <a:pt x="2312003" y="113633"/>
                </a:lnTo>
                <a:cubicBezTo>
                  <a:pt x="2312003" y="128111"/>
                  <a:pt x="2317052" y="142494"/>
                  <a:pt x="2330863" y="154400"/>
                </a:cubicBezTo>
                <a:lnTo>
                  <a:pt x="2462689" y="267367"/>
                </a:lnTo>
                <a:cubicBezTo>
                  <a:pt x="2481548" y="283083"/>
                  <a:pt x="2492788" y="302514"/>
                  <a:pt x="2492788" y="322612"/>
                </a:cubicBezTo>
                <a:lnTo>
                  <a:pt x="2492788" y="394145"/>
                </a:lnTo>
                <a:cubicBezTo>
                  <a:pt x="2492788" y="436817"/>
                  <a:pt x="2442591" y="460629"/>
                  <a:pt x="2359724" y="460629"/>
                </a:cubicBezTo>
                <a:cubicBezTo>
                  <a:pt x="2268093" y="460629"/>
                  <a:pt x="2224088" y="439960"/>
                  <a:pt x="2224088" y="394145"/>
                </a:cubicBezTo>
                <a:lnTo>
                  <a:pt x="2224088" y="332042"/>
                </a:lnTo>
                <a:lnTo>
                  <a:pt x="2306955" y="332042"/>
                </a:lnTo>
                <a:lnTo>
                  <a:pt x="2306955" y="391668"/>
                </a:lnTo>
                <a:cubicBezTo>
                  <a:pt x="2306955" y="413004"/>
                  <a:pt x="2323338" y="425577"/>
                  <a:pt x="2359724" y="425577"/>
                </a:cubicBezTo>
                <a:cubicBezTo>
                  <a:pt x="2393537" y="425577"/>
                  <a:pt x="2409920" y="413004"/>
                  <a:pt x="2409920" y="391668"/>
                </a:cubicBezTo>
                <a:lnTo>
                  <a:pt x="2409920" y="328327"/>
                </a:lnTo>
                <a:cubicBezTo>
                  <a:pt x="2409920" y="312610"/>
                  <a:pt x="2403634" y="300704"/>
                  <a:pt x="2386013" y="284988"/>
                </a:cubicBezTo>
                <a:lnTo>
                  <a:pt x="2264283" y="178880"/>
                </a:lnTo>
                <a:cubicBezTo>
                  <a:pt x="2241709" y="159449"/>
                  <a:pt x="2229136" y="144399"/>
                  <a:pt x="2229136" y="121158"/>
                </a:cubicBezTo>
                <a:lnTo>
                  <a:pt x="2229136" y="66484"/>
                </a:lnTo>
                <a:cubicBezTo>
                  <a:pt x="2229136" y="21907"/>
                  <a:pt x="2275618" y="0"/>
                  <a:pt x="2359724" y="0"/>
                </a:cubicBezTo>
                <a:cubicBezTo>
                  <a:pt x="2452592" y="0"/>
                  <a:pt x="2490216" y="22003"/>
                  <a:pt x="2490216" y="63437"/>
                </a:cubicBezTo>
                <a:lnTo>
                  <a:pt x="2490216" y="121158"/>
                </a:lnTo>
                <a:lnTo>
                  <a:pt x="2407444" y="121158"/>
                </a:lnTo>
                <a:lnTo>
                  <a:pt x="2407444" y="65913"/>
                </a:lnTo>
                <a:close/>
                <a:moveTo>
                  <a:pt x="343376" y="572738"/>
                </a:moveTo>
                <a:lnTo>
                  <a:pt x="426339" y="572738"/>
                </a:lnTo>
                <a:lnTo>
                  <a:pt x="607886" y="3810"/>
                </a:lnTo>
                <a:lnTo>
                  <a:pt x="524923" y="3810"/>
                </a:lnTo>
                <a:lnTo>
                  <a:pt x="343376" y="572738"/>
                </a:lnTo>
                <a:close/>
                <a:moveTo>
                  <a:pt x="435578" y="226981"/>
                </a:moveTo>
                <a:lnTo>
                  <a:pt x="364807" y="4858"/>
                </a:lnTo>
                <a:lnTo>
                  <a:pt x="281845" y="4858"/>
                </a:lnTo>
                <a:lnTo>
                  <a:pt x="394049" y="357283"/>
                </a:lnTo>
                <a:lnTo>
                  <a:pt x="435578" y="226981"/>
                </a:lnTo>
                <a:close/>
                <a:moveTo>
                  <a:pt x="1955292" y="572738"/>
                </a:moveTo>
                <a:lnTo>
                  <a:pt x="2038255" y="572738"/>
                </a:lnTo>
                <a:lnTo>
                  <a:pt x="2219801" y="3715"/>
                </a:lnTo>
                <a:lnTo>
                  <a:pt x="2136839" y="3715"/>
                </a:lnTo>
                <a:lnTo>
                  <a:pt x="1955292" y="572738"/>
                </a:lnTo>
                <a:close/>
                <a:moveTo>
                  <a:pt x="2047875" y="225933"/>
                </a:moveTo>
                <a:lnTo>
                  <a:pt x="1977104" y="3810"/>
                </a:lnTo>
                <a:lnTo>
                  <a:pt x="1894141" y="3810"/>
                </a:lnTo>
                <a:lnTo>
                  <a:pt x="2006346" y="356235"/>
                </a:lnTo>
                <a:lnTo>
                  <a:pt x="2047875" y="225933"/>
                </a:lnTo>
                <a:close/>
                <a:moveTo>
                  <a:pt x="931164" y="457010"/>
                </a:moveTo>
                <a:lnTo>
                  <a:pt x="931545" y="457010"/>
                </a:lnTo>
                <a:lnTo>
                  <a:pt x="931545" y="72962"/>
                </a:lnTo>
                <a:cubicBezTo>
                  <a:pt x="931545" y="21527"/>
                  <a:pt x="900113" y="3905"/>
                  <a:pt x="793528" y="3905"/>
                </a:cubicBezTo>
                <a:lnTo>
                  <a:pt x="633698" y="3905"/>
                </a:lnTo>
                <a:lnTo>
                  <a:pt x="633698" y="457105"/>
                </a:lnTo>
                <a:lnTo>
                  <a:pt x="716471" y="457105"/>
                </a:lnTo>
                <a:lnTo>
                  <a:pt x="716566" y="457010"/>
                </a:lnTo>
                <a:lnTo>
                  <a:pt x="716566" y="39052"/>
                </a:lnTo>
                <a:lnTo>
                  <a:pt x="784670" y="39052"/>
                </a:lnTo>
                <a:cubicBezTo>
                  <a:pt x="822293" y="39052"/>
                  <a:pt x="848678" y="44101"/>
                  <a:pt x="848678" y="67342"/>
                </a:cubicBezTo>
                <a:lnTo>
                  <a:pt x="848678" y="457010"/>
                </a:lnTo>
                <a:lnTo>
                  <a:pt x="931164" y="457010"/>
                </a:lnTo>
                <a:close/>
                <a:moveTo>
                  <a:pt x="2524982" y="59722"/>
                </a:moveTo>
                <a:cubicBezTo>
                  <a:pt x="2524982" y="29432"/>
                  <a:pt x="2549557" y="7144"/>
                  <a:pt x="2578608" y="7144"/>
                </a:cubicBezTo>
                <a:cubicBezTo>
                  <a:pt x="2607374" y="7144"/>
                  <a:pt x="2631853" y="29432"/>
                  <a:pt x="2631853" y="59722"/>
                </a:cubicBezTo>
                <a:cubicBezTo>
                  <a:pt x="2631853" y="90297"/>
                  <a:pt x="2607278" y="112681"/>
                  <a:pt x="2578608" y="112681"/>
                </a:cubicBezTo>
                <a:cubicBezTo>
                  <a:pt x="2549557" y="112681"/>
                  <a:pt x="2524982" y="90297"/>
                  <a:pt x="2524982" y="59722"/>
                </a:cubicBezTo>
                <a:close/>
                <a:moveTo>
                  <a:pt x="2578608" y="103918"/>
                </a:moveTo>
                <a:cubicBezTo>
                  <a:pt x="2602516" y="103918"/>
                  <a:pt x="2621280" y="85249"/>
                  <a:pt x="2621280" y="59817"/>
                </a:cubicBezTo>
                <a:cubicBezTo>
                  <a:pt x="2621280" y="34862"/>
                  <a:pt x="2602516" y="16002"/>
                  <a:pt x="2578608" y="16002"/>
                </a:cubicBezTo>
                <a:cubicBezTo>
                  <a:pt x="2554415" y="16002"/>
                  <a:pt x="2535555" y="34862"/>
                  <a:pt x="2535555" y="59817"/>
                </a:cubicBezTo>
                <a:cubicBezTo>
                  <a:pt x="2535650" y="85153"/>
                  <a:pt x="2554415" y="103918"/>
                  <a:pt x="2578608" y="103918"/>
                </a:cubicBezTo>
                <a:close/>
                <a:moveTo>
                  <a:pt x="2567464" y="90297"/>
                </a:moveTo>
                <a:lnTo>
                  <a:pt x="2558225" y="90297"/>
                </a:lnTo>
                <a:lnTo>
                  <a:pt x="2558225" y="29432"/>
                </a:lnTo>
                <a:lnTo>
                  <a:pt x="2581466" y="29432"/>
                </a:lnTo>
                <a:cubicBezTo>
                  <a:pt x="2595848" y="29432"/>
                  <a:pt x="2602897" y="34766"/>
                  <a:pt x="2602897" y="46768"/>
                </a:cubicBezTo>
                <a:cubicBezTo>
                  <a:pt x="2602897" y="57626"/>
                  <a:pt x="2596039" y="62389"/>
                  <a:pt x="2587085" y="63532"/>
                </a:cubicBezTo>
                <a:lnTo>
                  <a:pt x="2604421" y="90297"/>
                </a:lnTo>
                <a:lnTo>
                  <a:pt x="2594134" y="90297"/>
                </a:lnTo>
                <a:lnTo>
                  <a:pt x="2578037" y="63913"/>
                </a:lnTo>
                <a:lnTo>
                  <a:pt x="2567464" y="63913"/>
                </a:lnTo>
                <a:lnTo>
                  <a:pt x="2567464" y="90297"/>
                </a:lnTo>
                <a:close/>
                <a:moveTo>
                  <a:pt x="2578418" y="56102"/>
                </a:moveTo>
                <a:cubicBezTo>
                  <a:pt x="2586228" y="56102"/>
                  <a:pt x="2593277" y="55531"/>
                  <a:pt x="2593277" y="46196"/>
                </a:cubicBezTo>
                <a:cubicBezTo>
                  <a:pt x="2593277" y="38671"/>
                  <a:pt x="2586418" y="37243"/>
                  <a:pt x="2580037" y="37243"/>
                </a:cubicBezTo>
                <a:lnTo>
                  <a:pt x="2567464" y="37243"/>
                </a:lnTo>
                <a:lnTo>
                  <a:pt x="2567464" y="56102"/>
                </a:lnTo>
                <a:lnTo>
                  <a:pt x="2578418" y="5610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399244"/>
      </p:ext>
    </p:extLst>
  </p:cSld>
  <p:clrMapOvr>
    <a:masterClrMapping/>
  </p:clrMapOvr>
  <p:transition>
    <p:fade thruBlk="1"/>
  </p:transition>
  <p:extLst>
    <p:ext uri="{DCECCB84-F9BA-43D5-87BE-67443E8EF086}">
      <p15:sldGuideLst xmlns:p15="http://schemas.microsoft.com/office/powerpoint/2012/main">
        <p15:guide id="1" pos="45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nopsys Overview End Visu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65DB2856-91FA-A11E-AE8A-70E495FCC8C3}"/>
              </a:ext>
            </a:extLst>
          </p:cNvPr>
          <p:cNvPicPr/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63949" y="2366147"/>
            <a:ext cx="4826001" cy="211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628955"/>
      </p:ext>
    </p:extLst>
  </p:cSld>
  <p:clrMapOvr>
    <a:masterClrMapping/>
  </p:clrMapOvr>
  <p:transition>
    <p:fade thruBlk="1"/>
  </p:transition>
  <p:extLst>
    <p:ext uri="{DCECCB84-F9BA-43D5-87BE-67443E8EF086}">
      <p15:sldGuideLst xmlns:p15="http://schemas.microsoft.com/office/powerpoint/2012/main">
        <p15:guide id="1" pos="45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verview Dark Background 1">
    <p:bg>
      <p:bgPr>
        <a:gradFill>
          <a:gsLst>
            <a:gs pos="63000">
              <a:srgbClr val="2D1541"/>
            </a:gs>
            <a:gs pos="100000">
              <a:srgbClr val="582A82"/>
            </a:gs>
            <a:gs pos="0">
              <a:schemeClr val="tx1"/>
            </a:gs>
          </a:gsLst>
          <a:lin ang="1062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169308-F8FE-6D66-B907-527E74B193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Synopsys Confidential Information</a:t>
            </a:r>
          </a:p>
        </p:txBody>
      </p:sp>
      <p:sp>
        <p:nvSpPr>
          <p:cNvPr id="6" name="Copyright">
            <a:extLst>
              <a:ext uri="{FF2B5EF4-FFF2-40B4-BE49-F238E27FC236}">
                <a16:creationId xmlns:a16="http://schemas.microsoft.com/office/drawing/2014/main" id="{4DA55750-443C-7128-7854-AB4E27C02E0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10203830" y="6544891"/>
            <a:ext cx="1226107" cy="215444"/>
          </a:xfrm>
          <a:prstGeom prst="rect">
            <a:avLst/>
          </a:prstGeom>
          <a:noFill/>
        </p:spPr>
        <p:txBody>
          <a:bodyPr wrap="square" rIns="0" rtlCol="0" anchor="ctr">
            <a:noAutofit/>
          </a:bodyPr>
          <a:lstStyle/>
          <a:p>
            <a:pPr algn="r"/>
            <a:r>
              <a:rPr lang="en-US" sz="700">
                <a:solidFill>
                  <a:schemeClr val="bg1"/>
                </a:solidFill>
              </a:rPr>
              <a:t>© 2025</a:t>
            </a:r>
            <a:r>
              <a:rPr sz="700">
                <a:solidFill>
                  <a:schemeClr val="bg1"/>
                </a:solidFill>
              </a:rPr>
              <a:t> Synopsys, Inc. 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B06A1F68-BD47-ABC8-0138-9D0E4FF8FD90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11429937" y="6544891"/>
            <a:ext cx="37420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fld id="{CAE2347F-76BC-4690-80B5-B24BA0EA7B0A}" type="slidenum">
              <a:rPr sz="700">
                <a:solidFill>
                  <a:schemeClr val="bg1"/>
                </a:solidFill>
              </a:rPr>
              <a:pPr algn="r"/>
              <a:t>‹#›</a:t>
            </a:fld>
            <a:endParaRPr sz="70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C61D7F3-7DF0-7C4E-B54B-BD2ABD0AE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2130005"/>
      </p:ext>
    </p:extLst>
  </p:cSld>
  <p:clrMapOvr>
    <a:masterClrMapping/>
  </p:clrMapOvr>
  <p:transition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verview Dark Background 2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C712EC-C50E-66B6-7A0B-830C3A8DEC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Synopsys Confidential Information</a:t>
            </a:r>
          </a:p>
        </p:txBody>
      </p:sp>
      <p:sp>
        <p:nvSpPr>
          <p:cNvPr id="6" name="Copyright">
            <a:extLst>
              <a:ext uri="{FF2B5EF4-FFF2-40B4-BE49-F238E27FC236}">
                <a16:creationId xmlns:a16="http://schemas.microsoft.com/office/drawing/2014/main" id="{127C2E33-ECC7-C523-EFD9-9CE3732F828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10203830" y="6544891"/>
            <a:ext cx="1226107" cy="215444"/>
          </a:xfrm>
          <a:prstGeom prst="rect">
            <a:avLst/>
          </a:prstGeom>
          <a:noFill/>
        </p:spPr>
        <p:txBody>
          <a:bodyPr wrap="square" rIns="0" rtlCol="0" anchor="ctr">
            <a:noAutofit/>
          </a:bodyPr>
          <a:lstStyle/>
          <a:p>
            <a:pPr algn="r"/>
            <a:r>
              <a:rPr lang="en-US" sz="700">
                <a:solidFill>
                  <a:schemeClr val="bg1"/>
                </a:solidFill>
              </a:rPr>
              <a:t>© 2025</a:t>
            </a:r>
            <a:r>
              <a:rPr sz="700">
                <a:solidFill>
                  <a:schemeClr val="bg1"/>
                </a:solidFill>
              </a:rPr>
              <a:t> Synopsys, Inc. 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101D0268-5C3D-68F6-7B7D-7E4FA3657CBF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11429937" y="6544891"/>
            <a:ext cx="37420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fld id="{CAE2347F-76BC-4690-80B5-B24BA0EA7B0A}" type="slidenum">
              <a:rPr sz="700">
                <a:solidFill>
                  <a:schemeClr val="bg1"/>
                </a:solidFill>
              </a:rPr>
              <a:pPr algn="r"/>
              <a:t>‹#›</a:t>
            </a:fld>
            <a:endParaRPr sz="7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1C9A1C-994F-EBB0-EAA0-19CE5F400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8197321"/>
      </p:ext>
    </p:extLst>
  </p:cSld>
  <p:clrMapOvr>
    <a:masterClrMapping/>
  </p:clrMapOvr>
  <p:transition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Light Gradient">
    <p:bg>
      <p:bgPr>
        <a:gradFill>
          <a:gsLst>
            <a:gs pos="100000">
              <a:schemeClr val="bg2"/>
            </a:gs>
            <a:gs pos="0">
              <a:schemeClr val="accent1">
                <a:lumMod val="20000"/>
                <a:lumOff val="80000"/>
              </a:schemeClr>
            </a:gs>
          </a:gsLst>
          <a:lin ang="1062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CE3FCF-8EAE-376C-7070-65F16ABB79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Synopsys Confidential Information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D3E9838-7960-5928-FE3E-25CD25711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4807831"/>
      </p:ext>
    </p:extLst>
  </p:cSld>
  <p:clrMapOvr>
    <a:masterClrMapping/>
  </p:clrMapOvr>
  <p:transition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Light Wedge">
    <p:bg>
      <p:bgPr>
        <a:gradFill>
          <a:gsLst>
            <a:gs pos="100000">
              <a:schemeClr val="bg2"/>
            </a:gs>
            <a:gs pos="0">
              <a:schemeClr val="accent1">
                <a:lumMod val="20000"/>
                <a:lumOff val="80000"/>
              </a:schemeClr>
            </a:gs>
          </a:gsLst>
          <a:lin ang="1062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E4557FA-5112-A812-890A-0B65B06CF9D2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8425766" cy="6858000"/>
          </a:xfrm>
          <a:custGeom>
            <a:avLst/>
            <a:gdLst>
              <a:gd name="connsiteX0" fmla="*/ 0 w 8384362"/>
              <a:gd name="connsiteY0" fmla="*/ 0 h 6867144"/>
              <a:gd name="connsiteX1" fmla="*/ 8384362 w 8384362"/>
              <a:gd name="connsiteY1" fmla="*/ 0 h 6867144"/>
              <a:gd name="connsiteX2" fmla="*/ 6205099 w 8384362"/>
              <a:gd name="connsiteY2" fmla="*/ 6867144 h 6867144"/>
              <a:gd name="connsiteX3" fmla="*/ 6190502 w 8384362"/>
              <a:gd name="connsiteY3" fmla="*/ 6867144 h 6867144"/>
              <a:gd name="connsiteX4" fmla="*/ 0 w 8384362"/>
              <a:gd name="connsiteY4" fmla="*/ 6867144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4362" h="6867144">
                <a:moveTo>
                  <a:pt x="0" y="0"/>
                </a:moveTo>
                <a:lnTo>
                  <a:pt x="8384362" y="0"/>
                </a:lnTo>
                <a:lnTo>
                  <a:pt x="6205099" y="6867144"/>
                </a:lnTo>
                <a:lnTo>
                  <a:pt x="6190502" y="6867144"/>
                </a:lnTo>
                <a:lnTo>
                  <a:pt x="0" y="6867144"/>
                </a:lnTo>
                <a:close/>
              </a:path>
            </a:pathLst>
          </a:custGeom>
          <a:gradFill flip="none" rotWithShape="1">
            <a:gsLst>
              <a:gs pos="31000">
                <a:schemeClr val="accent1">
                  <a:lumMod val="40000"/>
                  <a:lumOff val="60000"/>
                  <a:alpha val="0"/>
                </a:schemeClr>
              </a:gs>
              <a:gs pos="58000">
                <a:schemeClr val="accent1">
                  <a:lumMod val="20000"/>
                  <a:lumOff val="80000"/>
                  <a:alpha val="64000"/>
                </a:schemeClr>
              </a:gs>
            </a:gsLst>
            <a:lin ang="1062000" scaled="0"/>
            <a:tileRect/>
          </a:gradFill>
          <a:ln>
            <a:noFill/>
          </a:ln>
          <a:effectLst>
            <a:outerShdw dist="76200" algn="l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F62DA4-47C5-C093-D4A1-24F4CC56B9F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Synopsys Confidential Information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3935B55-2786-0CDB-D903-3CA67D814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58702970"/>
      </p:ext>
    </p:extLst>
  </p:cSld>
  <p:clrMapOvr>
    <a:masterClrMapping/>
  </p:clrMapOvr>
  <p:transition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Light Gradient [Blank]">
    <p:bg>
      <p:bgPr>
        <a:gradFill>
          <a:gsLst>
            <a:gs pos="100000">
              <a:schemeClr val="bg2"/>
            </a:gs>
            <a:gs pos="0">
              <a:schemeClr val="accent1">
                <a:lumMod val="20000"/>
                <a:lumOff val="80000"/>
              </a:schemeClr>
            </a:gs>
          </a:gsLst>
          <a:lin ang="1062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63DB866-9B40-C5BC-F3EE-D1ECF7D11E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Synopsys Confidential Information</a:t>
            </a:r>
          </a:p>
        </p:txBody>
      </p:sp>
    </p:spTree>
    <p:extLst>
      <p:ext uri="{BB962C8B-B14F-4D97-AF65-F5344CB8AC3E}">
        <p14:creationId xmlns:p14="http://schemas.microsoft.com/office/powerpoint/2010/main" val="450138448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95400"/>
            <a:ext cx="5257796" cy="48006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295400"/>
            <a:ext cx="5251452" cy="48006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0E587-7CF6-0747-A550-7B374EB5355C}" type="datetime5">
              <a:rPr lang="en-US" smtClean="0"/>
              <a:t>20-Jan-26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2651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vervi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E0637-1F42-1D6F-98C0-EB3C66AA57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Add a Slide Title</a:t>
            </a:r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3D7511-E673-36EC-E896-6269625A69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Synopsys Confidential Information</a:t>
            </a:r>
          </a:p>
        </p:txBody>
      </p:sp>
    </p:spTree>
    <p:extLst>
      <p:ext uri="{BB962C8B-B14F-4D97-AF65-F5344CB8AC3E}">
        <p14:creationId xmlns:p14="http://schemas.microsoft.com/office/powerpoint/2010/main" val="415598869"/>
      </p:ext>
    </p:extLst>
  </p:cSld>
  <p:clrMapOvr>
    <a:masterClrMapping/>
  </p:clrMapOvr>
  <p:transition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E0637-1F42-1D6F-98C0-EB3C66AA57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Add a Slide Title</a:t>
            </a:r>
            <a:endParaRPr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8B3BEE-C43A-B601-FA3C-F5F399D3BE0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26629" y="6544891"/>
            <a:ext cx="2921001" cy="215444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/>
              <a:t>Synopsys Confidential Information</a:t>
            </a:r>
          </a:p>
        </p:txBody>
      </p:sp>
    </p:spTree>
    <p:extLst>
      <p:ext uri="{BB962C8B-B14F-4D97-AF65-F5344CB8AC3E}">
        <p14:creationId xmlns:p14="http://schemas.microsoft.com/office/powerpoint/2010/main" val="3067558450"/>
      </p:ext>
    </p:extLst>
  </p:cSld>
  <p:clrMapOvr>
    <a:masterClrMapping/>
  </p:clrMapOvr>
  <p:transition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E9307D7-93DB-5F15-1F17-D0657E39EA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Synopsys Confidential Information</a:t>
            </a:r>
          </a:p>
        </p:txBody>
      </p:sp>
    </p:spTree>
    <p:extLst>
      <p:ext uri="{BB962C8B-B14F-4D97-AF65-F5344CB8AC3E}">
        <p14:creationId xmlns:p14="http://schemas.microsoft.com/office/powerpoint/2010/main" val="1184914809"/>
      </p:ext>
    </p:extLst>
  </p:cSld>
  <p:clrMapOvr>
    <a:masterClrMapping/>
  </p:clrMapOvr>
  <p:transition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CE2C2CA-4122-91D0-9673-921B0DFCFE2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317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>
          <p15:clr>
            <a:srgbClr val="FBAE40"/>
          </p15:clr>
        </p15:guide>
        <p15:guide id="2" orient="horz" pos="2613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025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1918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42124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283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58572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9076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4" y="1295400"/>
            <a:ext cx="3352791" cy="48006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598" y="1295400"/>
            <a:ext cx="3352803" cy="48006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 3"/>
          <p:cNvSpPr>
            <a:spLocks noGrp="1"/>
          </p:cNvSpPr>
          <p:nvPr>
            <p:ph sz="half" idx="12"/>
          </p:nvPr>
        </p:nvSpPr>
        <p:spPr>
          <a:xfrm>
            <a:off x="8229598" y="1303014"/>
            <a:ext cx="3352793" cy="479260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2A84C39-98A3-BA4D-B476-F2F3057EAE5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A00C5283-2AC5-7848-863C-76C291E9D333}" type="datetime5">
              <a:rPr lang="en-US" smtClean="0"/>
              <a:t>20-Jan-26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C65663B-DED1-3949-9E9B-A8879866517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D8D7C41-1E82-6B4B-93ED-8F66C7DF34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FADBCF-BBA3-6947-BB61-97EDE275D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92933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79185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5166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media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37654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38575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  <a:p>
            <a:endParaRPr lang="en-US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37493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 userDrawn="1"/>
        </p:nvSpPr>
        <p:spPr>
          <a:xfrm>
            <a:off x="533400" y="609600"/>
            <a:ext cx="10972800" cy="379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2025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i="0" kern="120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The full Academic Terms &amp; Conditions can be found using </a:t>
            </a:r>
            <a:r>
              <a:rPr lang="en-US" sz="1400" i="0" kern="120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this link</a:t>
            </a:r>
            <a:r>
              <a:rPr lang="en-US" sz="1400" i="0" kern="120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engineering and design concepts via Ansys software.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www.ansys.com/education-resources</a:t>
            </a: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>
                <a:solidFill>
                  <a:srgbClr val="0000FF"/>
                </a:solidFill>
                <a:latin typeface="Calibri" panose="020F0502020204030204" pitchFamily="34" charset="0"/>
                <a:hlinkClick r:id="rId4"/>
              </a:rPr>
              <a:t>education@ansys.com</a:t>
            </a:r>
            <a:endParaRPr lang="en-US" sz="1400" b="0" i="0" u="none" strike="noStrike" baseline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en-US" sz="16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456803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77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44196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2BE725-F1B0-7243-BAC8-43B25DA2B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BBA83-940A-D344-8476-F6C53B5C9486}" type="datetime5">
              <a:rPr lang="en-US" smtClean="0"/>
              <a:t>20-Jan-26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A6356A-FB64-5C40-8589-6A136590A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3763EC-58C9-9643-8F7D-42A80860E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7699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95400"/>
            <a:ext cx="5257796" cy="48006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295400"/>
            <a:ext cx="5251452" cy="48006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0E587-7CF6-0747-A550-7B374EB5355C}" type="datetime5">
              <a:rPr lang="en-US" smtClean="0"/>
              <a:t>20-Jan-26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9757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3609F685-1272-E98B-12F0-0D2F4F7CD066}"/>
              </a:ext>
            </a:extLst>
          </p:cNvPr>
          <p:cNvSpPr/>
          <p:nvPr userDrawn="1"/>
        </p:nvSpPr>
        <p:spPr>
          <a:xfrm>
            <a:off x="7515146" y="-8164"/>
            <a:ext cx="4693182" cy="6858000"/>
          </a:xfrm>
          <a:custGeom>
            <a:avLst/>
            <a:gdLst>
              <a:gd name="connsiteX0" fmla="*/ 2495931 w 4170934"/>
              <a:gd name="connsiteY0" fmla="*/ 0 h 6094856"/>
              <a:gd name="connsiteX1" fmla="*/ 0 w 4170934"/>
              <a:gd name="connsiteY1" fmla="*/ 6094857 h 6094856"/>
              <a:gd name="connsiteX2" fmla="*/ 1675003 w 4170934"/>
              <a:gd name="connsiteY2" fmla="*/ 6094857 h 6094856"/>
              <a:gd name="connsiteX3" fmla="*/ 4170934 w 4170934"/>
              <a:gd name="connsiteY3" fmla="*/ 0 h 6094856"/>
              <a:gd name="connsiteX4" fmla="*/ 2495931 w 4170934"/>
              <a:gd name="connsiteY4" fmla="*/ 0 h 609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934" h="6094856">
                <a:moveTo>
                  <a:pt x="2495931" y="0"/>
                </a:moveTo>
                <a:lnTo>
                  <a:pt x="0" y="6094857"/>
                </a:lnTo>
                <a:lnTo>
                  <a:pt x="1675003" y="6094857"/>
                </a:lnTo>
                <a:lnTo>
                  <a:pt x="4170934" y="0"/>
                </a:lnTo>
                <a:lnTo>
                  <a:pt x="2495931" y="0"/>
                </a:lnTo>
                <a:close/>
              </a:path>
            </a:pathLst>
          </a:custGeom>
          <a:solidFill>
            <a:srgbClr val="59298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6C6F6A-DDCE-6397-4829-ECCC7F68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D651A-A98F-144B-B9E9-E9B8924B6800}" type="datetime5">
              <a:rPr lang="en-US" smtClean="0"/>
              <a:t>20-Jan-26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C107E1-8F0C-8241-39ED-D3CF37999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C7D4DF-4321-4D50-0650-48AB548BA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94412A21-1F53-BBA2-EEAF-30FAD716C55C}"/>
              </a:ext>
            </a:extLst>
          </p:cNvPr>
          <p:cNvSpPr/>
          <p:nvPr userDrawn="1"/>
        </p:nvSpPr>
        <p:spPr>
          <a:xfrm>
            <a:off x="7498818" y="-8164"/>
            <a:ext cx="4693182" cy="6866164"/>
          </a:xfrm>
          <a:custGeom>
            <a:avLst/>
            <a:gdLst>
              <a:gd name="connsiteX0" fmla="*/ 2495931 w 4170934"/>
              <a:gd name="connsiteY0" fmla="*/ 0 h 6094856"/>
              <a:gd name="connsiteX1" fmla="*/ 0 w 4170934"/>
              <a:gd name="connsiteY1" fmla="*/ 6094857 h 6094856"/>
              <a:gd name="connsiteX2" fmla="*/ 1675003 w 4170934"/>
              <a:gd name="connsiteY2" fmla="*/ 6094857 h 6094856"/>
              <a:gd name="connsiteX3" fmla="*/ 4170934 w 4170934"/>
              <a:gd name="connsiteY3" fmla="*/ 0 h 6094856"/>
              <a:gd name="connsiteX4" fmla="*/ 2495931 w 4170934"/>
              <a:gd name="connsiteY4" fmla="*/ 0 h 609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0934" h="6094856">
                <a:moveTo>
                  <a:pt x="2495931" y="0"/>
                </a:moveTo>
                <a:lnTo>
                  <a:pt x="0" y="6094857"/>
                </a:lnTo>
                <a:lnTo>
                  <a:pt x="1675003" y="6094857"/>
                </a:lnTo>
                <a:lnTo>
                  <a:pt x="4170934" y="0"/>
                </a:lnTo>
                <a:lnTo>
                  <a:pt x="2495931" y="0"/>
                </a:lnTo>
                <a:close/>
              </a:path>
            </a:pathLst>
          </a:custGeom>
          <a:solidFill>
            <a:srgbClr val="FFB71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0065372-50E9-6AE5-86D2-B59D109295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96135" y="2019300"/>
            <a:ext cx="4499865" cy="228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91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87517"/>
            <a:ext cx="2508250" cy="481624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1" y="1287517"/>
            <a:ext cx="2508250" cy="481624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 3"/>
          <p:cNvSpPr>
            <a:spLocks noGrp="1"/>
          </p:cNvSpPr>
          <p:nvPr>
            <p:ph sz="half" idx="12"/>
          </p:nvPr>
        </p:nvSpPr>
        <p:spPr>
          <a:xfrm>
            <a:off x="6248401" y="1295400"/>
            <a:ext cx="2514599" cy="480821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2A84C39-98A3-BA4D-B476-F2F3057EAE5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E44BBCB2-CF6A-0645-828D-E7B1FDEFB2AA}" type="datetime5">
              <a:rPr lang="en-US" smtClean="0"/>
              <a:t>20-Jan-26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C65663B-DED1-3949-9E9B-A8879866517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D8D7C41-1E82-6B4B-93ED-8F66C7DF34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FADBCF-BBA3-6947-BB61-97EDE275D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EF937B37-99CE-E44C-993C-96F64137FA5B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067800" y="1287782"/>
            <a:ext cx="2508247" cy="480821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25824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066800" y="3047999"/>
            <a:ext cx="10058400" cy="1524001"/>
          </a:xfrm>
        </p:spPr>
        <p:txBody>
          <a:bodyPr anchor="t" anchorCtr="0"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2713327" y="4970463"/>
            <a:ext cx="6766053" cy="74453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BC55155B-809E-C143-822C-E7956EE070A4}" type="datetime5">
              <a:rPr lang="en-US" smtClean="0"/>
              <a:t>20-Jan-26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64FD8F-300F-2774-61A4-6A1CA239C933}"/>
              </a:ext>
            </a:extLst>
          </p:cNvPr>
          <p:cNvSpPr txBox="1"/>
          <p:nvPr userDrawn="1"/>
        </p:nvSpPr>
        <p:spPr>
          <a:xfrm>
            <a:off x="3351015" y="6515620"/>
            <a:ext cx="5486400" cy="1899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/>
            <a:r>
              <a:rPr lang="en-US" sz="1000">
                <a:solidFill>
                  <a:srgbClr val="999999"/>
                </a:solidFill>
              </a:rPr>
              <a:t>©</a:t>
            </a:r>
            <a:fld id="{C9B44192-EA88-A449-9D23-2AE65D60B789}" type="datetimeyyyy">
              <a:rPr lang="en-US" sz="1000" smtClean="0">
                <a:solidFill>
                  <a:srgbClr val="999999"/>
                </a:solidFill>
              </a:rPr>
              <a:t>2026</a:t>
            </a:fld>
            <a:r>
              <a:rPr lang="en-US" sz="1000">
                <a:solidFill>
                  <a:srgbClr val="999999"/>
                </a:solidFill>
              </a:rPr>
              <a:t>. Proprietary. Do Not Share.</a:t>
            </a:r>
          </a:p>
        </p:txBody>
      </p:sp>
      <p:pic>
        <p:nvPicPr>
          <p:cNvPr id="11" name="Picture 10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73FBC080-29A1-7D03-7E1F-6796D2D5F5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593" y="1205931"/>
            <a:ext cx="2065244" cy="104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126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A771A-8E39-E44C-A8DD-E28422034FF9}" type="datetime5">
              <a:rPr lang="en-US" smtClean="0"/>
              <a:t>20-Jan-26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321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A577-6254-4649-8698-3C8B0CC7B2C3}" type="datetime5">
              <a:rPr lang="en-US" smtClean="0"/>
              <a:t>20-Jan-26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098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066800" y="3047999"/>
            <a:ext cx="10058400" cy="1524001"/>
          </a:xfrm>
        </p:spPr>
        <p:txBody>
          <a:bodyPr anchor="t" anchorCtr="0"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2713327" y="4970463"/>
            <a:ext cx="6766053" cy="74453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BC55155B-809E-C143-822C-E7956EE070A4}" type="datetime5">
              <a:rPr lang="en-US" smtClean="0"/>
              <a:t>20-Jan-26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64FD8F-300F-2774-61A4-6A1CA239C933}"/>
              </a:ext>
            </a:extLst>
          </p:cNvPr>
          <p:cNvSpPr txBox="1"/>
          <p:nvPr userDrawn="1"/>
        </p:nvSpPr>
        <p:spPr>
          <a:xfrm>
            <a:off x="3351015" y="6515620"/>
            <a:ext cx="5486400" cy="1899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/>
            <a:r>
              <a:rPr lang="en-US" sz="1000">
                <a:solidFill>
                  <a:srgbClr val="999999"/>
                </a:solidFill>
              </a:rPr>
              <a:t>©</a:t>
            </a:r>
            <a:fld id="{C9B44192-EA88-A449-9D23-2AE65D60B789}" type="datetimeyyyy">
              <a:rPr lang="en-US" sz="1000" smtClean="0">
                <a:solidFill>
                  <a:srgbClr val="999999"/>
                </a:solidFill>
              </a:rPr>
              <a:t>2026</a:t>
            </a:fld>
            <a:r>
              <a:rPr lang="en-US" sz="1000">
                <a:solidFill>
                  <a:srgbClr val="999999"/>
                </a:solidFill>
              </a:rPr>
              <a:t>. Proprietary. Do Not Share.</a:t>
            </a:r>
          </a:p>
        </p:txBody>
      </p:sp>
      <p:pic>
        <p:nvPicPr>
          <p:cNvPr id="11" name="Picture 10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73FBC080-29A1-7D03-7E1F-6796D2D5F5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593" y="1205931"/>
            <a:ext cx="2065244" cy="104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04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 Br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4450" y="1519686"/>
            <a:ext cx="5491547" cy="1223514"/>
          </a:xfrm>
        </p:spPr>
        <p:txBody>
          <a:bodyPr/>
          <a:lstStyle>
            <a:lvl1pPr marL="117475" indent="-117475">
              <a:spcBef>
                <a:spcPts val="300"/>
              </a:spcBef>
              <a:tabLst/>
              <a:defRPr sz="1200"/>
            </a:lvl1pPr>
            <a:lvl2pPr marL="344488" indent="-115888">
              <a:spcBef>
                <a:spcPts val="300"/>
              </a:spcBef>
              <a:tabLst/>
              <a:defRPr sz="1200"/>
            </a:lvl2pPr>
            <a:lvl3pPr marL="574675" indent="-117475">
              <a:spcBef>
                <a:spcPts val="300"/>
              </a:spcBef>
              <a:tabLst/>
              <a:defRPr sz="1100"/>
            </a:lvl3pPr>
            <a:lvl4pPr marL="803275" indent="-117475">
              <a:spcBef>
                <a:spcPts val="300"/>
              </a:spcBef>
              <a:tabLst/>
              <a:defRPr sz="1000"/>
            </a:lvl4pPr>
            <a:lvl5pPr marL="1031875" indent="-117475">
              <a:spcBef>
                <a:spcPts val="300"/>
              </a:spcBef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450" y="3200400"/>
            <a:ext cx="5491547" cy="1223514"/>
          </a:xfrm>
        </p:spPr>
        <p:txBody>
          <a:bodyPr/>
          <a:lstStyle>
            <a:lvl1pPr marL="120650" indent="-120650">
              <a:spcBef>
                <a:spcPts val="300"/>
              </a:spcBef>
              <a:tabLst/>
              <a:defRPr sz="1200"/>
            </a:lvl1pPr>
            <a:lvl2pPr marL="346075" indent="-117475">
              <a:spcBef>
                <a:spcPts val="300"/>
              </a:spcBef>
              <a:tabLst/>
              <a:defRPr sz="1200"/>
            </a:lvl2pPr>
            <a:lvl3pPr marL="574675" indent="-117475">
              <a:spcBef>
                <a:spcPts val="300"/>
              </a:spcBef>
              <a:tabLst/>
              <a:defRPr sz="1100"/>
            </a:lvl3pPr>
            <a:lvl4pPr marL="803275" indent="-117475">
              <a:spcBef>
                <a:spcPts val="300"/>
              </a:spcBef>
              <a:tabLst/>
              <a:defRPr sz="1000"/>
            </a:lvl4pPr>
            <a:lvl5pPr marL="1031875" indent="-117475">
              <a:spcBef>
                <a:spcPts val="300"/>
              </a:spcBef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 3"/>
          <p:cNvSpPr>
            <a:spLocks noGrp="1"/>
          </p:cNvSpPr>
          <p:nvPr>
            <p:ph sz="half" idx="12"/>
          </p:nvPr>
        </p:nvSpPr>
        <p:spPr>
          <a:xfrm>
            <a:off x="602703" y="4876800"/>
            <a:ext cx="5505446" cy="1221475"/>
          </a:xfrm>
        </p:spPr>
        <p:txBody>
          <a:bodyPr/>
          <a:lstStyle>
            <a:lvl1pPr marL="120650" indent="-120650">
              <a:spcBef>
                <a:spcPts val="300"/>
              </a:spcBef>
              <a:tabLst/>
              <a:defRPr sz="1200"/>
            </a:lvl1pPr>
            <a:lvl2pPr marL="346075" indent="-117475">
              <a:spcBef>
                <a:spcPts val="300"/>
              </a:spcBef>
              <a:tabLst/>
              <a:defRPr sz="1200"/>
            </a:lvl2pPr>
            <a:lvl3pPr marL="574675" indent="-117475">
              <a:spcBef>
                <a:spcPts val="300"/>
              </a:spcBef>
              <a:tabLst/>
              <a:defRPr sz="1100"/>
            </a:lvl3pPr>
            <a:lvl4pPr marL="803275" indent="-117475">
              <a:spcBef>
                <a:spcPts val="300"/>
              </a:spcBef>
              <a:tabLst/>
              <a:defRPr sz="1000"/>
            </a:lvl4pPr>
            <a:lvl5pPr marL="1031875" indent="-117475">
              <a:spcBef>
                <a:spcPts val="300"/>
              </a:spcBef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2A84C39-98A3-BA4D-B476-F2F3057EAE5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E44BBCB2-CF6A-0645-828D-E7B1FDEFB2AA}" type="datetime5">
              <a:rPr lang="en-US" smtClean="0"/>
              <a:t>20-Jan-26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C65663B-DED1-3949-9E9B-A8879866517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©2023 ANSYS / Confidential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D8D7C41-1E82-6B4B-93ED-8F66C7DF34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FADBCF-BBA3-6947-BB61-97EDE275D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E234A9D-DFE7-8978-D2E0-9389A422208B}"/>
              </a:ext>
            </a:extLst>
          </p:cNvPr>
          <p:cNvCxnSpPr>
            <a:cxnSpLocks/>
          </p:cNvCxnSpPr>
          <p:nvPr userDrawn="1"/>
        </p:nvCxnSpPr>
        <p:spPr>
          <a:xfrm>
            <a:off x="0" y="1143000"/>
            <a:ext cx="6095998" cy="0"/>
          </a:xfrm>
          <a:prstGeom prst="line">
            <a:avLst/>
          </a:prstGeom>
          <a:ln w="12700">
            <a:gradFill>
              <a:gsLst>
                <a:gs pos="95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  <a:gs pos="100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3BB4E30-5FC5-73BF-191A-3553B75A81F0}"/>
              </a:ext>
            </a:extLst>
          </p:cNvPr>
          <p:cNvCxnSpPr>
            <a:cxnSpLocks/>
          </p:cNvCxnSpPr>
          <p:nvPr userDrawn="1"/>
        </p:nvCxnSpPr>
        <p:spPr>
          <a:xfrm>
            <a:off x="0" y="2819400"/>
            <a:ext cx="6095998" cy="0"/>
          </a:xfrm>
          <a:prstGeom prst="line">
            <a:avLst/>
          </a:prstGeom>
          <a:ln w="12700">
            <a:gradFill>
              <a:gsLst>
                <a:gs pos="95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  <a:gs pos="100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85A4D6-798D-09F3-E582-7C2BE07BDDF5}"/>
              </a:ext>
            </a:extLst>
          </p:cNvPr>
          <p:cNvCxnSpPr>
            <a:cxnSpLocks/>
          </p:cNvCxnSpPr>
          <p:nvPr userDrawn="1"/>
        </p:nvCxnSpPr>
        <p:spPr>
          <a:xfrm>
            <a:off x="0" y="4495800"/>
            <a:ext cx="6095998" cy="0"/>
          </a:xfrm>
          <a:prstGeom prst="line">
            <a:avLst/>
          </a:prstGeom>
          <a:ln w="12700">
            <a:gradFill>
              <a:gsLst>
                <a:gs pos="95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  <a:gs pos="100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299F86D-3A47-2AC1-B092-0065E93DEE72}"/>
              </a:ext>
            </a:extLst>
          </p:cNvPr>
          <p:cNvCxnSpPr>
            <a:cxnSpLocks/>
          </p:cNvCxnSpPr>
          <p:nvPr userDrawn="1"/>
        </p:nvCxnSpPr>
        <p:spPr>
          <a:xfrm>
            <a:off x="0" y="6172200"/>
            <a:ext cx="6095998" cy="0"/>
          </a:xfrm>
          <a:prstGeom prst="line">
            <a:avLst/>
          </a:prstGeom>
          <a:ln w="12700">
            <a:gradFill>
              <a:gsLst>
                <a:gs pos="95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  <a:gs pos="100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58A8FE4-ED7F-099E-6DF4-CC076961A6A8}"/>
              </a:ext>
            </a:extLst>
          </p:cNvPr>
          <p:cNvSpPr txBox="1"/>
          <p:nvPr userDrawn="1"/>
        </p:nvSpPr>
        <p:spPr>
          <a:xfrm>
            <a:off x="533400" y="1143000"/>
            <a:ext cx="556259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i="1"/>
              <a:t>Challenge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F26B7F-AA95-34FC-9867-CA7EB4A2AFDF}"/>
              </a:ext>
            </a:extLst>
          </p:cNvPr>
          <p:cNvSpPr txBox="1"/>
          <p:nvPr userDrawn="1"/>
        </p:nvSpPr>
        <p:spPr>
          <a:xfrm>
            <a:off x="533401" y="2819400"/>
            <a:ext cx="556259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i="1"/>
              <a:t>Solution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D7BB8E-C4F3-C6F2-9387-2A93BC5DCD9D}"/>
              </a:ext>
            </a:extLst>
          </p:cNvPr>
          <p:cNvSpPr txBox="1"/>
          <p:nvPr userDrawn="1"/>
        </p:nvSpPr>
        <p:spPr>
          <a:xfrm>
            <a:off x="533402" y="4495800"/>
            <a:ext cx="556259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i="1"/>
              <a:t>Benefits</a:t>
            </a:r>
          </a:p>
        </p:txBody>
      </p:sp>
    </p:spTree>
    <p:extLst>
      <p:ext uri="{BB962C8B-B14F-4D97-AF65-F5344CB8AC3E}">
        <p14:creationId xmlns:p14="http://schemas.microsoft.com/office/powerpoint/2010/main" val="397544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7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304799" y="304799"/>
            <a:ext cx="11581505" cy="533393"/>
          </a:xfrm>
          <a:prstGeom prst="rect">
            <a:avLst/>
          </a:prstGeom>
        </p:spPr>
        <p:txBody>
          <a:bodyPr vert="horz" lIns="45720" tIns="4572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69524B1B-9DF7-E040-A125-88FD2F9C46F4}"/>
              </a:ext>
            </a:extLst>
          </p:cNvPr>
          <p:cNvSpPr/>
          <p:nvPr userDrawn="1"/>
        </p:nvSpPr>
        <p:spPr>
          <a:xfrm>
            <a:off x="685800" y="6417885"/>
            <a:ext cx="94298" cy="138031"/>
          </a:xfrm>
          <a:custGeom>
            <a:avLst/>
            <a:gdLst>
              <a:gd name="connsiteX0" fmla="*/ 350520 w 350520"/>
              <a:gd name="connsiteY0" fmla="*/ 0 h 513080"/>
              <a:gd name="connsiteX1" fmla="*/ 209550 w 350520"/>
              <a:gd name="connsiteY1" fmla="*/ 0 h 513080"/>
              <a:gd name="connsiteX2" fmla="*/ 0 w 350520"/>
              <a:gd name="connsiteY2" fmla="*/ 513080 h 513080"/>
              <a:gd name="connsiteX3" fmla="*/ 140970 w 350520"/>
              <a:gd name="connsiteY3" fmla="*/ 513080 h 51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" h="513080">
                <a:moveTo>
                  <a:pt x="350520" y="0"/>
                </a:moveTo>
                <a:lnTo>
                  <a:pt x="209550" y="0"/>
                </a:lnTo>
                <a:lnTo>
                  <a:pt x="0" y="513080"/>
                </a:lnTo>
                <a:lnTo>
                  <a:pt x="140970" y="513080"/>
                </a:lnTo>
                <a:close/>
              </a:path>
            </a:pathLst>
          </a:custGeom>
          <a:solidFill>
            <a:srgbClr val="FFB71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617729" y="1295393"/>
            <a:ext cx="10964671" cy="4419607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2"/>
          </p:nvPr>
        </p:nvSpPr>
        <p:spPr>
          <a:xfrm>
            <a:off x="914400" y="7010399"/>
            <a:ext cx="1363471" cy="16182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04527C26-5E7D-7B48-9E3D-0BC76EDD2840}" type="datetime5">
              <a:rPr lang="en-US" smtClean="0"/>
              <a:pPr/>
              <a:t>20-Jan-26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3352799" y="7010399"/>
            <a:ext cx="5486401" cy="1618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©2023 ANSYS /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228600" y="7010400"/>
            <a:ext cx="375851" cy="16182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AD30DB00-C3BD-9649-997F-AE91A1EB865F}"/>
              </a:ext>
            </a:extLst>
          </p:cNvPr>
          <p:cNvSpPr txBox="1">
            <a:spLocks/>
          </p:cNvSpPr>
          <p:nvPr userDrawn="1"/>
        </p:nvSpPr>
        <p:spPr>
          <a:xfrm>
            <a:off x="990600" y="6391375"/>
            <a:ext cx="2422817" cy="161825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>
                <a:solidFill>
                  <a:srgbClr val="999999"/>
                </a:solidFill>
              </a:rPr>
              <a:t>©</a:t>
            </a:r>
            <a:fld id="{B7C5EA68-1143-0543-ACF8-A4C4C8F078C1}" type="datetimeyyyy">
              <a:rPr lang="en-US" sz="900" smtClean="0">
                <a:solidFill>
                  <a:srgbClr val="999999"/>
                </a:solidFill>
              </a:rPr>
              <a:t>2026</a:t>
            </a:fld>
            <a:r>
              <a:rPr lang="en-US" sz="900">
                <a:solidFill>
                  <a:srgbClr val="999999"/>
                </a:solidFill>
              </a:rPr>
              <a:t>. Proprietary. Do Not Share.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5AEB3E-9B34-5BE4-AB06-7522C870E05C}"/>
              </a:ext>
            </a:extLst>
          </p:cNvPr>
          <p:cNvSpPr txBox="1"/>
          <p:nvPr userDrawn="1"/>
        </p:nvSpPr>
        <p:spPr>
          <a:xfrm>
            <a:off x="228600" y="6385411"/>
            <a:ext cx="326246" cy="16927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fld id="{7F38969C-6C4D-414F-A896-DF8EFD6B6E3C}" type="slidenum">
              <a:rPr lang="en-US" sz="1100" smtClean="0">
                <a:solidFill>
                  <a:srgbClr val="999999"/>
                </a:solidFill>
              </a:rPr>
              <a:pPr algn="ctr"/>
              <a:t>‹#›</a:t>
            </a:fld>
            <a:endParaRPr lang="en-US" sz="1000">
              <a:solidFill>
                <a:srgbClr val="999999"/>
              </a:solidFill>
            </a:endParaRPr>
          </a:p>
        </p:txBody>
      </p:sp>
      <p:pic>
        <p:nvPicPr>
          <p:cNvPr id="10" name="Picture 9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6BC94EAC-F817-0F89-F17D-F624E2E0CBA6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657" y="6044315"/>
            <a:ext cx="1262743" cy="63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14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  <p:sldLayoutId id="2147483802" r:id="rId14"/>
    <p:sldLayoutId id="2147483803" r:id="rId15"/>
    <p:sldLayoutId id="2147483804" r:id="rId16"/>
    <p:sldLayoutId id="2147483805" r:id="rId17"/>
    <p:sldLayoutId id="2147483806" r:id="rId18"/>
    <p:sldLayoutId id="2147483807" r:id="rId19"/>
    <p:sldLayoutId id="2147483808" r:id="rId20"/>
    <p:sldLayoutId id="2147483809" r:id="rId21"/>
    <p:sldLayoutId id="2147483810" r:id="rId2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tx1"/>
          </a:solidFill>
          <a:latin typeface="Calibri" panose="020F0502020204030204" pitchFamily="34" charset="0"/>
          <a:ea typeface="Roboto" panose="02000000000000000000" pitchFamily="2" charset="0"/>
          <a:cs typeface="Calibri" panose="020F0502020204030204" pitchFamily="34" charset="0"/>
        </a:defRPr>
      </a:lvl1pPr>
    </p:titleStyle>
    <p:bodyStyle>
      <a:lvl1pPr marL="171450" indent="-171450" algn="l" defTabSz="914400" rtl="0" eaLnBrk="1" latinLnBrk="0" hangingPunct="1">
        <a:lnSpc>
          <a:spcPct val="100000"/>
        </a:lnSpc>
        <a:spcBef>
          <a:spcPts val="12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Roboto" panose="02000000000000000000" pitchFamily="2" charset="0"/>
          <a:cs typeface="Calibri" panose="020F0502020204030204" pitchFamily="34" charset="0"/>
        </a:defRPr>
      </a:lvl1pPr>
      <a:lvl2pPr marL="400050" indent="-171450" algn="l" defTabSz="914400" rtl="0" eaLnBrk="1" latinLnBrk="0" hangingPunct="1">
        <a:lnSpc>
          <a:spcPct val="100000"/>
        </a:lnSpc>
        <a:spcBef>
          <a:spcPts val="900"/>
        </a:spcBef>
        <a:buClr>
          <a:schemeClr val="tx2"/>
        </a:buClr>
        <a:buFont typeface="System Font Regular"/>
        <a:buChar char="-"/>
        <a:defRPr sz="2200" kern="1200">
          <a:solidFill>
            <a:srgbClr val="333333"/>
          </a:solidFill>
          <a:latin typeface="Calibri" panose="020F0502020204030204" pitchFamily="34" charset="0"/>
          <a:ea typeface="Roboto" panose="02000000000000000000" pitchFamily="2" charset="0"/>
          <a:cs typeface="Calibri" panose="020F0502020204030204" pitchFamily="34" charset="0"/>
        </a:defRPr>
      </a:lvl2pPr>
      <a:lvl3pPr marL="628650" indent="-171450" algn="l" defTabSz="9144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rgbClr val="4F4F4F"/>
          </a:solidFill>
          <a:latin typeface="Calibri" panose="020F0502020204030204" pitchFamily="34" charset="0"/>
          <a:ea typeface="Roboto" panose="02000000000000000000" pitchFamily="2" charset="0"/>
          <a:cs typeface="Calibri" panose="020F0502020204030204" pitchFamily="34" charset="0"/>
        </a:defRPr>
      </a:lvl3pPr>
      <a:lvl4pPr marL="857250" indent="-171450" algn="l" defTabSz="914400" rtl="0" eaLnBrk="1" latinLnBrk="0" hangingPunct="1">
        <a:lnSpc>
          <a:spcPct val="100000"/>
        </a:lnSpc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rgbClr val="4F4F4F"/>
          </a:solidFill>
          <a:latin typeface="Calibri" panose="020F0502020204030204" pitchFamily="34" charset="0"/>
          <a:ea typeface="Roboto" panose="02000000000000000000" pitchFamily="2" charset="0"/>
          <a:cs typeface="Calibri" panose="020F0502020204030204" pitchFamily="34" charset="0"/>
        </a:defRPr>
      </a:lvl4pPr>
      <a:lvl5pPr marL="1085850" indent="-171450" algn="l" defTabSz="914400" rtl="0" eaLnBrk="1" latinLnBrk="0" hangingPunct="1">
        <a:lnSpc>
          <a:spcPct val="100000"/>
        </a:lnSpc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rgbClr val="4F4F4F"/>
          </a:solidFill>
          <a:latin typeface="Calibri" panose="020F0502020204030204" pitchFamily="34" charset="0"/>
          <a:ea typeface="Roboto" panose="02000000000000000000" pitchFamily="2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34999" y="573758"/>
            <a:ext cx="10920287" cy="457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t>Click to Add a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36713" y="1165860"/>
            <a:ext cx="11175998" cy="52865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027E6B-4C5C-7395-2F85-67806CFFB7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96137" y="6544891"/>
            <a:ext cx="2921001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b="0" i="0">
                <a:solidFill>
                  <a:srgbClr val="646E81"/>
                </a:solidFill>
              </a:defRPr>
            </a:lvl1pPr>
          </a:lstStyle>
          <a:p>
            <a:r>
              <a:rPr lang="en-US"/>
              <a:t>Synopsys Confidential Information</a:t>
            </a:r>
          </a:p>
        </p:txBody>
      </p:sp>
      <p:sp>
        <p:nvSpPr>
          <p:cNvPr id="7" name="Copyright">
            <a:extLst>
              <a:ext uri="{FF2B5EF4-FFF2-40B4-BE49-F238E27FC236}">
                <a16:creationId xmlns:a16="http://schemas.microsoft.com/office/drawing/2014/main" id="{938C9CB3-0292-1435-A6ED-B26517BA2C9D}"/>
              </a:ext>
            </a:extLst>
          </p:cNvPr>
          <p:cNvSpPr txBox="1"/>
          <p:nvPr userDrawn="1">
            <p:custDataLst>
              <p:tags r:id="rId14"/>
            </p:custDataLst>
          </p:nvPr>
        </p:nvSpPr>
        <p:spPr>
          <a:xfrm>
            <a:off x="10203830" y="6544891"/>
            <a:ext cx="1226107" cy="215444"/>
          </a:xfrm>
          <a:prstGeom prst="rect">
            <a:avLst/>
          </a:prstGeom>
          <a:noFill/>
        </p:spPr>
        <p:txBody>
          <a:bodyPr wrap="square" rIns="0" rtlCol="0" anchor="ctr">
            <a:noAutofit/>
          </a:bodyPr>
          <a:lstStyle/>
          <a:p>
            <a:pPr algn="r"/>
            <a:r>
              <a:rPr lang="en-US" sz="700">
                <a:solidFill>
                  <a:srgbClr val="646E81"/>
                </a:solidFill>
              </a:rPr>
              <a:t>© 2025</a:t>
            </a:r>
            <a:r>
              <a:rPr sz="700">
                <a:solidFill>
                  <a:srgbClr val="646E81"/>
                </a:solidFill>
              </a:rPr>
              <a:t> Synopsys, Inc. </a:t>
            </a:r>
          </a:p>
        </p:txBody>
      </p:sp>
      <p:sp>
        <p:nvSpPr>
          <p:cNvPr id="10" name="Slide Number">
            <a:extLst>
              <a:ext uri="{FF2B5EF4-FFF2-40B4-BE49-F238E27FC236}">
                <a16:creationId xmlns:a16="http://schemas.microsoft.com/office/drawing/2014/main" id="{6D3F26D8-6D24-B417-CB48-DB9B7671805A}"/>
              </a:ext>
            </a:extLst>
          </p:cNvPr>
          <p:cNvSpPr txBox="1"/>
          <p:nvPr userDrawn="1">
            <p:custDataLst>
              <p:tags r:id="rId15"/>
            </p:custDataLst>
          </p:nvPr>
        </p:nvSpPr>
        <p:spPr>
          <a:xfrm>
            <a:off x="11429937" y="6544891"/>
            <a:ext cx="37420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fld id="{CAE2347F-76BC-4690-80B5-B24BA0EA7B0A}" type="slidenum">
              <a:rPr sz="700">
                <a:solidFill>
                  <a:srgbClr val="646E81"/>
                </a:solidFill>
              </a:rPr>
              <a:pPr algn="r"/>
              <a:t>‹#›</a:t>
            </a:fld>
            <a:endParaRPr sz="700">
              <a:solidFill>
                <a:srgbClr val="646E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54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</p:sldLayoutIdLst>
  <p:transition>
    <p:fade thruBlk="1"/>
  </p:transition>
  <p:hf sldNum="0" hdr="0" dt="0"/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2800" b="0" kern="1200" spc="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defRPr sz="2000" kern="1200" spc="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21208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–"/>
        <a:defRPr sz="1800" kern="1200" spc="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–"/>
        <a:defRPr sz="1600" kern="1200" spc="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88136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Font typeface="Arial" panose="020B0604020202020204" pitchFamily="34" charset="0"/>
        <a:buChar char="–"/>
        <a:defRPr sz="1400" kern="1200" spc="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88136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Font typeface="Arial" panose="020B0604020202020204" pitchFamily="34" charset="0"/>
        <a:buChar char="–"/>
        <a:defRPr sz="1400" kern="1200" spc="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088136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Font typeface="Arial" panose="020B0604020202020204" pitchFamily="34" charset="0"/>
        <a:buChar char="–"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6pPr>
      <a:lvl7pPr marL="1088136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Font typeface="Arial" panose="020B0604020202020204" pitchFamily="34" charset="0"/>
        <a:buChar char="–"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7pPr>
      <a:lvl8pPr marL="1088136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Font typeface="Arial" panose="020B0604020202020204" pitchFamily="34" charset="0"/>
        <a:buChar char="–"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8pPr>
      <a:lvl9pPr marL="1088136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Font typeface="Arial" panose="020B0604020202020204" pitchFamily="34" charset="0"/>
        <a:buChar char="–"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240">
          <p15:clr>
            <a:srgbClr val="5ACBF0"/>
          </p15:clr>
        </p15:guide>
        <p15:guide id="4" pos="693">
          <p15:clr>
            <a:srgbClr val="E1E1E1"/>
          </p15:clr>
        </p15:guide>
        <p15:guide id="5" pos="853">
          <p15:clr>
            <a:srgbClr val="E1E1E1"/>
          </p15:clr>
        </p15:guide>
        <p15:guide id="6" pos="1306">
          <p15:clr>
            <a:srgbClr val="E1E1E1"/>
          </p15:clr>
        </p15:guide>
        <p15:guide id="7" pos="1466">
          <p15:clr>
            <a:srgbClr val="E1E1E1"/>
          </p15:clr>
        </p15:guide>
        <p15:guide id="8" pos="1920">
          <p15:clr>
            <a:srgbClr val="E1E1E1"/>
          </p15:clr>
        </p15:guide>
        <p15:guide id="9" pos="2080">
          <p15:clr>
            <a:srgbClr val="E1E1E1"/>
          </p15:clr>
        </p15:guide>
        <p15:guide id="10" pos="2533">
          <p15:clr>
            <a:srgbClr val="E1E1E1"/>
          </p15:clr>
        </p15:guide>
        <p15:guide id="11" pos="2693">
          <p15:clr>
            <a:srgbClr val="E1E1E1"/>
          </p15:clr>
        </p15:guide>
        <p15:guide id="12" pos="3146">
          <p15:clr>
            <a:srgbClr val="E1E1E1"/>
          </p15:clr>
        </p15:guide>
        <p15:guide id="13" pos="3306">
          <p15:clr>
            <a:srgbClr val="E1E1E1"/>
          </p15:clr>
        </p15:guide>
        <p15:guide id="14" pos="3760">
          <p15:clr>
            <a:srgbClr val="E1E1E1"/>
          </p15:clr>
        </p15:guide>
        <p15:guide id="15" pos="3920">
          <p15:clr>
            <a:srgbClr val="E1E1E1"/>
          </p15:clr>
        </p15:guide>
        <p15:guide id="16" pos="4373">
          <p15:clr>
            <a:srgbClr val="E1E1E1"/>
          </p15:clr>
        </p15:guide>
        <p15:guide id="17" pos="4533">
          <p15:clr>
            <a:srgbClr val="E1E1E1"/>
          </p15:clr>
        </p15:guide>
        <p15:guide id="18" pos="4986">
          <p15:clr>
            <a:srgbClr val="E1E1E1"/>
          </p15:clr>
        </p15:guide>
        <p15:guide id="19" pos="5146">
          <p15:clr>
            <a:srgbClr val="E1E1E1"/>
          </p15:clr>
        </p15:guide>
        <p15:guide id="20" pos="5600">
          <p15:clr>
            <a:srgbClr val="E1E1E1"/>
          </p15:clr>
        </p15:guide>
        <p15:guide id="21" pos="5760">
          <p15:clr>
            <a:srgbClr val="E1E1E1"/>
          </p15:clr>
        </p15:guide>
        <p15:guide id="22" pos="6213">
          <p15:clr>
            <a:srgbClr val="E1E1E1"/>
          </p15:clr>
        </p15:guide>
        <p15:guide id="23" pos="6373">
          <p15:clr>
            <a:srgbClr val="E1E1E1"/>
          </p15:clr>
        </p15:guide>
        <p15:guide id="24" pos="6826">
          <p15:clr>
            <a:srgbClr val="E1E1E1"/>
          </p15:clr>
        </p15:guide>
        <p15:guide id="25" pos="6986">
          <p15:clr>
            <a:srgbClr val="E1E1E1"/>
          </p15:clr>
        </p15:guide>
        <p15:guide id="26" pos="7440">
          <p15:clr>
            <a:srgbClr val="5ACBF0"/>
          </p15:clr>
        </p15:guide>
        <p15:guide id="29" orient="horz" pos="160">
          <p15:clr>
            <a:srgbClr val="5ACBF0"/>
          </p15:clr>
        </p15:guide>
        <p15:guide id="30" orient="horz" pos="2157">
          <p15:clr>
            <a:srgbClr val="FBAE40"/>
          </p15:clr>
        </p15:guide>
        <p15:guide id="31" orient="horz" pos="4065">
          <p15:clr>
            <a:srgbClr val="5ACBF0"/>
          </p15:clr>
        </p15:guide>
        <p15:guide id="32" orient="horz" pos="594">
          <p15:clr>
            <a:srgbClr val="E1E1E1"/>
          </p15:clr>
        </p15:guide>
        <p15:guide id="33" orient="horz" pos="768">
          <p15:clr>
            <a:srgbClr val="E1E1E1"/>
          </p15:clr>
        </p15:guide>
        <p15:guide id="34" orient="horz" pos="941">
          <p15:clr>
            <a:srgbClr val="E1E1E1"/>
          </p15:clr>
        </p15:guide>
        <p15:guide id="35" orient="horz" pos="3892">
          <p15:clr>
            <a:srgbClr val="E1E1E1"/>
          </p15:clr>
        </p15:guide>
        <p15:guide id="36" orient="horz" pos="3718">
          <p15:clr>
            <a:srgbClr val="E1E1E1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93399C8-049E-BEFB-1DE4-F47CCB039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24600"/>
            <a:ext cx="30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2059D6-088E-A368-7B2D-0E9C47265B04}"/>
              </a:ext>
            </a:extLst>
          </p:cNvPr>
          <p:cNvSpPr txBox="1"/>
          <p:nvPr userDrawn="1"/>
        </p:nvSpPr>
        <p:spPr>
          <a:xfrm>
            <a:off x="5410200" y="6596390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>
                <a:solidFill>
                  <a:schemeClr val="tx2"/>
                </a:solidFill>
              </a:rPr>
              <a:t>©2025 ANSYS, Inc.</a:t>
            </a:r>
          </a:p>
        </p:txBody>
      </p:sp>
    </p:spTree>
    <p:extLst>
      <p:ext uri="{BB962C8B-B14F-4D97-AF65-F5344CB8AC3E}">
        <p14:creationId xmlns:p14="http://schemas.microsoft.com/office/powerpoint/2010/main" val="36012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824" r:id="rId13"/>
    <p:sldLayoutId id="2147483825" r:id="rId14"/>
    <p:sldLayoutId id="2147483827" r:id="rId15"/>
    <p:sldLayoutId id="2147483828" r:id="rId16"/>
    <p:sldLayoutId id="2147483829" r:id="rId17"/>
    <p:sldLayoutId id="2147483830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www.ansys.com/academic?utm_campaign=academic&amp;utm_medium=referral&amp;utm_source=education-resource&amp;utm_content=partner_cross-bu_educator-resource-link_product-page_learn-more_na_en_global&amp;campaignID=7013g000000gv7hAAA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hyperlink" Target="https://www.ansys.com/academic/educators/education-resources#t=EducationResourcesTab&amp;sort=relevancy&amp;layout=card?utm_campaign=academic&amp;utm_medium=referral&amp;utm_source=education-resource&amp;utm_content=partner_cross-bu_educator-resource-link_case-study_download_na_en_global&amp;campaignID=7013g000000gv7hAAA" TargetMode="External"/><Relationship Id="rId9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45.png"/><Relationship Id="rId4" Type="http://schemas.openxmlformats.org/officeDocument/2006/relationships/image" Target="../media/image7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svg"/><Relationship Id="rId7" Type="http://schemas.openxmlformats.org/officeDocument/2006/relationships/image" Target="../media/image80.sv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79.png"/><Relationship Id="rId5" Type="http://schemas.openxmlformats.org/officeDocument/2006/relationships/image" Target="../media/image78.svg"/><Relationship Id="rId4" Type="http://schemas.openxmlformats.org/officeDocument/2006/relationships/image" Target="../media/image7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84.svg"/><Relationship Id="rId4" Type="http://schemas.openxmlformats.org/officeDocument/2006/relationships/image" Target="../media/image8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8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9.png"/><Relationship Id="rId5" Type="http://schemas.openxmlformats.org/officeDocument/2006/relationships/image" Target="../media/image88.jpeg"/><Relationship Id="rId4" Type="http://schemas.openxmlformats.org/officeDocument/2006/relationships/image" Target="../media/image8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61.jpeg"/><Relationship Id="rId5" Type="http://schemas.openxmlformats.org/officeDocument/2006/relationships/image" Target="../media/image93.jpeg"/><Relationship Id="rId4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gif"/><Relationship Id="rId2" Type="http://schemas.openxmlformats.org/officeDocument/2006/relationships/image" Target="../media/image96.gif"/><Relationship Id="rId1" Type="http://schemas.openxmlformats.org/officeDocument/2006/relationships/slideLayout" Target="../slideLayouts/slideLayout4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45.png"/><Relationship Id="rId4" Type="http://schemas.openxmlformats.org/officeDocument/2006/relationships/image" Target="../media/image10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05.svg"/><Relationship Id="rId5" Type="http://schemas.openxmlformats.org/officeDocument/2006/relationships/image" Target="../media/image104.png"/><Relationship Id="rId4" Type="http://schemas.openxmlformats.org/officeDocument/2006/relationships/image" Target="../media/image103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4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gif"/><Relationship Id="rId2" Type="http://schemas.openxmlformats.org/officeDocument/2006/relationships/image" Target="../media/image107.gif"/><Relationship Id="rId1" Type="http://schemas.openxmlformats.org/officeDocument/2006/relationships/slideLayout" Target="../slideLayouts/slideLayout4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gif"/><Relationship Id="rId2" Type="http://schemas.openxmlformats.org/officeDocument/2006/relationships/image" Target="../media/image108.gif"/><Relationship Id="rId1" Type="http://schemas.openxmlformats.org/officeDocument/2006/relationships/slideLayout" Target="../slideLayouts/slideLayout4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6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microsoft.com/office/2007/relationships/media" Target="../media/media2.mp4"/><Relationship Id="rId7" Type="http://schemas.openxmlformats.org/officeDocument/2006/relationships/slideLayout" Target="../slideLayouts/slideLayout4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video" Target="../media/media3.mp4"/><Relationship Id="rId11" Type="http://schemas.openxmlformats.org/officeDocument/2006/relationships/image" Target="../media/image112.gif"/><Relationship Id="rId5" Type="http://schemas.microsoft.com/office/2007/relationships/media" Target="../media/media3.mp4"/><Relationship Id="rId10" Type="http://schemas.openxmlformats.org/officeDocument/2006/relationships/image" Target="../media/image111.png"/><Relationship Id="rId4" Type="http://schemas.openxmlformats.org/officeDocument/2006/relationships/video" Target="../media/media2.mp4"/><Relationship Id="rId9" Type="http://schemas.openxmlformats.org/officeDocument/2006/relationships/image" Target="../media/image1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7.xml"/><Relationship Id="rId4" Type="http://schemas.microsoft.com/office/2007/relationships/hdphoto" Target="../media/hdphoto1.wdp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37.png"/><Relationship Id="rId18" Type="http://schemas.openxmlformats.org/officeDocument/2006/relationships/image" Target="../media/image42.svg"/><Relationship Id="rId3" Type="http://schemas.openxmlformats.org/officeDocument/2006/relationships/image" Target="../media/image27.png"/><Relationship Id="rId21" Type="http://schemas.openxmlformats.org/officeDocument/2006/relationships/image" Target="../media/image45.png"/><Relationship Id="rId7" Type="http://schemas.openxmlformats.org/officeDocument/2006/relationships/image" Target="../media/image31.png"/><Relationship Id="rId12" Type="http://schemas.openxmlformats.org/officeDocument/2006/relationships/image" Target="../media/image36.svg"/><Relationship Id="rId17" Type="http://schemas.openxmlformats.org/officeDocument/2006/relationships/image" Target="../media/image41.png"/><Relationship Id="rId2" Type="http://schemas.openxmlformats.org/officeDocument/2006/relationships/image" Target="../media/image26.png"/><Relationship Id="rId16" Type="http://schemas.openxmlformats.org/officeDocument/2006/relationships/image" Target="../media/image40.svg"/><Relationship Id="rId20" Type="http://schemas.openxmlformats.org/officeDocument/2006/relationships/image" Target="../media/image44.sv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30.sv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svg"/><Relationship Id="rId19" Type="http://schemas.openxmlformats.org/officeDocument/2006/relationships/image" Target="../media/image43.png"/><Relationship Id="rId4" Type="http://schemas.openxmlformats.org/officeDocument/2006/relationships/image" Target="../media/image28.svg"/><Relationship Id="rId9" Type="http://schemas.openxmlformats.org/officeDocument/2006/relationships/image" Target="../media/image33.png"/><Relationship Id="rId14" Type="http://schemas.openxmlformats.org/officeDocument/2006/relationships/image" Target="../media/image3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ED2F7F-2065-4CCE-9AD5-77DBF0CD56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4960973"/>
            <a:ext cx="5394325" cy="848315"/>
          </a:xfrm>
        </p:spPr>
        <p:txBody>
          <a:bodyPr>
            <a:normAutofit lnSpcReduction="10000"/>
          </a:bodyPr>
          <a:lstStyle/>
          <a:p>
            <a:r>
              <a:rPr lang="en-US" sz="2400"/>
              <a:t>Sahil Sura</a:t>
            </a:r>
          </a:p>
          <a:p>
            <a:r>
              <a:rPr lang="en-US" sz="2400"/>
              <a:t>Elisabeth Hülse</a:t>
            </a:r>
          </a:p>
        </p:txBody>
      </p:sp>
      <p:pic>
        <p:nvPicPr>
          <p:cNvPr id="4" name="Content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FBCF9D6-E2A6-921B-B460-9ED859A46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304" b="66502" l="74453" r="84844">
                        <a14:foregroundMark x1="74896" y1="44745" x2="75052" y2="45484"/>
                        <a14:foregroundMark x1="74896" y1="44992" x2="75130" y2="49343"/>
                        <a14:foregroundMark x1="74870" y1="45074" x2="74453" y2="49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32" t="31457" r="13895" b="29587"/>
          <a:stretch>
            <a:fillRect/>
          </a:stretch>
        </p:blipFill>
        <p:spPr>
          <a:xfrm>
            <a:off x="8924544" y="3029449"/>
            <a:ext cx="2828396" cy="2779839"/>
          </a:xfrm>
          <a:prstGeom prst="rect">
            <a:avLst/>
          </a:prstGeom>
        </p:spPr>
      </p:pic>
      <p:pic>
        <p:nvPicPr>
          <p:cNvPr id="5" name="Picture 4" descr="A stone arch with columns&#10;&#10;AI-generated content may be incorrect.">
            <a:extLst>
              <a:ext uri="{FF2B5EF4-FFF2-40B4-BE49-F238E27FC236}">
                <a16:creationId xmlns:a16="http://schemas.microsoft.com/office/drawing/2014/main" id="{758CEF32-4EA1-B8BE-F339-BFA12BD6EF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365" y="283464"/>
            <a:ext cx="4608613" cy="587044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2C3BA5-6E5F-4798-87B7-B8DFFB9793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233463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Arches Part 2:</a:t>
            </a:r>
          </a:p>
          <a:p>
            <a:r>
              <a:rPr lang="en-US" dirty="0"/>
              <a:t>Why the Shape Works:</a:t>
            </a:r>
          </a:p>
          <a:p>
            <a:pPr>
              <a:spcBef>
                <a:spcPts val="0"/>
              </a:spcBef>
            </a:pPr>
            <a:r>
              <a:rPr lang="en-US" dirty="0"/>
              <a:t>Understanding Forces</a:t>
            </a: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3207685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0186D7-2C19-5D06-A4BC-689C7ED08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0754373E-5679-50FA-A558-3B200ABD0052}"/>
              </a:ext>
            </a:extLst>
          </p:cNvPr>
          <p:cNvGrpSpPr/>
          <p:nvPr/>
        </p:nvGrpSpPr>
        <p:grpSpPr>
          <a:xfrm>
            <a:off x="7945986" y="3082221"/>
            <a:ext cx="3977382" cy="1079774"/>
            <a:chOff x="7945986" y="3082221"/>
            <a:chExt cx="3977382" cy="107977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10F0BB4-6D44-1256-A6F2-591B7880F772}"/>
                </a:ext>
              </a:extLst>
            </p:cNvPr>
            <p:cNvSpPr/>
            <p:nvPr/>
          </p:nvSpPr>
          <p:spPr>
            <a:xfrm>
              <a:off x="9876515" y="3082221"/>
              <a:ext cx="1407073" cy="30447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07492"/>
                  </a:lnTo>
                  <a:lnTo>
                    <a:pt x="1407073" y="207492"/>
                  </a:lnTo>
                  <a:lnTo>
                    <a:pt x="1407073" y="30447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41EF709-80E9-EE56-4444-A413B9122AB4}"/>
                </a:ext>
              </a:extLst>
            </p:cNvPr>
            <p:cNvSpPr/>
            <p:nvPr/>
          </p:nvSpPr>
          <p:spPr>
            <a:xfrm>
              <a:off x="9830795" y="3082221"/>
              <a:ext cx="91440" cy="30447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30447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E1CDEE5-0932-B778-873D-20314BDD5EF5}"/>
                </a:ext>
              </a:extLst>
            </p:cNvPr>
            <p:cNvSpPr/>
            <p:nvPr/>
          </p:nvSpPr>
          <p:spPr>
            <a:xfrm>
              <a:off x="8469442" y="3082221"/>
              <a:ext cx="1407073" cy="30447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407073" y="0"/>
                  </a:moveTo>
                  <a:lnTo>
                    <a:pt x="1407073" y="207492"/>
                  </a:lnTo>
                  <a:lnTo>
                    <a:pt x="0" y="207492"/>
                  </a:lnTo>
                  <a:lnTo>
                    <a:pt x="0" y="30447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4FAB6B1-DF8B-C3BD-93F7-0F1A6202FCF6}"/>
                </a:ext>
              </a:extLst>
            </p:cNvPr>
            <p:cNvSpPr/>
            <p:nvPr/>
          </p:nvSpPr>
          <p:spPr>
            <a:xfrm>
              <a:off x="7945986" y="3386698"/>
              <a:ext cx="1046912" cy="66478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E30A517-DA98-B2E9-35D3-5CD111B95E2A}"/>
                </a:ext>
              </a:extLst>
            </p:cNvPr>
            <p:cNvSpPr/>
            <p:nvPr/>
          </p:nvSpPr>
          <p:spPr>
            <a:xfrm>
              <a:off x="8062310" y="3497206"/>
              <a:ext cx="1046912" cy="664789"/>
            </a:xfrm>
            <a:custGeom>
              <a:avLst/>
              <a:gdLst>
                <a:gd name="csX0" fmla="*/ 0 w 1046912"/>
                <a:gd name="csY0" fmla="*/ 66479 h 664789"/>
                <a:gd name="csX1" fmla="*/ 66479 w 1046912"/>
                <a:gd name="csY1" fmla="*/ 0 h 664789"/>
                <a:gd name="csX2" fmla="*/ 980433 w 1046912"/>
                <a:gd name="csY2" fmla="*/ 0 h 664789"/>
                <a:gd name="csX3" fmla="*/ 1046912 w 1046912"/>
                <a:gd name="csY3" fmla="*/ 66479 h 664789"/>
                <a:gd name="csX4" fmla="*/ 1046912 w 1046912"/>
                <a:gd name="csY4" fmla="*/ 598310 h 664789"/>
                <a:gd name="csX5" fmla="*/ 980433 w 1046912"/>
                <a:gd name="csY5" fmla="*/ 664789 h 664789"/>
                <a:gd name="csX6" fmla="*/ 66479 w 1046912"/>
                <a:gd name="csY6" fmla="*/ 664789 h 664789"/>
                <a:gd name="csX7" fmla="*/ 0 w 1046912"/>
                <a:gd name="csY7" fmla="*/ 598310 h 664789"/>
                <a:gd name="csX8" fmla="*/ 0 w 1046912"/>
                <a:gd name="csY8" fmla="*/ 66479 h 6647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046912" h="664789">
                  <a:moveTo>
                    <a:pt x="0" y="66479"/>
                  </a:moveTo>
                  <a:cubicBezTo>
                    <a:pt x="0" y="29764"/>
                    <a:pt x="29764" y="0"/>
                    <a:pt x="66479" y="0"/>
                  </a:cubicBezTo>
                  <a:lnTo>
                    <a:pt x="980433" y="0"/>
                  </a:lnTo>
                  <a:cubicBezTo>
                    <a:pt x="1017148" y="0"/>
                    <a:pt x="1046912" y="29764"/>
                    <a:pt x="1046912" y="66479"/>
                  </a:cubicBezTo>
                  <a:lnTo>
                    <a:pt x="1046912" y="598310"/>
                  </a:lnTo>
                  <a:cubicBezTo>
                    <a:pt x="1046912" y="635025"/>
                    <a:pt x="1017148" y="664789"/>
                    <a:pt x="980433" y="664789"/>
                  </a:cubicBezTo>
                  <a:lnTo>
                    <a:pt x="66479" y="664789"/>
                  </a:lnTo>
                  <a:cubicBezTo>
                    <a:pt x="29764" y="664789"/>
                    <a:pt x="0" y="635025"/>
                    <a:pt x="0" y="598310"/>
                  </a:cubicBezTo>
                  <a:lnTo>
                    <a:pt x="0" y="6647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191" tIns="65191" rIns="65191" bIns="65191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Gravitational Force</a:t>
              </a: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4F244BB7-5B4C-1067-E7D0-8CD21CDA8380}"/>
                </a:ext>
              </a:extLst>
            </p:cNvPr>
            <p:cNvSpPr/>
            <p:nvPr/>
          </p:nvSpPr>
          <p:spPr>
            <a:xfrm>
              <a:off x="9225545" y="3386698"/>
              <a:ext cx="1301939" cy="66478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BB5F5E8-64E9-81C1-B1AC-EC8DE364FBA9}"/>
                </a:ext>
              </a:extLst>
            </p:cNvPr>
            <p:cNvSpPr/>
            <p:nvPr/>
          </p:nvSpPr>
          <p:spPr>
            <a:xfrm>
              <a:off x="9341869" y="3497206"/>
              <a:ext cx="1301939" cy="664789"/>
            </a:xfrm>
            <a:custGeom>
              <a:avLst/>
              <a:gdLst>
                <a:gd name="csX0" fmla="*/ 0 w 1301939"/>
                <a:gd name="csY0" fmla="*/ 66479 h 664789"/>
                <a:gd name="csX1" fmla="*/ 66479 w 1301939"/>
                <a:gd name="csY1" fmla="*/ 0 h 664789"/>
                <a:gd name="csX2" fmla="*/ 1235460 w 1301939"/>
                <a:gd name="csY2" fmla="*/ 0 h 664789"/>
                <a:gd name="csX3" fmla="*/ 1301939 w 1301939"/>
                <a:gd name="csY3" fmla="*/ 66479 h 664789"/>
                <a:gd name="csX4" fmla="*/ 1301939 w 1301939"/>
                <a:gd name="csY4" fmla="*/ 598310 h 664789"/>
                <a:gd name="csX5" fmla="*/ 1235460 w 1301939"/>
                <a:gd name="csY5" fmla="*/ 664789 h 664789"/>
                <a:gd name="csX6" fmla="*/ 66479 w 1301939"/>
                <a:gd name="csY6" fmla="*/ 664789 h 664789"/>
                <a:gd name="csX7" fmla="*/ 0 w 1301939"/>
                <a:gd name="csY7" fmla="*/ 598310 h 664789"/>
                <a:gd name="csX8" fmla="*/ 0 w 1301939"/>
                <a:gd name="csY8" fmla="*/ 66479 h 6647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301939" h="664789">
                  <a:moveTo>
                    <a:pt x="0" y="66479"/>
                  </a:moveTo>
                  <a:cubicBezTo>
                    <a:pt x="0" y="29764"/>
                    <a:pt x="29764" y="0"/>
                    <a:pt x="66479" y="0"/>
                  </a:cubicBezTo>
                  <a:lnTo>
                    <a:pt x="1235460" y="0"/>
                  </a:lnTo>
                  <a:cubicBezTo>
                    <a:pt x="1272175" y="0"/>
                    <a:pt x="1301939" y="29764"/>
                    <a:pt x="1301939" y="66479"/>
                  </a:cubicBezTo>
                  <a:lnTo>
                    <a:pt x="1301939" y="598310"/>
                  </a:lnTo>
                  <a:cubicBezTo>
                    <a:pt x="1301939" y="635025"/>
                    <a:pt x="1272175" y="664789"/>
                    <a:pt x="1235460" y="664789"/>
                  </a:cubicBezTo>
                  <a:lnTo>
                    <a:pt x="66479" y="664789"/>
                  </a:lnTo>
                  <a:cubicBezTo>
                    <a:pt x="29764" y="664789"/>
                    <a:pt x="0" y="635025"/>
                    <a:pt x="0" y="598310"/>
                  </a:cubicBezTo>
                  <a:lnTo>
                    <a:pt x="0" y="6647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191" tIns="65191" rIns="65191" bIns="65191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Electromagnetic Force</a:t>
              </a:r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C97E97D7-ABED-44D8-B6E2-EC81E09ED620}"/>
                </a:ext>
              </a:extLst>
            </p:cNvPr>
            <p:cNvSpPr/>
            <p:nvPr/>
          </p:nvSpPr>
          <p:spPr>
            <a:xfrm>
              <a:off x="10760132" y="3386698"/>
              <a:ext cx="1046912" cy="66478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38D1FB1-8B6F-6FAD-35CA-DB74C276C942}"/>
                </a:ext>
              </a:extLst>
            </p:cNvPr>
            <p:cNvSpPr/>
            <p:nvPr/>
          </p:nvSpPr>
          <p:spPr>
            <a:xfrm>
              <a:off x="10876456" y="3497206"/>
              <a:ext cx="1046912" cy="664789"/>
            </a:xfrm>
            <a:custGeom>
              <a:avLst/>
              <a:gdLst>
                <a:gd name="csX0" fmla="*/ 0 w 1046912"/>
                <a:gd name="csY0" fmla="*/ 66479 h 664789"/>
                <a:gd name="csX1" fmla="*/ 66479 w 1046912"/>
                <a:gd name="csY1" fmla="*/ 0 h 664789"/>
                <a:gd name="csX2" fmla="*/ 980433 w 1046912"/>
                <a:gd name="csY2" fmla="*/ 0 h 664789"/>
                <a:gd name="csX3" fmla="*/ 1046912 w 1046912"/>
                <a:gd name="csY3" fmla="*/ 66479 h 664789"/>
                <a:gd name="csX4" fmla="*/ 1046912 w 1046912"/>
                <a:gd name="csY4" fmla="*/ 598310 h 664789"/>
                <a:gd name="csX5" fmla="*/ 980433 w 1046912"/>
                <a:gd name="csY5" fmla="*/ 664789 h 664789"/>
                <a:gd name="csX6" fmla="*/ 66479 w 1046912"/>
                <a:gd name="csY6" fmla="*/ 664789 h 664789"/>
                <a:gd name="csX7" fmla="*/ 0 w 1046912"/>
                <a:gd name="csY7" fmla="*/ 598310 h 664789"/>
                <a:gd name="csX8" fmla="*/ 0 w 1046912"/>
                <a:gd name="csY8" fmla="*/ 66479 h 6647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046912" h="664789">
                  <a:moveTo>
                    <a:pt x="0" y="66479"/>
                  </a:moveTo>
                  <a:cubicBezTo>
                    <a:pt x="0" y="29764"/>
                    <a:pt x="29764" y="0"/>
                    <a:pt x="66479" y="0"/>
                  </a:cubicBezTo>
                  <a:lnTo>
                    <a:pt x="980433" y="0"/>
                  </a:lnTo>
                  <a:cubicBezTo>
                    <a:pt x="1017148" y="0"/>
                    <a:pt x="1046912" y="29764"/>
                    <a:pt x="1046912" y="66479"/>
                  </a:cubicBezTo>
                  <a:lnTo>
                    <a:pt x="1046912" y="598310"/>
                  </a:lnTo>
                  <a:cubicBezTo>
                    <a:pt x="1046912" y="635025"/>
                    <a:pt x="1017148" y="664789"/>
                    <a:pt x="980433" y="664789"/>
                  </a:cubicBezTo>
                  <a:lnTo>
                    <a:pt x="66479" y="664789"/>
                  </a:lnTo>
                  <a:cubicBezTo>
                    <a:pt x="29764" y="664789"/>
                    <a:pt x="0" y="635025"/>
                    <a:pt x="0" y="598310"/>
                  </a:cubicBezTo>
                  <a:lnTo>
                    <a:pt x="0" y="6647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191" tIns="65191" rIns="65191" bIns="65191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Nuclear Forces (strong and weak)</a:t>
              </a:r>
              <a:endParaRPr lang="en-IN" sz="1200" kern="120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6774EF4-72A3-919D-B517-99B7173D9A2C}"/>
              </a:ext>
            </a:extLst>
          </p:cNvPr>
          <p:cNvGrpSpPr/>
          <p:nvPr/>
        </p:nvGrpSpPr>
        <p:grpSpPr>
          <a:xfrm>
            <a:off x="268631" y="3082221"/>
            <a:ext cx="7561032" cy="1079774"/>
            <a:chOff x="268631" y="3082221"/>
            <a:chExt cx="7561032" cy="1079774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AF592D1-D618-3CC3-7991-3E7B9D6E9507}"/>
                </a:ext>
              </a:extLst>
            </p:cNvPr>
            <p:cNvSpPr/>
            <p:nvPr/>
          </p:nvSpPr>
          <p:spPr>
            <a:xfrm>
              <a:off x="3990985" y="3082221"/>
              <a:ext cx="3198898" cy="30447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07492"/>
                  </a:lnTo>
                  <a:lnTo>
                    <a:pt x="3198898" y="207492"/>
                  </a:lnTo>
                  <a:lnTo>
                    <a:pt x="3198898" y="30447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A809C38-DAFA-4756-8C11-02334937745A}"/>
                </a:ext>
              </a:extLst>
            </p:cNvPr>
            <p:cNvSpPr/>
            <p:nvPr/>
          </p:nvSpPr>
          <p:spPr>
            <a:xfrm>
              <a:off x="3990985" y="3082221"/>
              <a:ext cx="1919338" cy="30447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07492"/>
                  </a:lnTo>
                  <a:lnTo>
                    <a:pt x="1919338" y="207492"/>
                  </a:lnTo>
                  <a:lnTo>
                    <a:pt x="1919338" y="30447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7D013FF-6E4F-1DA2-EB5F-89B147438E5C}"/>
                </a:ext>
              </a:extLst>
            </p:cNvPr>
            <p:cNvSpPr/>
            <p:nvPr/>
          </p:nvSpPr>
          <p:spPr>
            <a:xfrm>
              <a:off x="3990985" y="3082221"/>
              <a:ext cx="639779" cy="30447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07492"/>
                  </a:lnTo>
                  <a:lnTo>
                    <a:pt x="639779" y="207492"/>
                  </a:lnTo>
                  <a:lnTo>
                    <a:pt x="639779" y="30447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44C04A8-C7D4-F749-962F-FAFE3DEA1BF4}"/>
                </a:ext>
              </a:extLst>
            </p:cNvPr>
            <p:cNvSpPr/>
            <p:nvPr/>
          </p:nvSpPr>
          <p:spPr>
            <a:xfrm>
              <a:off x="3351205" y="3082221"/>
              <a:ext cx="639779" cy="30447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639779" y="0"/>
                  </a:moveTo>
                  <a:lnTo>
                    <a:pt x="639779" y="207492"/>
                  </a:lnTo>
                  <a:lnTo>
                    <a:pt x="0" y="207492"/>
                  </a:lnTo>
                  <a:lnTo>
                    <a:pt x="0" y="30447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8E6551E-0863-2C20-BFA1-756255BE2237}"/>
                </a:ext>
              </a:extLst>
            </p:cNvPr>
            <p:cNvSpPr/>
            <p:nvPr/>
          </p:nvSpPr>
          <p:spPr>
            <a:xfrm>
              <a:off x="2071646" y="3082221"/>
              <a:ext cx="1919338" cy="30447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919338" y="0"/>
                  </a:moveTo>
                  <a:lnTo>
                    <a:pt x="1919338" y="207492"/>
                  </a:lnTo>
                  <a:lnTo>
                    <a:pt x="0" y="207492"/>
                  </a:lnTo>
                  <a:lnTo>
                    <a:pt x="0" y="30447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7DF270B-1814-943D-8330-A21D10117D6E}"/>
                </a:ext>
              </a:extLst>
            </p:cNvPr>
            <p:cNvSpPr/>
            <p:nvPr/>
          </p:nvSpPr>
          <p:spPr>
            <a:xfrm>
              <a:off x="792087" y="3082221"/>
              <a:ext cx="3198898" cy="30447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198898" y="0"/>
                  </a:moveTo>
                  <a:lnTo>
                    <a:pt x="3198898" y="207492"/>
                  </a:lnTo>
                  <a:lnTo>
                    <a:pt x="0" y="207492"/>
                  </a:lnTo>
                  <a:lnTo>
                    <a:pt x="0" y="30447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41A378B8-8E75-6A2D-0ADE-E7BD5674E7A0}"/>
                </a:ext>
              </a:extLst>
            </p:cNvPr>
            <p:cNvSpPr/>
            <p:nvPr/>
          </p:nvSpPr>
          <p:spPr>
            <a:xfrm>
              <a:off x="268631" y="3386698"/>
              <a:ext cx="1046912" cy="66478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F1B3732-8CC8-FC09-79B6-24876D50D2F8}"/>
                </a:ext>
              </a:extLst>
            </p:cNvPr>
            <p:cNvSpPr/>
            <p:nvPr/>
          </p:nvSpPr>
          <p:spPr>
            <a:xfrm>
              <a:off x="384954" y="3497206"/>
              <a:ext cx="1046912" cy="664789"/>
            </a:xfrm>
            <a:custGeom>
              <a:avLst/>
              <a:gdLst>
                <a:gd name="csX0" fmla="*/ 0 w 1046912"/>
                <a:gd name="csY0" fmla="*/ 66479 h 664789"/>
                <a:gd name="csX1" fmla="*/ 66479 w 1046912"/>
                <a:gd name="csY1" fmla="*/ 0 h 664789"/>
                <a:gd name="csX2" fmla="*/ 980433 w 1046912"/>
                <a:gd name="csY2" fmla="*/ 0 h 664789"/>
                <a:gd name="csX3" fmla="*/ 1046912 w 1046912"/>
                <a:gd name="csY3" fmla="*/ 66479 h 664789"/>
                <a:gd name="csX4" fmla="*/ 1046912 w 1046912"/>
                <a:gd name="csY4" fmla="*/ 598310 h 664789"/>
                <a:gd name="csX5" fmla="*/ 980433 w 1046912"/>
                <a:gd name="csY5" fmla="*/ 664789 h 664789"/>
                <a:gd name="csX6" fmla="*/ 66479 w 1046912"/>
                <a:gd name="csY6" fmla="*/ 664789 h 664789"/>
                <a:gd name="csX7" fmla="*/ 0 w 1046912"/>
                <a:gd name="csY7" fmla="*/ 598310 h 664789"/>
                <a:gd name="csX8" fmla="*/ 0 w 1046912"/>
                <a:gd name="csY8" fmla="*/ 66479 h 6647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046912" h="664789">
                  <a:moveTo>
                    <a:pt x="0" y="66479"/>
                  </a:moveTo>
                  <a:cubicBezTo>
                    <a:pt x="0" y="29764"/>
                    <a:pt x="29764" y="0"/>
                    <a:pt x="66479" y="0"/>
                  </a:cubicBezTo>
                  <a:lnTo>
                    <a:pt x="980433" y="0"/>
                  </a:lnTo>
                  <a:cubicBezTo>
                    <a:pt x="1017148" y="0"/>
                    <a:pt x="1046912" y="29764"/>
                    <a:pt x="1046912" y="66479"/>
                  </a:cubicBezTo>
                  <a:lnTo>
                    <a:pt x="1046912" y="598310"/>
                  </a:lnTo>
                  <a:cubicBezTo>
                    <a:pt x="1046912" y="635025"/>
                    <a:pt x="1017148" y="664789"/>
                    <a:pt x="980433" y="664789"/>
                  </a:cubicBezTo>
                  <a:lnTo>
                    <a:pt x="66479" y="664789"/>
                  </a:lnTo>
                  <a:cubicBezTo>
                    <a:pt x="29764" y="664789"/>
                    <a:pt x="0" y="635025"/>
                    <a:pt x="0" y="598310"/>
                  </a:cubicBezTo>
                  <a:lnTo>
                    <a:pt x="0" y="6647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191" tIns="65191" rIns="65191" bIns="65191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Frictional Force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08097339-21CE-CEF6-FFC5-ED86B69C5726}"/>
                </a:ext>
              </a:extLst>
            </p:cNvPr>
            <p:cNvSpPr/>
            <p:nvPr/>
          </p:nvSpPr>
          <p:spPr>
            <a:xfrm>
              <a:off x="1548190" y="3386698"/>
              <a:ext cx="1046912" cy="66478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D5349AB-84D9-CE37-8BD9-F766EED51437}"/>
                </a:ext>
              </a:extLst>
            </p:cNvPr>
            <p:cNvSpPr/>
            <p:nvPr/>
          </p:nvSpPr>
          <p:spPr>
            <a:xfrm>
              <a:off x="1664514" y="3497206"/>
              <a:ext cx="1046912" cy="664789"/>
            </a:xfrm>
            <a:custGeom>
              <a:avLst/>
              <a:gdLst>
                <a:gd name="csX0" fmla="*/ 0 w 1046912"/>
                <a:gd name="csY0" fmla="*/ 66479 h 664789"/>
                <a:gd name="csX1" fmla="*/ 66479 w 1046912"/>
                <a:gd name="csY1" fmla="*/ 0 h 664789"/>
                <a:gd name="csX2" fmla="*/ 980433 w 1046912"/>
                <a:gd name="csY2" fmla="*/ 0 h 664789"/>
                <a:gd name="csX3" fmla="*/ 1046912 w 1046912"/>
                <a:gd name="csY3" fmla="*/ 66479 h 664789"/>
                <a:gd name="csX4" fmla="*/ 1046912 w 1046912"/>
                <a:gd name="csY4" fmla="*/ 598310 h 664789"/>
                <a:gd name="csX5" fmla="*/ 980433 w 1046912"/>
                <a:gd name="csY5" fmla="*/ 664789 h 664789"/>
                <a:gd name="csX6" fmla="*/ 66479 w 1046912"/>
                <a:gd name="csY6" fmla="*/ 664789 h 664789"/>
                <a:gd name="csX7" fmla="*/ 0 w 1046912"/>
                <a:gd name="csY7" fmla="*/ 598310 h 664789"/>
                <a:gd name="csX8" fmla="*/ 0 w 1046912"/>
                <a:gd name="csY8" fmla="*/ 66479 h 6647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046912" h="664789">
                  <a:moveTo>
                    <a:pt x="0" y="66479"/>
                  </a:moveTo>
                  <a:cubicBezTo>
                    <a:pt x="0" y="29764"/>
                    <a:pt x="29764" y="0"/>
                    <a:pt x="66479" y="0"/>
                  </a:cubicBezTo>
                  <a:lnTo>
                    <a:pt x="980433" y="0"/>
                  </a:lnTo>
                  <a:cubicBezTo>
                    <a:pt x="1017148" y="0"/>
                    <a:pt x="1046912" y="29764"/>
                    <a:pt x="1046912" y="66479"/>
                  </a:cubicBezTo>
                  <a:lnTo>
                    <a:pt x="1046912" y="598310"/>
                  </a:lnTo>
                  <a:cubicBezTo>
                    <a:pt x="1046912" y="635025"/>
                    <a:pt x="1017148" y="664789"/>
                    <a:pt x="980433" y="664789"/>
                  </a:cubicBezTo>
                  <a:lnTo>
                    <a:pt x="66479" y="664789"/>
                  </a:lnTo>
                  <a:cubicBezTo>
                    <a:pt x="29764" y="664789"/>
                    <a:pt x="0" y="635025"/>
                    <a:pt x="0" y="598310"/>
                  </a:cubicBezTo>
                  <a:lnTo>
                    <a:pt x="0" y="6647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191" tIns="65191" rIns="65191" bIns="65191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Tension Force</a:t>
              </a: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7E9057B-A740-B4EF-60E2-86B9C16CE088}"/>
                </a:ext>
              </a:extLst>
            </p:cNvPr>
            <p:cNvSpPr/>
            <p:nvPr/>
          </p:nvSpPr>
          <p:spPr>
            <a:xfrm>
              <a:off x="2827749" y="3386698"/>
              <a:ext cx="1046912" cy="66478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BC86B11-067C-18EC-E1ED-5690B0F5B434}"/>
                </a:ext>
              </a:extLst>
            </p:cNvPr>
            <p:cNvSpPr/>
            <p:nvPr/>
          </p:nvSpPr>
          <p:spPr>
            <a:xfrm>
              <a:off x="2944073" y="3497206"/>
              <a:ext cx="1046912" cy="664789"/>
            </a:xfrm>
            <a:custGeom>
              <a:avLst/>
              <a:gdLst>
                <a:gd name="csX0" fmla="*/ 0 w 1046912"/>
                <a:gd name="csY0" fmla="*/ 66479 h 664789"/>
                <a:gd name="csX1" fmla="*/ 66479 w 1046912"/>
                <a:gd name="csY1" fmla="*/ 0 h 664789"/>
                <a:gd name="csX2" fmla="*/ 980433 w 1046912"/>
                <a:gd name="csY2" fmla="*/ 0 h 664789"/>
                <a:gd name="csX3" fmla="*/ 1046912 w 1046912"/>
                <a:gd name="csY3" fmla="*/ 66479 h 664789"/>
                <a:gd name="csX4" fmla="*/ 1046912 w 1046912"/>
                <a:gd name="csY4" fmla="*/ 598310 h 664789"/>
                <a:gd name="csX5" fmla="*/ 980433 w 1046912"/>
                <a:gd name="csY5" fmla="*/ 664789 h 664789"/>
                <a:gd name="csX6" fmla="*/ 66479 w 1046912"/>
                <a:gd name="csY6" fmla="*/ 664789 h 664789"/>
                <a:gd name="csX7" fmla="*/ 0 w 1046912"/>
                <a:gd name="csY7" fmla="*/ 598310 h 664789"/>
                <a:gd name="csX8" fmla="*/ 0 w 1046912"/>
                <a:gd name="csY8" fmla="*/ 66479 h 6647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046912" h="664789">
                  <a:moveTo>
                    <a:pt x="0" y="66479"/>
                  </a:moveTo>
                  <a:cubicBezTo>
                    <a:pt x="0" y="29764"/>
                    <a:pt x="29764" y="0"/>
                    <a:pt x="66479" y="0"/>
                  </a:cubicBezTo>
                  <a:lnTo>
                    <a:pt x="980433" y="0"/>
                  </a:lnTo>
                  <a:cubicBezTo>
                    <a:pt x="1017148" y="0"/>
                    <a:pt x="1046912" y="29764"/>
                    <a:pt x="1046912" y="66479"/>
                  </a:cubicBezTo>
                  <a:lnTo>
                    <a:pt x="1046912" y="598310"/>
                  </a:lnTo>
                  <a:cubicBezTo>
                    <a:pt x="1046912" y="635025"/>
                    <a:pt x="1017148" y="664789"/>
                    <a:pt x="980433" y="664789"/>
                  </a:cubicBezTo>
                  <a:lnTo>
                    <a:pt x="66479" y="664789"/>
                  </a:lnTo>
                  <a:cubicBezTo>
                    <a:pt x="29764" y="664789"/>
                    <a:pt x="0" y="635025"/>
                    <a:pt x="0" y="598310"/>
                  </a:cubicBezTo>
                  <a:lnTo>
                    <a:pt x="0" y="6647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191" tIns="65191" rIns="65191" bIns="65191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Normal Force</a:t>
              </a: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07027B24-3179-72FB-9623-83085F9FB44D}"/>
                </a:ext>
              </a:extLst>
            </p:cNvPr>
            <p:cNvSpPr/>
            <p:nvPr/>
          </p:nvSpPr>
          <p:spPr>
            <a:xfrm>
              <a:off x="4107309" y="3386698"/>
              <a:ext cx="1046912" cy="66478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D695438-A24A-9F55-D67E-9ADBEDB019EA}"/>
                </a:ext>
              </a:extLst>
            </p:cNvPr>
            <p:cNvSpPr/>
            <p:nvPr/>
          </p:nvSpPr>
          <p:spPr>
            <a:xfrm>
              <a:off x="4223632" y="3497206"/>
              <a:ext cx="1046912" cy="664789"/>
            </a:xfrm>
            <a:custGeom>
              <a:avLst/>
              <a:gdLst>
                <a:gd name="csX0" fmla="*/ 0 w 1046912"/>
                <a:gd name="csY0" fmla="*/ 66479 h 664789"/>
                <a:gd name="csX1" fmla="*/ 66479 w 1046912"/>
                <a:gd name="csY1" fmla="*/ 0 h 664789"/>
                <a:gd name="csX2" fmla="*/ 980433 w 1046912"/>
                <a:gd name="csY2" fmla="*/ 0 h 664789"/>
                <a:gd name="csX3" fmla="*/ 1046912 w 1046912"/>
                <a:gd name="csY3" fmla="*/ 66479 h 664789"/>
                <a:gd name="csX4" fmla="*/ 1046912 w 1046912"/>
                <a:gd name="csY4" fmla="*/ 598310 h 664789"/>
                <a:gd name="csX5" fmla="*/ 980433 w 1046912"/>
                <a:gd name="csY5" fmla="*/ 664789 h 664789"/>
                <a:gd name="csX6" fmla="*/ 66479 w 1046912"/>
                <a:gd name="csY6" fmla="*/ 664789 h 664789"/>
                <a:gd name="csX7" fmla="*/ 0 w 1046912"/>
                <a:gd name="csY7" fmla="*/ 598310 h 664789"/>
                <a:gd name="csX8" fmla="*/ 0 w 1046912"/>
                <a:gd name="csY8" fmla="*/ 66479 h 6647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046912" h="664789">
                  <a:moveTo>
                    <a:pt x="0" y="66479"/>
                  </a:moveTo>
                  <a:cubicBezTo>
                    <a:pt x="0" y="29764"/>
                    <a:pt x="29764" y="0"/>
                    <a:pt x="66479" y="0"/>
                  </a:cubicBezTo>
                  <a:lnTo>
                    <a:pt x="980433" y="0"/>
                  </a:lnTo>
                  <a:cubicBezTo>
                    <a:pt x="1017148" y="0"/>
                    <a:pt x="1046912" y="29764"/>
                    <a:pt x="1046912" y="66479"/>
                  </a:cubicBezTo>
                  <a:lnTo>
                    <a:pt x="1046912" y="598310"/>
                  </a:lnTo>
                  <a:cubicBezTo>
                    <a:pt x="1046912" y="635025"/>
                    <a:pt x="1017148" y="664789"/>
                    <a:pt x="980433" y="664789"/>
                  </a:cubicBezTo>
                  <a:lnTo>
                    <a:pt x="66479" y="664789"/>
                  </a:lnTo>
                  <a:cubicBezTo>
                    <a:pt x="29764" y="664789"/>
                    <a:pt x="0" y="635025"/>
                    <a:pt x="0" y="598310"/>
                  </a:cubicBezTo>
                  <a:lnTo>
                    <a:pt x="0" y="6647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191" tIns="65191" rIns="65191" bIns="65191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Air Resistance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50D48BC3-C39A-BAB8-5904-1A14A9885B88}"/>
                </a:ext>
              </a:extLst>
            </p:cNvPr>
            <p:cNvSpPr/>
            <p:nvPr/>
          </p:nvSpPr>
          <p:spPr>
            <a:xfrm>
              <a:off x="5386868" y="3386698"/>
              <a:ext cx="1046912" cy="66478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6BE53FE-4A97-1666-130E-1ED82126EDBC}"/>
                </a:ext>
              </a:extLst>
            </p:cNvPr>
            <p:cNvSpPr/>
            <p:nvPr/>
          </p:nvSpPr>
          <p:spPr>
            <a:xfrm>
              <a:off x="5503191" y="3497206"/>
              <a:ext cx="1046912" cy="664789"/>
            </a:xfrm>
            <a:custGeom>
              <a:avLst/>
              <a:gdLst>
                <a:gd name="csX0" fmla="*/ 0 w 1046912"/>
                <a:gd name="csY0" fmla="*/ 66479 h 664789"/>
                <a:gd name="csX1" fmla="*/ 66479 w 1046912"/>
                <a:gd name="csY1" fmla="*/ 0 h 664789"/>
                <a:gd name="csX2" fmla="*/ 980433 w 1046912"/>
                <a:gd name="csY2" fmla="*/ 0 h 664789"/>
                <a:gd name="csX3" fmla="*/ 1046912 w 1046912"/>
                <a:gd name="csY3" fmla="*/ 66479 h 664789"/>
                <a:gd name="csX4" fmla="*/ 1046912 w 1046912"/>
                <a:gd name="csY4" fmla="*/ 598310 h 664789"/>
                <a:gd name="csX5" fmla="*/ 980433 w 1046912"/>
                <a:gd name="csY5" fmla="*/ 664789 h 664789"/>
                <a:gd name="csX6" fmla="*/ 66479 w 1046912"/>
                <a:gd name="csY6" fmla="*/ 664789 h 664789"/>
                <a:gd name="csX7" fmla="*/ 0 w 1046912"/>
                <a:gd name="csY7" fmla="*/ 598310 h 664789"/>
                <a:gd name="csX8" fmla="*/ 0 w 1046912"/>
                <a:gd name="csY8" fmla="*/ 66479 h 6647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046912" h="664789">
                  <a:moveTo>
                    <a:pt x="0" y="66479"/>
                  </a:moveTo>
                  <a:cubicBezTo>
                    <a:pt x="0" y="29764"/>
                    <a:pt x="29764" y="0"/>
                    <a:pt x="66479" y="0"/>
                  </a:cubicBezTo>
                  <a:lnTo>
                    <a:pt x="980433" y="0"/>
                  </a:lnTo>
                  <a:cubicBezTo>
                    <a:pt x="1017148" y="0"/>
                    <a:pt x="1046912" y="29764"/>
                    <a:pt x="1046912" y="66479"/>
                  </a:cubicBezTo>
                  <a:lnTo>
                    <a:pt x="1046912" y="598310"/>
                  </a:lnTo>
                  <a:cubicBezTo>
                    <a:pt x="1046912" y="635025"/>
                    <a:pt x="1017148" y="664789"/>
                    <a:pt x="980433" y="664789"/>
                  </a:cubicBezTo>
                  <a:lnTo>
                    <a:pt x="66479" y="664789"/>
                  </a:lnTo>
                  <a:cubicBezTo>
                    <a:pt x="29764" y="664789"/>
                    <a:pt x="0" y="635025"/>
                    <a:pt x="0" y="598310"/>
                  </a:cubicBezTo>
                  <a:lnTo>
                    <a:pt x="0" y="6647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191" tIns="65191" rIns="65191" bIns="65191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Applied Force</a:t>
              </a: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0AA4B8A9-47BA-67E9-F5F0-01E8AE3252D4}"/>
                </a:ext>
              </a:extLst>
            </p:cNvPr>
            <p:cNvSpPr/>
            <p:nvPr/>
          </p:nvSpPr>
          <p:spPr>
            <a:xfrm>
              <a:off x="6666427" y="3386698"/>
              <a:ext cx="1046912" cy="66478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C8E79AA-760B-0E4B-6009-6A42A730205E}"/>
                </a:ext>
              </a:extLst>
            </p:cNvPr>
            <p:cNvSpPr/>
            <p:nvPr/>
          </p:nvSpPr>
          <p:spPr>
            <a:xfrm>
              <a:off x="6782751" y="3497206"/>
              <a:ext cx="1046912" cy="664789"/>
            </a:xfrm>
            <a:custGeom>
              <a:avLst/>
              <a:gdLst>
                <a:gd name="csX0" fmla="*/ 0 w 1046912"/>
                <a:gd name="csY0" fmla="*/ 66479 h 664789"/>
                <a:gd name="csX1" fmla="*/ 66479 w 1046912"/>
                <a:gd name="csY1" fmla="*/ 0 h 664789"/>
                <a:gd name="csX2" fmla="*/ 980433 w 1046912"/>
                <a:gd name="csY2" fmla="*/ 0 h 664789"/>
                <a:gd name="csX3" fmla="*/ 1046912 w 1046912"/>
                <a:gd name="csY3" fmla="*/ 66479 h 664789"/>
                <a:gd name="csX4" fmla="*/ 1046912 w 1046912"/>
                <a:gd name="csY4" fmla="*/ 598310 h 664789"/>
                <a:gd name="csX5" fmla="*/ 980433 w 1046912"/>
                <a:gd name="csY5" fmla="*/ 664789 h 664789"/>
                <a:gd name="csX6" fmla="*/ 66479 w 1046912"/>
                <a:gd name="csY6" fmla="*/ 664789 h 664789"/>
                <a:gd name="csX7" fmla="*/ 0 w 1046912"/>
                <a:gd name="csY7" fmla="*/ 598310 h 664789"/>
                <a:gd name="csX8" fmla="*/ 0 w 1046912"/>
                <a:gd name="csY8" fmla="*/ 66479 h 6647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046912" h="664789">
                  <a:moveTo>
                    <a:pt x="0" y="66479"/>
                  </a:moveTo>
                  <a:cubicBezTo>
                    <a:pt x="0" y="29764"/>
                    <a:pt x="29764" y="0"/>
                    <a:pt x="66479" y="0"/>
                  </a:cubicBezTo>
                  <a:lnTo>
                    <a:pt x="980433" y="0"/>
                  </a:lnTo>
                  <a:cubicBezTo>
                    <a:pt x="1017148" y="0"/>
                    <a:pt x="1046912" y="29764"/>
                    <a:pt x="1046912" y="66479"/>
                  </a:cubicBezTo>
                  <a:lnTo>
                    <a:pt x="1046912" y="598310"/>
                  </a:lnTo>
                  <a:cubicBezTo>
                    <a:pt x="1046912" y="635025"/>
                    <a:pt x="1017148" y="664789"/>
                    <a:pt x="980433" y="664789"/>
                  </a:cubicBezTo>
                  <a:lnTo>
                    <a:pt x="66479" y="664789"/>
                  </a:lnTo>
                  <a:cubicBezTo>
                    <a:pt x="29764" y="664789"/>
                    <a:pt x="0" y="635025"/>
                    <a:pt x="0" y="598310"/>
                  </a:cubicBezTo>
                  <a:lnTo>
                    <a:pt x="0" y="6647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191" tIns="65191" rIns="65191" bIns="65191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Spring Force</a:t>
              </a:r>
            </a:p>
          </p:txBody>
        </p:sp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2CEDFCD-4CE2-92D2-A2B4-21D73DE3FC75}"/>
              </a:ext>
            </a:extLst>
          </p:cNvPr>
          <p:cNvSpPr/>
          <p:nvPr/>
        </p:nvSpPr>
        <p:spPr>
          <a:xfrm>
            <a:off x="6933750" y="2112955"/>
            <a:ext cx="2942765" cy="30447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07492"/>
                </a:lnTo>
                <a:lnTo>
                  <a:pt x="2942765" y="207492"/>
                </a:lnTo>
                <a:lnTo>
                  <a:pt x="2942765" y="304476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DE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0FB1E92-EBF3-36E7-366A-E3D0FD0DA5EC}"/>
              </a:ext>
            </a:extLst>
          </p:cNvPr>
          <p:cNvSpPr/>
          <p:nvPr/>
        </p:nvSpPr>
        <p:spPr>
          <a:xfrm>
            <a:off x="3990985" y="2112955"/>
            <a:ext cx="2942765" cy="30447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942765" y="0"/>
                </a:moveTo>
                <a:lnTo>
                  <a:pt x="2942765" y="207492"/>
                </a:lnTo>
                <a:lnTo>
                  <a:pt x="0" y="207492"/>
                </a:lnTo>
                <a:lnTo>
                  <a:pt x="0" y="304476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DE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EE6A73-EA11-BAEA-CFAD-D61EE5C003A6}"/>
              </a:ext>
            </a:extLst>
          </p:cNvPr>
          <p:cNvSpPr/>
          <p:nvPr/>
        </p:nvSpPr>
        <p:spPr>
          <a:xfrm>
            <a:off x="6410294" y="1448166"/>
            <a:ext cx="1046912" cy="66478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DE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777AD4F-77FB-935E-C6B3-4BF6B111A986}"/>
              </a:ext>
            </a:extLst>
          </p:cNvPr>
          <p:cNvSpPr/>
          <p:nvPr/>
        </p:nvSpPr>
        <p:spPr>
          <a:xfrm>
            <a:off x="6526618" y="1558673"/>
            <a:ext cx="1046912" cy="664789"/>
          </a:xfrm>
          <a:custGeom>
            <a:avLst/>
            <a:gdLst>
              <a:gd name="csX0" fmla="*/ 0 w 1046912"/>
              <a:gd name="csY0" fmla="*/ 66479 h 664789"/>
              <a:gd name="csX1" fmla="*/ 66479 w 1046912"/>
              <a:gd name="csY1" fmla="*/ 0 h 664789"/>
              <a:gd name="csX2" fmla="*/ 980433 w 1046912"/>
              <a:gd name="csY2" fmla="*/ 0 h 664789"/>
              <a:gd name="csX3" fmla="*/ 1046912 w 1046912"/>
              <a:gd name="csY3" fmla="*/ 66479 h 664789"/>
              <a:gd name="csX4" fmla="*/ 1046912 w 1046912"/>
              <a:gd name="csY4" fmla="*/ 598310 h 664789"/>
              <a:gd name="csX5" fmla="*/ 980433 w 1046912"/>
              <a:gd name="csY5" fmla="*/ 664789 h 664789"/>
              <a:gd name="csX6" fmla="*/ 66479 w 1046912"/>
              <a:gd name="csY6" fmla="*/ 664789 h 664789"/>
              <a:gd name="csX7" fmla="*/ 0 w 1046912"/>
              <a:gd name="csY7" fmla="*/ 598310 h 664789"/>
              <a:gd name="csX8" fmla="*/ 0 w 1046912"/>
              <a:gd name="csY8" fmla="*/ 66479 h 6647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046912" h="664789">
                <a:moveTo>
                  <a:pt x="0" y="66479"/>
                </a:moveTo>
                <a:cubicBezTo>
                  <a:pt x="0" y="29764"/>
                  <a:pt x="29764" y="0"/>
                  <a:pt x="66479" y="0"/>
                </a:cubicBezTo>
                <a:lnTo>
                  <a:pt x="980433" y="0"/>
                </a:lnTo>
                <a:cubicBezTo>
                  <a:pt x="1017148" y="0"/>
                  <a:pt x="1046912" y="29764"/>
                  <a:pt x="1046912" y="66479"/>
                </a:cubicBezTo>
                <a:lnTo>
                  <a:pt x="1046912" y="598310"/>
                </a:lnTo>
                <a:cubicBezTo>
                  <a:pt x="1046912" y="635025"/>
                  <a:pt x="1017148" y="664789"/>
                  <a:pt x="980433" y="664789"/>
                </a:cubicBezTo>
                <a:lnTo>
                  <a:pt x="66479" y="664789"/>
                </a:lnTo>
                <a:cubicBezTo>
                  <a:pt x="29764" y="664789"/>
                  <a:pt x="0" y="635025"/>
                  <a:pt x="0" y="598310"/>
                </a:cubicBezTo>
                <a:lnTo>
                  <a:pt x="0" y="66479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191" tIns="65191" rIns="65191" bIns="65191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N" sz="1200" kern="1200"/>
              <a:t>Forces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AC061BB-56BF-5C8E-6A5F-4D25750B47C6}"/>
              </a:ext>
            </a:extLst>
          </p:cNvPr>
          <p:cNvSpPr/>
          <p:nvPr/>
        </p:nvSpPr>
        <p:spPr>
          <a:xfrm>
            <a:off x="3467529" y="2417432"/>
            <a:ext cx="1046912" cy="66478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DE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2118D4B-87EC-AD85-8F7A-1E2F0DBF2B46}"/>
              </a:ext>
            </a:extLst>
          </p:cNvPr>
          <p:cNvSpPr/>
          <p:nvPr/>
        </p:nvSpPr>
        <p:spPr>
          <a:xfrm>
            <a:off x="3583852" y="2527940"/>
            <a:ext cx="1046912" cy="664789"/>
          </a:xfrm>
          <a:custGeom>
            <a:avLst/>
            <a:gdLst>
              <a:gd name="csX0" fmla="*/ 0 w 1046912"/>
              <a:gd name="csY0" fmla="*/ 66479 h 664789"/>
              <a:gd name="csX1" fmla="*/ 66479 w 1046912"/>
              <a:gd name="csY1" fmla="*/ 0 h 664789"/>
              <a:gd name="csX2" fmla="*/ 980433 w 1046912"/>
              <a:gd name="csY2" fmla="*/ 0 h 664789"/>
              <a:gd name="csX3" fmla="*/ 1046912 w 1046912"/>
              <a:gd name="csY3" fmla="*/ 66479 h 664789"/>
              <a:gd name="csX4" fmla="*/ 1046912 w 1046912"/>
              <a:gd name="csY4" fmla="*/ 598310 h 664789"/>
              <a:gd name="csX5" fmla="*/ 980433 w 1046912"/>
              <a:gd name="csY5" fmla="*/ 664789 h 664789"/>
              <a:gd name="csX6" fmla="*/ 66479 w 1046912"/>
              <a:gd name="csY6" fmla="*/ 664789 h 664789"/>
              <a:gd name="csX7" fmla="*/ 0 w 1046912"/>
              <a:gd name="csY7" fmla="*/ 598310 h 664789"/>
              <a:gd name="csX8" fmla="*/ 0 w 1046912"/>
              <a:gd name="csY8" fmla="*/ 66479 h 6647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046912" h="664789">
                <a:moveTo>
                  <a:pt x="0" y="66479"/>
                </a:moveTo>
                <a:cubicBezTo>
                  <a:pt x="0" y="29764"/>
                  <a:pt x="29764" y="0"/>
                  <a:pt x="66479" y="0"/>
                </a:cubicBezTo>
                <a:lnTo>
                  <a:pt x="980433" y="0"/>
                </a:lnTo>
                <a:cubicBezTo>
                  <a:pt x="1017148" y="0"/>
                  <a:pt x="1046912" y="29764"/>
                  <a:pt x="1046912" y="66479"/>
                </a:cubicBezTo>
                <a:lnTo>
                  <a:pt x="1046912" y="598310"/>
                </a:lnTo>
                <a:cubicBezTo>
                  <a:pt x="1046912" y="635025"/>
                  <a:pt x="1017148" y="664789"/>
                  <a:pt x="980433" y="664789"/>
                </a:cubicBezTo>
                <a:lnTo>
                  <a:pt x="66479" y="664789"/>
                </a:lnTo>
                <a:cubicBezTo>
                  <a:pt x="29764" y="664789"/>
                  <a:pt x="0" y="635025"/>
                  <a:pt x="0" y="598310"/>
                </a:cubicBezTo>
                <a:lnTo>
                  <a:pt x="0" y="66479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191" tIns="65191" rIns="65191" bIns="65191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Contact Forces</a:t>
            </a:r>
            <a:endParaRPr lang="en-IN" sz="1200" kern="120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09C52A9-6DA8-5466-E166-825D6A2B0256}"/>
              </a:ext>
            </a:extLst>
          </p:cNvPr>
          <p:cNvSpPr/>
          <p:nvPr/>
        </p:nvSpPr>
        <p:spPr>
          <a:xfrm>
            <a:off x="9353059" y="2417432"/>
            <a:ext cx="1046912" cy="66478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DE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D577002C-FB67-4685-56D9-49A29D2E99B3}"/>
              </a:ext>
            </a:extLst>
          </p:cNvPr>
          <p:cNvSpPr/>
          <p:nvPr/>
        </p:nvSpPr>
        <p:spPr>
          <a:xfrm>
            <a:off x="9469383" y="2527940"/>
            <a:ext cx="1046912" cy="664789"/>
          </a:xfrm>
          <a:custGeom>
            <a:avLst/>
            <a:gdLst>
              <a:gd name="csX0" fmla="*/ 0 w 1046912"/>
              <a:gd name="csY0" fmla="*/ 66479 h 664789"/>
              <a:gd name="csX1" fmla="*/ 66479 w 1046912"/>
              <a:gd name="csY1" fmla="*/ 0 h 664789"/>
              <a:gd name="csX2" fmla="*/ 980433 w 1046912"/>
              <a:gd name="csY2" fmla="*/ 0 h 664789"/>
              <a:gd name="csX3" fmla="*/ 1046912 w 1046912"/>
              <a:gd name="csY3" fmla="*/ 66479 h 664789"/>
              <a:gd name="csX4" fmla="*/ 1046912 w 1046912"/>
              <a:gd name="csY4" fmla="*/ 598310 h 664789"/>
              <a:gd name="csX5" fmla="*/ 980433 w 1046912"/>
              <a:gd name="csY5" fmla="*/ 664789 h 664789"/>
              <a:gd name="csX6" fmla="*/ 66479 w 1046912"/>
              <a:gd name="csY6" fmla="*/ 664789 h 664789"/>
              <a:gd name="csX7" fmla="*/ 0 w 1046912"/>
              <a:gd name="csY7" fmla="*/ 598310 h 664789"/>
              <a:gd name="csX8" fmla="*/ 0 w 1046912"/>
              <a:gd name="csY8" fmla="*/ 66479 h 6647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046912" h="664789">
                <a:moveTo>
                  <a:pt x="0" y="66479"/>
                </a:moveTo>
                <a:cubicBezTo>
                  <a:pt x="0" y="29764"/>
                  <a:pt x="29764" y="0"/>
                  <a:pt x="66479" y="0"/>
                </a:cubicBezTo>
                <a:lnTo>
                  <a:pt x="980433" y="0"/>
                </a:lnTo>
                <a:cubicBezTo>
                  <a:pt x="1017148" y="0"/>
                  <a:pt x="1046912" y="29764"/>
                  <a:pt x="1046912" y="66479"/>
                </a:cubicBezTo>
                <a:lnTo>
                  <a:pt x="1046912" y="598310"/>
                </a:lnTo>
                <a:cubicBezTo>
                  <a:pt x="1046912" y="635025"/>
                  <a:pt x="1017148" y="664789"/>
                  <a:pt x="980433" y="664789"/>
                </a:cubicBezTo>
                <a:lnTo>
                  <a:pt x="66479" y="664789"/>
                </a:lnTo>
                <a:cubicBezTo>
                  <a:pt x="29764" y="664789"/>
                  <a:pt x="0" y="635025"/>
                  <a:pt x="0" y="598310"/>
                </a:cubicBezTo>
                <a:lnTo>
                  <a:pt x="0" y="66479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191" tIns="65191" rIns="65191" bIns="65191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Non-Contact Forces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7AD2B9-9DEB-5874-B900-B8EFCD4DA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experts classify forces</a:t>
            </a:r>
            <a:endParaRPr lang="en-I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60C94D-152E-8A1C-7293-B044BA366CDF}"/>
              </a:ext>
            </a:extLst>
          </p:cNvPr>
          <p:cNvSpPr txBox="1"/>
          <p:nvPr/>
        </p:nvSpPr>
        <p:spPr>
          <a:xfrm>
            <a:off x="1533303" y="4698973"/>
            <a:ext cx="91253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000"/>
              <a:t>Classifying forces helps scientists and engineers </a:t>
            </a:r>
            <a:br>
              <a:rPr lang="en-US" sz="2000"/>
            </a:br>
            <a:r>
              <a:rPr lang="en-US" sz="2000"/>
              <a:t>to </a:t>
            </a:r>
            <a:r>
              <a:rPr lang="en-US" sz="2000" b="1"/>
              <a:t>understand, predict, and apply forces </a:t>
            </a:r>
            <a:r>
              <a:rPr lang="en-US" sz="2000"/>
              <a:t>in real-world scenarios, </a:t>
            </a:r>
            <a:br>
              <a:rPr lang="en-US" sz="2000"/>
            </a:br>
            <a:r>
              <a:rPr lang="en-US" sz="2000"/>
              <a:t>from building bridges to launching rockets.</a:t>
            </a:r>
            <a:endParaRPr lang="en-IN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A0D1BB-5614-A6AC-5A00-F04212C0EC75}"/>
              </a:ext>
            </a:extLst>
          </p:cNvPr>
          <p:cNvSpPr txBox="1"/>
          <p:nvPr/>
        </p:nvSpPr>
        <p:spPr>
          <a:xfrm>
            <a:off x="865584" y="1071569"/>
            <a:ext cx="21199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A </a:t>
            </a:r>
            <a:r>
              <a:rPr lang="en-US" sz="1400" b="1"/>
              <a:t>contact force</a:t>
            </a:r>
            <a:r>
              <a:rPr lang="en-US" sz="1400"/>
              <a:t> happens when two things </a:t>
            </a:r>
            <a:r>
              <a:rPr lang="en-US" sz="1400" b="1"/>
              <a:t>touch each other,</a:t>
            </a:r>
            <a:r>
              <a:rPr lang="en-US" sz="1400"/>
              <a:t> like when you push a door or when your breaks on the wheels slow your bike.</a:t>
            </a:r>
            <a:endParaRPr lang="en-DE" sz="140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A606063-94D3-9AB0-F1B8-0FF8D611AF1C}"/>
              </a:ext>
            </a:extLst>
          </p:cNvPr>
          <p:cNvCxnSpPr>
            <a:cxnSpLocks/>
          </p:cNvCxnSpPr>
          <p:nvPr/>
        </p:nvCxnSpPr>
        <p:spPr>
          <a:xfrm>
            <a:off x="2985548" y="2002656"/>
            <a:ext cx="404261" cy="314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AF7D99F-DAD0-BE9F-116D-CE9EE0A9F451}"/>
              </a:ext>
            </a:extLst>
          </p:cNvPr>
          <p:cNvSpPr txBox="1"/>
          <p:nvPr/>
        </p:nvSpPr>
        <p:spPr>
          <a:xfrm>
            <a:off x="9767236" y="558588"/>
            <a:ext cx="21199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/>
              <a:t>A </a:t>
            </a:r>
            <a:r>
              <a:rPr lang="en-US" sz="1400" b="1"/>
              <a:t>non-contact force</a:t>
            </a:r>
            <a:r>
              <a:rPr lang="en-US" sz="1400"/>
              <a:t> acts </a:t>
            </a:r>
            <a:r>
              <a:rPr lang="en-US" sz="1400" b="1"/>
              <a:t>without touching</a:t>
            </a:r>
            <a:r>
              <a:rPr lang="en-US" sz="1400"/>
              <a:t>, like </a:t>
            </a:r>
            <a:r>
              <a:rPr lang="en-US" sz="1400" b="1"/>
              <a:t>gravity</a:t>
            </a:r>
            <a:r>
              <a:rPr lang="en-US" sz="1400"/>
              <a:t> pulling things down or a </a:t>
            </a:r>
            <a:r>
              <a:rPr lang="en-US" sz="1400" b="1"/>
              <a:t>magnet</a:t>
            </a:r>
            <a:r>
              <a:rPr lang="en-US" sz="1400"/>
              <a:t> attracting metal from a distance.</a:t>
            </a:r>
            <a:endParaRPr lang="en-DE" sz="140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712622D-CCC0-2EF3-C847-FF1CD2C1D128}"/>
              </a:ext>
            </a:extLst>
          </p:cNvPr>
          <p:cNvCxnSpPr>
            <a:cxnSpLocks/>
          </p:cNvCxnSpPr>
          <p:nvPr/>
        </p:nvCxnSpPr>
        <p:spPr>
          <a:xfrm flipH="1">
            <a:off x="10125075" y="1764067"/>
            <a:ext cx="259800" cy="5532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181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FBF659C-AD78-3815-3EDD-17FE4ED869FB}"/>
              </a:ext>
            </a:extLst>
          </p:cNvPr>
          <p:cNvSpPr/>
          <p:nvPr/>
        </p:nvSpPr>
        <p:spPr>
          <a:xfrm>
            <a:off x="6378396" y="2204864"/>
            <a:ext cx="4803534" cy="2273058"/>
          </a:xfrm>
          <a:prstGeom prst="roundRect">
            <a:avLst>
              <a:gd name="adj" fmla="val 12714"/>
            </a:avLst>
          </a:prstGeom>
          <a:solidFill>
            <a:schemeClr val="bg1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244723-84BB-0294-9441-C430600E01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EA7796-FDF1-5ACC-B87D-23402070B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 can feel a contact force!</a:t>
            </a:r>
            <a:endParaRPr lang="en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F62B76-50D0-8B4E-2026-59FFDA91650D}"/>
              </a:ext>
            </a:extLst>
          </p:cNvPr>
          <p:cNvSpPr txBox="1"/>
          <p:nvPr/>
        </p:nvSpPr>
        <p:spPr>
          <a:xfrm>
            <a:off x="6590025" y="2420888"/>
            <a:ext cx="4380275" cy="1862048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000" b="1"/>
              <a:t>Try This! </a:t>
            </a:r>
          </a:p>
          <a:p>
            <a:pPr algn="ctr">
              <a:spcAft>
                <a:spcPts val="600"/>
              </a:spcAft>
            </a:pPr>
            <a:r>
              <a:rPr lang="en-US" sz="2000" b="1"/>
              <a:t>Rub the palms of your hands </a:t>
            </a:r>
            <a:r>
              <a:rPr lang="en-US" sz="2000"/>
              <a:t>against each other as quickly as you can!</a:t>
            </a:r>
          </a:p>
          <a:p>
            <a:pPr algn="ctr">
              <a:spcAft>
                <a:spcPts val="600"/>
              </a:spcAft>
            </a:pPr>
            <a:r>
              <a:rPr lang="en-US" sz="2000"/>
              <a:t>Can you </a:t>
            </a:r>
            <a:r>
              <a:rPr lang="en-US" sz="2000" b="1"/>
              <a:t>feel them getting warm</a:t>
            </a:r>
            <a:r>
              <a:rPr lang="en-US" sz="2000"/>
              <a:t>? </a:t>
            </a:r>
          </a:p>
          <a:p>
            <a:pPr algn="ctr">
              <a:spcAft>
                <a:spcPts val="600"/>
              </a:spcAft>
            </a:pPr>
            <a:r>
              <a:rPr lang="en-US" sz="2000"/>
              <a:t>That’s </a:t>
            </a:r>
            <a:r>
              <a:rPr lang="en-US" sz="2000" b="1"/>
              <a:t>friction force</a:t>
            </a:r>
            <a:r>
              <a:rPr lang="en-US" sz="2000"/>
              <a:t>!</a:t>
            </a:r>
            <a:endParaRPr lang="en-DE" sz="2000"/>
          </a:p>
        </p:txBody>
      </p:sp>
      <p:pic>
        <p:nvPicPr>
          <p:cNvPr id="8" name="Picture 7" descr="A hand holding a cube&#10;&#10;AI-generated content may be incorrect.">
            <a:extLst>
              <a:ext uri="{FF2B5EF4-FFF2-40B4-BE49-F238E27FC236}">
                <a16:creationId xmlns:a16="http://schemas.microsoft.com/office/drawing/2014/main" id="{6BB6A6A7-E7D5-1835-C2ED-B09BFD46B4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340" y="1783538"/>
            <a:ext cx="896113" cy="874824"/>
          </a:xfrm>
          <a:prstGeom prst="rect">
            <a:avLst/>
          </a:prstGeom>
        </p:spPr>
      </p:pic>
      <p:pic>
        <p:nvPicPr>
          <p:cNvPr id="5" name="Picture 4" descr="A person in an orange shirt and hat&#10;&#10;AI-generated content may be incorrect.">
            <a:extLst>
              <a:ext uri="{FF2B5EF4-FFF2-40B4-BE49-F238E27FC236}">
                <a16:creationId xmlns:a16="http://schemas.microsoft.com/office/drawing/2014/main" id="{039EE2DD-675E-F8AF-16D8-0CB6C2D07E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4" r="20637" b="6666"/>
          <a:stretch>
            <a:fillRect/>
          </a:stretch>
        </p:blipFill>
        <p:spPr>
          <a:xfrm>
            <a:off x="910528" y="950409"/>
            <a:ext cx="4795784" cy="480300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18532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EE0F-D423-A427-5AD0-C1DDB4822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Try to classify!</a:t>
            </a:r>
            <a:endParaRPr lang="en-DE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A3684FE-CA49-3333-7F6F-08214A369B98}"/>
              </a:ext>
            </a:extLst>
          </p:cNvPr>
          <p:cNvGrpSpPr/>
          <p:nvPr/>
        </p:nvGrpSpPr>
        <p:grpSpPr>
          <a:xfrm>
            <a:off x="7360962" y="1100982"/>
            <a:ext cx="4112232" cy="2620261"/>
            <a:chOff x="5930340" y="1783538"/>
            <a:chExt cx="4112232" cy="262026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EA0AACE9-C268-F33D-2DB7-76E68FDFFF3D}"/>
                </a:ext>
              </a:extLst>
            </p:cNvPr>
            <p:cNvSpPr/>
            <p:nvPr/>
          </p:nvSpPr>
          <p:spPr>
            <a:xfrm>
              <a:off x="6378396" y="2204864"/>
              <a:ext cx="3664176" cy="2198935"/>
            </a:xfrm>
            <a:prstGeom prst="roundRect">
              <a:avLst>
                <a:gd name="adj" fmla="val 12714"/>
              </a:avLst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3061541-1259-AF48-EBEB-8C1CBB9F8A8F}"/>
                </a:ext>
              </a:extLst>
            </p:cNvPr>
            <p:cNvSpPr txBox="1"/>
            <p:nvPr/>
          </p:nvSpPr>
          <p:spPr>
            <a:xfrm>
              <a:off x="6590025" y="2420888"/>
              <a:ext cx="3240119" cy="170816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GB" sz="2000" b="1"/>
                <a:t>Classify! 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/>
                <a:t>Look at these images and </a:t>
              </a:r>
              <a:br>
                <a:rPr lang="en-US" sz="2000"/>
              </a:br>
              <a:r>
                <a:rPr lang="en-US" sz="2000" b="1"/>
                <a:t>try to classify</a:t>
              </a:r>
              <a:r>
                <a:rPr lang="en-US" sz="2000"/>
                <a:t>, </a:t>
              </a:r>
              <a:br>
                <a:rPr lang="en-US" sz="2000"/>
              </a:br>
              <a:r>
                <a:rPr lang="en-US" sz="2000"/>
                <a:t>which image refers to a </a:t>
              </a:r>
              <a:br>
                <a:rPr lang="en-US" sz="2000"/>
              </a:br>
              <a:r>
                <a:rPr lang="en-US" sz="2000" b="1"/>
                <a:t>contact or non-contact force</a:t>
              </a:r>
              <a:r>
                <a:rPr lang="en-US" sz="2000"/>
                <a:t>.</a:t>
              </a:r>
            </a:p>
          </p:txBody>
        </p:sp>
        <p:pic>
          <p:nvPicPr>
            <p:cNvPr id="6" name="Picture 5" descr="A hand holding a cube&#10;&#10;AI-generated content may be incorrect.">
              <a:extLst>
                <a:ext uri="{FF2B5EF4-FFF2-40B4-BE49-F238E27FC236}">
                  <a16:creationId xmlns:a16="http://schemas.microsoft.com/office/drawing/2014/main" id="{E923DAD3-F0AB-4252-01CC-78FB31A39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0340" y="1783538"/>
              <a:ext cx="896113" cy="874824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4092D82-D73A-9323-6D2E-CFD97E14F435}"/>
              </a:ext>
            </a:extLst>
          </p:cNvPr>
          <p:cNvGrpSpPr/>
          <p:nvPr/>
        </p:nvGrpSpPr>
        <p:grpSpPr>
          <a:xfrm>
            <a:off x="1258614" y="1100982"/>
            <a:ext cx="1674668" cy="1987467"/>
            <a:chOff x="806626" y="1209910"/>
            <a:chExt cx="1674668" cy="198746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68FD363-90BD-9266-D4BA-737B84A0C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6618" t="12335" r="9739" b="63047"/>
            <a:stretch>
              <a:fillRect/>
            </a:stretch>
          </p:blipFill>
          <p:spPr>
            <a:xfrm>
              <a:off x="949762" y="1413886"/>
              <a:ext cx="1531532" cy="1783491"/>
            </a:xfrm>
            <a:prstGeom prst="rect">
              <a:avLst/>
            </a:prstGeom>
          </p:spPr>
        </p:pic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85C49CE-93C9-13C2-763D-3E825E0BAFC8}"/>
                </a:ext>
              </a:extLst>
            </p:cNvPr>
            <p:cNvGrpSpPr/>
            <p:nvPr/>
          </p:nvGrpSpPr>
          <p:grpSpPr>
            <a:xfrm>
              <a:off x="806626" y="1209910"/>
              <a:ext cx="484632" cy="484632"/>
              <a:chOff x="1005840" y="3621024"/>
              <a:chExt cx="484632" cy="484632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A6BF54EF-176D-C3BD-8705-F52B0CAD4CD4}"/>
                  </a:ext>
                </a:extLst>
              </p:cNvPr>
              <p:cNvSpPr/>
              <p:nvPr/>
            </p:nvSpPr>
            <p:spPr>
              <a:xfrm>
                <a:off x="1005840" y="3621024"/>
                <a:ext cx="484632" cy="48463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9566943-F428-3DFF-1344-366A2BFE9F4D}"/>
                  </a:ext>
                </a:extLst>
              </p:cNvPr>
              <p:cNvSpPr txBox="1"/>
              <p:nvPr/>
            </p:nvSpPr>
            <p:spPr>
              <a:xfrm>
                <a:off x="1005840" y="3685032"/>
                <a:ext cx="4846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/>
                  <a:t>1</a:t>
                </a:r>
                <a:endParaRPr lang="en-DE" b="1"/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3909D44-32B6-9B4D-6C8F-F3D0B9803EBC}"/>
              </a:ext>
            </a:extLst>
          </p:cNvPr>
          <p:cNvGrpSpPr/>
          <p:nvPr/>
        </p:nvGrpSpPr>
        <p:grpSpPr>
          <a:xfrm>
            <a:off x="5191928" y="3478927"/>
            <a:ext cx="2046834" cy="1792241"/>
            <a:chOff x="5216894" y="2643132"/>
            <a:chExt cx="2046834" cy="17922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76243B4-A59A-2819-E2BA-946512552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38" b="7338"/>
            <a:stretch/>
          </p:blipFill>
          <p:spPr>
            <a:xfrm>
              <a:off x="5459210" y="2885448"/>
              <a:ext cx="1804518" cy="1549925"/>
            </a:xfrm>
            <a:prstGeom prst="rect">
              <a:avLst/>
            </a:prstGeom>
          </p:spPr>
        </p:pic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6897F69-B541-3672-959B-598BA40591AD}"/>
                </a:ext>
              </a:extLst>
            </p:cNvPr>
            <p:cNvGrpSpPr/>
            <p:nvPr/>
          </p:nvGrpSpPr>
          <p:grpSpPr>
            <a:xfrm>
              <a:off x="5216894" y="2643132"/>
              <a:ext cx="484632" cy="484632"/>
              <a:chOff x="1005840" y="3621024"/>
              <a:chExt cx="484632" cy="484632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EE411E8A-1280-02D8-D413-9FBE5B940A46}"/>
                  </a:ext>
                </a:extLst>
              </p:cNvPr>
              <p:cNvSpPr/>
              <p:nvPr/>
            </p:nvSpPr>
            <p:spPr>
              <a:xfrm>
                <a:off x="1005840" y="3621024"/>
                <a:ext cx="484632" cy="48463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6584AE3-6AED-C2B1-3D70-B22C9A7728F8}"/>
                  </a:ext>
                </a:extLst>
              </p:cNvPr>
              <p:cNvSpPr txBox="1"/>
              <p:nvPr/>
            </p:nvSpPr>
            <p:spPr>
              <a:xfrm>
                <a:off x="1005840" y="3685032"/>
                <a:ext cx="4846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/>
                  <a:t>5</a:t>
                </a:r>
                <a:endParaRPr lang="en-DE" b="1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CC8EA6C-4490-D841-8485-D0B9FF69266E}"/>
              </a:ext>
            </a:extLst>
          </p:cNvPr>
          <p:cNvGrpSpPr/>
          <p:nvPr/>
        </p:nvGrpSpPr>
        <p:grpSpPr>
          <a:xfrm>
            <a:off x="755241" y="3315965"/>
            <a:ext cx="4028563" cy="2117987"/>
            <a:chOff x="477435" y="3326127"/>
            <a:chExt cx="4028563" cy="211798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ACA5953-BA80-D3FB-3E86-05A7EC1E44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7009" t="36954" r="4958" b="38292"/>
            <a:stretch>
              <a:fillRect/>
            </a:stretch>
          </p:blipFill>
          <p:spPr>
            <a:xfrm>
              <a:off x="2974467" y="3555309"/>
              <a:ext cx="1531531" cy="1586341"/>
            </a:xfrm>
            <a:prstGeom prst="rect">
              <a:avLst/>
            </a:prstGeom>
          </p:spPr>
        </p:pic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DF79C89-891B-E132-D37D-E4E2AD8D07B9}"/>
                </a:ext>
              </a:extLst>
            </p:cNvPr>
            <p:cNvGrpSpPr/>
            <p:nvPr/>
          </p:nvGrpSpPr>
          <p:grpSpPr>
            <a:xfrm>
              <a:off x="477435" y="3702866"/>
              <a:ext cx="2016148" cy="1741248"/>
              <a:chOff x="477435" y="3702866"/>
              <a:chExt cx="2016148" cy="1741248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CD9BE47E-19A4-5B1C-C49D-1B698A40EE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3674" t="36954" r="42993" b="34262"/>
              <a:stretch>
                <a:fillRect/>
              </a:stretch>
            </p:blipFill>
            <p:spPr>
              <a:xfrm>
                <a:off x="689065" y="3894189"/>
                <a:ext cx="1804518" cy="1549925"/>
              </a:xfrm>
              <a:prstGeom prst="rect">
                <a:avLst/>
              </a:prstGeom>
            </p:spPr>
          </p:pic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72FD71B2-1F83-511B-BCBD-82A3E2965113}"/>
                  </a:ext>
                </a:extLst>
              </p:cNvPr>
              <p:cNvGrpSpPr/>
              <p:nvPr/>
            </p:nvGrpSpPr>
            <p:grpSpPr>
              <a:xfrm>
                <a:off x="477435" y="3702866"/>
                <a:ext cx="484632" cy="484632"/>
                <a:chOff x="1005840" y="3621024"/>
                <a:chExt cx="484632" cy="484632"/>
              </a:xfrm>
            </p:grpSpPr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8437B8B3-4181-79E4-40CA-84C001257AFA}"/>
                    </a:ext>
                  </a:extLst>
                </p:cNvPr>
                <p:cNvSpPr/>
                <p:nvPr/>
              </p:nvSpPr>
              <p:spPr>
                <a:xfrm>
                  <a:off x="1005840" y="3621024"/>
                  <a:ext cx="484632" cy="484632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DE"/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DE1D7768-516E-F9E5-9EA1-4F8E4B51449F}"/>
                    </a:ext>
                  </a:extLst>
                </p:cNvPr>
                <p:cNvSpPr txBox="1"/>
                <p:nvPr/>
              </p:nvSpPr>
              <p:spPr>
                <a:xfrm>
                  <a:off x="1005840" y="3685032"/>
                  <a:ext cx="4846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/>
                    <a:t>3</a:t>
                  </a:r>
                  <a:endParaRPr lang="en-DE" b="1"/>
                </a:p>
              </p:txBody>
            </p:sp>
          </p:grp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E7895A9-98E3-BBF3-495E-3C6EE19FCDAB}"/>
                </a:ext>
              </a:extLst>
            </p:cNvPr>
            <p:cNvGrpSpPr/>
            <p:nvPr/>
          </p:nvGrpSpPr>
          <p:grpSpPr>
            <a:xfrm>
              <a:off x="2786243" y="3326127"/>
              <a:ext cx="484632" cy="484632"/>
              <a:chOff x="1005840" y="3621024"/>
              <a:chExt cx="484632" cy="484632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7C0E752D-4FE9-DD93-0EE3-B240606FF80D}"/>
                  </a:ext>
                </a:extLst>
              </p:cNvPr>
              <p:cNvSpPr/>
              <p:nvPr/>
            </p:nvSpPr>
            <p:spPr>
              <a:xfrm>
                <a:off x="1005840" y="3621024"/>
                <a:ext cx="484632" cy="48463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B0134104-1DE3-51A3-6FA3-4E33230A0B3E}"/>
                  </a:ext>
                </a:extLst>
              </p:cNvPr>
              <p:cNvSpPr txBox="1"/>
              <p:nvPr/>
            </p:nvSpPr>
            <p:spPr>
              <a:xfrm>
                <a:off x="1005840" y="3685032"/>
                <a:ext cx="4846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/>
                  <a:t>4</a:t>
                </a:r>
                <a:endParaRPr lang="en-DE" b="1"/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91CE7D8-72E8-2A3C-6052-F5257B4601EF}"/>
              </a:ext>
            </a:extLst>
          </p:cNvPr>
          <p:cNvGrpSpPr/>
          <p:nvPr/>
        </p:nvGrpSpPr>
        <p:grpSpPr>
          <a:xfrm>
            <a:off x="3695387" y="1149430"/>
            <a:ext cx="1985561" cy="1963073"/>
            <a:chOff x="2942713" y="1203536"/>
            <a:chExt cx="1985561" cy="196307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A313543-740D-0AD7-65BB-C88F06BAC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674" r="36824" b="63047"/>
            <a:stretch>
              <a:fillRect/>
            </a:stretch>
          </p:blipFill>
          <p:spPr>
            <a:xfrm>
              <a:off x="3123756" y="1383118"/>
              <a:ext cx="1804518" cy="1783491"/>
            </a:xfrm>
            <a:prstGeom prst="rect">
              <a:avLst/>
            </a:prstGeom>
          </p:spPr>
        </p:pic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C09F0698-C9DB-E807-586D-C8B125FCFFD4}"/>
                </a:ext>
              </a:extLst>
            </p:cNvPr>
            <p:cNvGrpSpPr/>
            <p:nvPr/>
          </p:nvGrpSpPr>
          <p:grpSpPr>
            <a:xfrm>
              <a:off x="2942713" y="1203536"/>
              <a:ext cx="484632" cy="484632"/>
              <a:chOff x="1005840" y="3621024"/>
              <a:chExt cx="484632" cy="484632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C756CEF-7540-5F03-32FC-9B46229E10C5}"/>
                  </a:ext>
                </a:extLst>
              </p:cNvPr>
              <p:cNvSpPr/>
              <p:nvPr/>
            </p:nvSpPr>
            <p:spPr>
              <a:xfrm>
                <a:off x="1005840" y="3621024"/>
                <a:ext cx="484632" cy="48463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EAD15FF-501D-000E-5116-378F14D6C957}"/>
                  </a:ext>
                </a:extLst>
              </p:cNvPr>
              <p:cNvSpPr txBox="1"/>
              <p:nvPr/>
            </p:nvSpPr>
            <p:spPr>
              <a:xfrm>
                <a:off x="1005840" y="3685032"/>
                <a:ext cx="4846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/>
                  <a:t>2</a:t>
                </a:r>
                <a:endParaRPr lang="en-DE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4246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8AE44-A061-456A-81C7-C4DA5A78B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Contact Forces – when two things touch</a:t>
            </a:r>
            <a:r>
              <a:rPr lang="en-US" b="1"/>
              <a:t> 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E87EA-277C-991F-324D-5D56D448D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B83A1D-806B-E283-692E-2E655F64C1D7}"/>
              </a:ext>
            </a:extLst>
          </p:cNvPr>
          <p:cNvSpPr txBox="1"/>
          <p:nvPr/>
        </p:nvSpPr>
        <p:spPr>
          <a:xfrm>
            <a:off x="683770" y="2498318"/>
            <a:ext cx="3353844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200"/>
              <a:t>Friction is a </a:t>
            </a:r>
            <a:r>
              <a:rPr lang="en-US" sz="1200" b="1"/>
              <a:t>force that slows things down</a:t>
            </a:r>
            <a:r>
              <a:rPr lang="en-US" sz="1200"/>
              <a:t> when they </a:t>
            </a:r>
            <a:r>
              <a:rPr lang="en-US" sz="1200" b="1"/>
              <a:t>rub against each other</a:t>
            </a:r>
            <a:r>
              <a:rPr lang="en-US" sz="1200"/>
              <a:t>. </a:t>
            </a:r>
          </a:p>
          <a:p>
            <a:pPr algn="ctr"/>
            <a:r>
              <a:rPr lang="en-US" sz="1200" i="1"/>
              <a:t>Example</a:t>
            </a:r>
            <a:r>
              <a:rPr lang="en-US" sz="1200"/>
              <a:t>: A skateboard stops on rough ground.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144D80-FE57-5B77-F9A0-100A3FC6A93C}"/>
              </a:ext>
            </a:extLst>
          </p:cNvPr>
          <p:cNvSpPr txBox="1"/>
          <p:nvPr/>
        </p:nvSpPr>
        <p:spPr>
          <a:xfrm>
            <a:off x="4658371" y="2498318"/>
            <a:ext cx="3091118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200"/>
              <a:t>Tension is the </a:t>
            </a:r>
            <a:r>
              <a:rPr lang="en-US" sz="1200" b="1"/>
              <a:t>pulling force</a:t>
            </a:r>
            <a:r>
              <a:rPr lang="en-US" sz="1200"/>
              <a:t> that happens when a </a:t>
            </a:r>
            <a:r>
              <a:rPr lang="en-US" sz="1200" b="1"/>
              <a:t>rope, string, or wire is stretched tight</a:t>
            </a:r>
            <a:r>
              <a:rPr lang="en-US" sz="1200"/>
              <a:t>. </a:t>
            </a:r>
          </a:p>
          <a:p>
            <a:pPr algn="ctr"/>
            <a:r>
              <a:rPr lang="en-US" sz="1200" i="1"/>
              <a:t>Example</a:t>
            </a:r>
            <a:r>
              <a:rPr lang="en-US" sz="1200"/>
              <a:t>: A climber hanging from a rope.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3B2C44-8570-9F7D-8D97-4922BC0B03D2}"/>
              </a:ext>
            </a:extLst>
          </p:cNvPr>
          <p:cNvSpPr txBox="1"/>
          <p:nvPr/>
        </p:nvSpPr>
        <p:spPr>
          <a:xfrm>
            <a:off x="8545549" y="2498318"/>
            <a:ext cx="308706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200"/>
              <a:t>The normal force is the </a:t>
            </a:r>
            <a:r>
              <a:rPr lang="en-US" sz="1200" b="1"/>
              <a:t>push from a surface</a:t>
            </a:r>
            <a:r>
              <a:rPr lang="en-US" sz="1200"/>
              <a:t> that </a:t>
            </a:r>
            <a:r>
              <a:rPr lang="en-US" sz="1200" b="1"/>
              <a:t>holds things up</a:t>
            </a:r>
            <a:r>
              <a:rPr lang="en-US" sz="1200"/>
              <a:t> so they don’t fall through.</a:t>
            </a:r>
          </a:p>
          <a:p>
            <a:pPr algn="ctr"/>
            <a:r>
              <a:rPr lang="en-US" sz="1200" i="1"/>
              <a:t>Example</a:t>
            </a:r>
            <a:r>
              <a:rPr lang="en-US" sz="1200"/>
              <a:t>: A book resting on a table.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C2104B-6625-4C22-8440-0D5BFB588AC4}"/>
              </a:ext>
            </a:extLst>
          </p:cNvPr>
          <p:cNvSpPr txBox="1"/>
          <p:nvPr/>
        </p:nvSpPr>
        <p:spPr>
          <a:xfrm>
            <a:off x="609600" y="5268796"/>
            <a:ext cx="3428013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200"/>
              <a:t>Air resistance is a </a:t>
            </a:r>
            <a:r>
              <a:rPr lang="en-US" sz="1200" b="1"/>
              <a:t>force from the air</a:t>
            </a:r>
            <a:r>
              <a:rPr lang="en-US" sz="1200"/>
              <a:t> that </a:t>
            </a:r>
            <a:r>
              <a:rPr lang="en-US" sz="1200" b="1"/>
              <a:t>pushes against moving objects</a:t>
            </a:r>
            <a:r>
              <a:rPr lang="en-US" sz="1200"/>
              <a:t>, slowing them down. </a:t>
            </a:r>
          </a:p>
          <a:p>
            <a:pPr algn="ctr"/>
            <a:r>
              <a:rPr lang="en-US" sz="1200"/>
              <a:t> </a:t>
            </a:r>
            <a:r>
              <a:rPr lang="en-US" sz="1200" i="1"/>
              <a:t>Example</a:t>
            </a:r>
            <a:r>
              <a:rPr lang="en-US" sz="1200"/>
              <a:t>: A parachute slowing down a falling person.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D63A0D-2E94-BCA0-8523-1C7862C1A36F}"/>
              </a:ext>
            </a:extLst>
          </p:cNvPr>
          <p:cNvSpPr txBox="1"/>
          <p:nvPr/>
        </p:nvSpPr>
        <p:spPr>
          <a:xfrm>
            <a:off x="8545549" y="5268796"/>
            <a:ext cx="3036851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200"/>
              <a:t>An applied force is a </a:t>
            </a:r>
            <a:r>
              <a:rPr lang="en-US" sz="1200" b="1"/>
              <a:t>push or pull made by a person or another object</a:t>
            </a:r>
            <a:r>
              <a:rPr lang="en-US" sz="1200"/>
              <a:t> to make something move. </a:t>
            </a:r>
          </a:p>
          <a:p>
            <a:pPr algn="ctr"/>
            <a:r>
              <a:rPr lang="en-US" sz="1200" i="1"/>
              <a:t>Example</a:t>
            </a:r>
            <a:r>
              <a:rPr lang="en-US" sz="1200"/>
              <a:t>: Pushing a box across the floor.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E8290C-0FB2-9618-DD7B-021967ED7FE6}"/>
              </a:ext>
            </a:extLst>
          </p:cNvPr>
          <p:cNvSpPr txBox="1"/>
          <p:nvPr/>
        </p:nvSpPr>
        <p:spPr>
          <a:xfrm>
            <a:off x="4658371" y="5268796"/>
            <a:ext cx="3091118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200"/>
              <a:t>A spring force is the </a:t>
            </a:r>
            <a:r>
              <a:rPr lang="en-US" sz="1200" b="1"/>
              <a:t>push or pull from a spring</a:t>
            </a:r>
            <a:r>
              <a:rPr lang="en-US" sz="1200"/>
              <a:t> when it’s </a:t>
            </a:r>
            <a:r>
              <a:rPr lang="en-US" sz="1200" b="1"/>
              <a:t>stretched or squished</a:t>
            </a:r>
            <a:r>
              <a:rPr lang="en-US" sz="1200"/>
              <a:t>.</a:t>
            </a:r>
          </a:p>
          <a:p>
            <a:pPr algn="ctr">
              <a:spcAft>
                <a:spcPts val="600"/>
              </a:spcAft>
            </a:pPr>
            <a:r>
              <a:rPr lang="en-US" sz="1200" i="1"/>
              <a:t>Example</a:t>
            </a:r>
            <a:r>
              <a:rPr lang="en-US" sz="1200"/>
              <a:t>: A toy spring bouncing back.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8173D02-F420-02BF-4DF8-1C30D2BEC7C9}"/>
              </a:ext>
            </a:extLst>
          </p:cNvPr>
          <p:cNvGrpSpPr/>
          <p:nvPr/>
        </p:nvGrpSpPr>
        <p:grpSpPr>
          <a:xfrm>
            <a:off x="905117" y="878953"/>
            <a:ext cx="2911151" cy="1576646"/>
            <a:chOff x="905117" y="747261"/>
            <a:chExt cx="2911151" cy="1576646"/>
          </a:xfrm>
        </p:grpSpPr>
        <p:pic>
          <p:nvPicPr>
            <p:cNvPr id="10" name="Picture 9" descr="A diagram of different types of force&#10;&#10;AI-generated content may be incorrect.">
              <a:extLst>
                <a:ext uri="{FF2B5EF4-FFF2-40B4-BE49-F238E27FC236}">
                  <a16:creationId xmlns:a16="http://schemas.microsoft.com/office/drawing/2014/main" id="{3B5B728A-36E1-B902-8B7D-DA5FF821A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2" t="18251" r="67189" b="61284"/>
            <a:stretch>
              <a:fillRect/>
            </a:stretch>
          </p:blipFill>
          <p:spPr>
            <a:xfrm>
              <a:off x="905117" y="920402"/>
              <a:ext cx="2911151" cy="140350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048712C-1B21-58F6-CECE-5E427BAA6625}"/>
                </a:ext>
              </a:extLst>
            </p:cNvPr>
            <p:cNvSpPr txBox="1"/>
            <p:nvPr/>
          </p:nvSpPr>
          <p:spPr>
            <a:xfrm>
              <a:off x="1340015" y="747261"/>
              <a:ext cx="2041354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1. Frictional Force</a:t>
              </a:r>
              <a:endParaRPr lang="en-DE" sz="140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DA212DB-EF49-CA83-C4AF-83BF75889034}"/>
              </a:ext>
            </a:extLst>
          </p:cNvPr>
          <p:cNvGrpSpPr/>
          <p:nvPr/>
        </p:nvGrpSpPr>
        <p:grpSpPr>
          <a:xfrm>
            <a:off x="4990231" y="876845"/>
            <a:ext cx="2427398" cy="1578753"/>
            <a:chOff x="4990231" y="745153"/>
            <a:chExt cx="2427398" cy="1578753"/>
          </a:xfrm>
        </p:grpSpPr>
        <p:pic>
          <p:nvPicPr>
            <p:cNvPr id="9" name="Picture 8" descr="A diagram of different types of force&#10;&#10;AI-generated content may be incorrect.">
              <a:extLst>
                <a:ext uri="{FF2B5EF4-FFF2-40B4-BE49-F238E27FC236}">
                  <a16:creationId xmlns:a16="http://schemas.microsoft.com/office/drawing/2014/main" id="{4A5F315E-B0BB-090A-91AA-8F3A44C1D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60" t="14839" r="34264" b="55348"/>
            <a:stretch>
              <a:fillRect/>
            </a:stretch>
          </p:blipFill>
          <p:spPr>
            <a:xfrm>
              <a:off x="4990231" y="920401"/>
              <a:ext cx="2427398" cy="140350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94BDBE1-E7A2-877C-FAFB-B98820EA010B}"/>
                </a:ext>
              </a:extLst>
            </p:cNvPr>
            <p:cNvSpPr txBox="1"/>
            <p:nvPr/>
          </p:nvSpPr>
          <p:spPr>
            <a:xfrm>
              <a:off x="5183253" y="745153"/>
              <a:ext cx="2041354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2. Tension Force</a:t>
              </a:r>
              <a:endParaRPr lang="en-DE" sz="140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2B3E12-85DA-9202-E43A-825099332D00}"/>
              </a:ext>
            </a:extLst>
          </p:cNvPr>
          <p:cNvGrpSpPr/>
          <p:nvPr/>
        </p:nvGrpSpPr>
        <p:grpSpPr>
          <a:xfrm>
            <a:off x="8992421" y="3506002"/>
            <a:ext cx="2197365" cy="1639653"/>
            <a:chOff x="8413505" y="3268439"/>
            <a:chExt cx="2197365" cy="1639653"/>
          </a:xfrm>
        </p:grpSpPr>
        <p:pic>
          <p:nvPicPr>
            <p:cNvPr id="6" name="Picture 5" descr="A diagram of different types of force&#10;&#10;AI-generated content may be incorrect.">
              <a:extLst>
                <a:ext uri="{FF2B5EF4-FFF2-40B4-BE49-F238E27FC236}">
                  <a16:creationId xmlns:a16="http://schemas.microsoft.com/office/drawing/2014/main" id="{DB586920-B5C8-95A6-40AD-C8F901DBC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53" t="53555" r="35715" b="19205"/>
            <a:stretch>
              <a:fillRect/>
            </a:stretch>
          </p:blipFill>
          <p:spPr>
            <a:xfrm>
              <a:off x="8413505" y="3504587"/>
              <a:ext cx="2197365" cy="140350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A527BAA-FBCE-19D5-D6D2-D8B9F44C90B7}"/>
                </a:ext>
              </a:extLst>
            </p:cNvPr>
            <p:cNvSpPr txBox="1"/>
            <p:nvPr/>
          </p:nvSpPr>
          <p:spPr>
            <a:xfrm>
              <a:off x="8489487" y="3268439"/>
              <a:ext cx="2041354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2. Applied Force</a:t>
              </a:r>
              <a:endParaRPr lang="en-DE" sz="140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2BB5FCD-A3A5-6369-F15A-895FC7E3A04C}"/>
              </a:ext>
            </a:extLst>
          </p:cNvPr>
          <p:cNvGrpSpPr/>
          <p:nvPr/>
        </p:nvGrpSpPr>
        <p:grpSpPr>
          <a:xfrm>
            <a:off x="5183253" y="3506002"/>
            <a:ext cx="2041354" cy="1698634"/>
            <a:chOff x="5130313" y="3281087"/>
            <a:chExt cx="2041354" cy="1698634"/>
          </a:xfrm>
        </p:grpSpPr>
        <p:pic>
          <p:nvPicPr>
            <p:cNvPr id="5" name="Picture 4" descr="A diagram of different types of force&#10;&#10;AI-generated content may be incorrect.">
              <a:extLst>
                <a:ext uri="{FF2B5EF4-FFF2-40B4-BE49-F238E27FC236}">
                  <a16:creationId xmlns:a16="http://schemas.microsoft.com/office/drawing/2014/main" id="{28FDE684-41FD-F8AF-47D0-0B115568D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71" t="50100" r="7414" b="19205"/>
            <a:stretch>
              <a:fillRect/>
            </a:stretch>
          </p:blipFill>
          <p:spPr>
            <a:xfrm>
              <a:off x="5330315" y="3576216"/>
              <a:ext cx="1530471" cy="140350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B6BE5B2-B4B6-BC12-A71A-E6EA254FE708}"/>
                </a:ext>
              </a:extLst>
            </p:cNvPr>
            <p:cNvSpPr txBox="1"/>
            <p:nvPr/>
          </p:nvSpPr>
          <p:spPr>
            <a:xfrm>
              <a:off x="5130313" y="3281087"/>
              <a:ext cx="2041354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5. Spring Force</a:t>
              </a:r>
              <a:endParaRPr lang="en-DE" sz="140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78A920C-8DEB-645F-3345-5459721068C5}"/>
              </a:ext>
            </a:extLst>
          </p:cNvPr>
          <p:cNvGrpSpPr/>
          <p:nvPr/>
        </p:nvGrpSpPr>
        <p:grpSpPr>
          <a:xfrm>
            <a:off x="1340015" y="3506002"/>
            <a:ext cx="2041354" cy="1708343"/>
            <a:chOff x="1080220" y="3271378"/>
            <a:chExt cx="2041354" cy="1708343"/>
          </a:xfrm>
        </p:grpSpPr>
        <p:pic>
          <p:nvPicPr>
            <p:cNvPr id="7" name="Picture 6" descr="A diagram of different types of force&#10;&#10;AI-generated content may be incorrect.">
              <a:extLst>
                <a:ext uri="{FF2B5EF4-FFF2-40B4-BE49-F238E27FC236}">
                  <a16:creationId xmlns:a16="http://schemas.microsoft.com/office/drawing/2014/main" id="{E628088F-1804-0E8D-55DD-A1BB27545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8" t="47386" r="71701" b="19742"/>
            <a:stretch>
              <a:fillRect/>
            </a:stretch>
          </p:blipFill>
          <p:spPr>
            <a:xfrm>
              <a:off x="1473527" y="3576216"/>
              <a:ext cx="1254741" cy="140350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4305E9C-D8BB-9201-6834-F68A91E86B6F}"/>
                </a:ext>
              </a:extLst>
            </p:cNvPr>
            <p:cNvSpPr txBox="1"/>
            <p:nvPr/>
          </p:nvSpPr>
          <p:spPr>
            <a:xfrm>
              <a:off x="1080220" y="3271378"/>
              <a:ext cx="2041354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4. Air Resistance Force</a:t>
              </a:r>
              <a:endParaRPr lang="en-DE" sz="14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91F38DD-1757-F647-E114-065CF64F5245}"/>
              </a:ext>
            </a:extLst>
          </p:cNvPr>
          <p:cNvGrpSpPr/>
          <p:nvPr/>
        </p:nvGrpSpPr>
        <p:grpSpPr>
          <a:xfrm>
            <a:off x="9070426" y="815944"/>
            <a:ext cx="2041354" cy="1639653"/>
            <a:chOff x="9070426" y="761254"/>
            <a:chExt cx="2041354" cy="1639653"/>
          </a:xfrm>
        </p:grpSpPr>
        <p:pic>
          <p:nvPicPr>
            <p:cNvPr id="8" name="Picture 7" descr="A diagram of different types of force&#10;&#10;AI-generated content may be incorrect.">
              <a:extLst>
                <a:ext uri="{FF2B5EF4-FFF2-40B4-BE49-F238E27FC236}">
                  <a16:creationId xmlns:a16="http://schemas.microsoft.com/office/drawing/2014/main" id="{EF32738F-4C74-2998-A956-350204606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306" t="16638" r="7415" b="57920"/>
            <a:stretch>
              <a:fillRect/>
            </a:stretch>
          </p:blipFill>
          <p:spPr>
            <a:xfrm>
              <a:off x="9127954" y="997402"/>
              <a:ext cx="1926298" cy="140350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078252B-0FD2-FA7D-2B41-28DE095EDEFA}"/>
                </a:ext>
              </a:extLst>
            </p:cNvPr>
            <p:cNvSpPr txBox="1"/>
            <p:nvPr/>
          </p:nvSpPr>
          <p:spPr>
            <a:xfrm>
              <a:off x="9070426" y="761254"/>
              <a:ext cx="2041354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3. Normal Force</a:t>
              </a:r>
              <a:endParaRPr lang="en-DE" sz="1400"/>
            </a:p>
          </p:txBody>
        </p:sp>
      </p:grpSp>
    </p:spTree>
    <p:extLst>
      <p:ext uri="{BB962C8B-B14F-4D97-AF65-F5344CB8AC3E}">
        <p14:creationId xmlns:p14="http://schemas.microsoft.com/office/powerpoint/2010/main" val="322416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3D475-9392-B9C4-60D5-A76E8219B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254EB8-FE52-C78F-7A2E-36EE5AF448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06E1C6-281D-C708-CF04-F3415A49B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 can feel non-contact forces too!</a:t>
            </a:r>
            <a:endParaRPr lang="en-DE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1C4636F-D46A-ACCD-85EE-81B404679FA3}"/>
              </a:ext>
            </a:extLst>
          </p:cNvPr>
          <p:cNvGrpSpPr/>
          <p:nvPr/>
        </p:nvGrpSpPr>
        <p:grpSpPr>
          <a:xfrm>
            <a:off x="6096000" y="1229932"/>
            <a:ext cx="5251590" cy="4010870"/>
            <a:chOff x="5930340" y="1783538"/>
            <a:chExt cx="5251590" cy="4010870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18515D7-34F3-B913-D6A1-EE35E4147378}"/>
                </a:ext>
              </a:extLst>
            </p:cNvPr>
            <p:cNvSpPr/>
            <p:nvPr/>
          </p:nvSpPr>
          <p:spPr>
            <a:xfrm>
              <a:off x="6378396" y="2204863"/>
              <a:ext cx="4803534" cy="3589545"/>
            </a:xfrm>
            <a:prstGeom prst="roundRect">
              <a:avLst>
                <a:gd name="adj" fmla="val 12714"/>
              </a:avLst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B49EC4D-0C69-1E3E-4AC6-E750EC9BB3EC}"/>
                </a:ext>
              </a:extLst>
            </p:cNvPr>
            <p:cNvSpPr txBox="1"/>
            <p:nvPr/>
          </p:nvSpPr>
          <p:spPr>
            <a:xfrm>
              <a:off x="6590025" y="2420888"/>
              <a:ext cx="4380275" cy="317009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GB" sz="2000"/>
                <a:t>Do you have a </a:t>
              </a:r>
              <a:r>
                <a:rPr lang="en-GB" sz="2000" b="1"/>
                <a:t>fridge magnet</a:t>
              </a:r>
              <a:r>
                <a:rPr lang="en-GB" sz="2000"/>
                <a:t>?</a:t>
              </a:r>
              <a:br>
                <a:rPr lang="en-GB" sz="2000" b="1"/>
              </a:br>
              <a:r>
                <a:rPr lang="en-GB" sz="2000" b="1"/>
                <a:t>Try This! 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/>
                <a:t>Take the magnet and bring it very close to the fridge. </a:t>
              </a:r>
              <a:r>
                <a:rPr lang="en-US" sz="2000" b="1"/>
                <a:t>But don’t let it touch yet!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/>
                <a:t>Very slowly, get closer and closer </a:t>
              </a:r>
              <a:br>
                <a:rPr lang="en-US" sz="2000"/>
              </a:br>
              <a:r>
                <a:rPr lang="en-US" sz="2000"/>
                <a:t>until it feels like the </a:t>
              </a:r>
              <a:r>
                <a:rPr lang="en-US" sz="2000" b="1"/>
                <a:t>fridge is pulling the magnet </a:t>
              </a:r>
              <a:r>
                <a:rPr lang="en-US" sz="2000"/>
                <a:t>closer.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/>
                <a:t>Can you </a:t>
              </a:r>
              <a:r>
                <a:rPr lang="en-US" sz="2000" b="1"/>
                <a:t>feel the pull</a:t>
              </a:r>
              <a:r>
                <a:rPr lang="en-US" sz="2000"/>
                <a:t>? 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/>
                <a:t>That’s </a:t>
              </a:r>
              <a:r>
                <a:rPr lang="en-US" sz="2000" b="1"/>
                <a:t>magnetic force</a:t>
              </a:r>
              <a:r>
                <a:rPr lang="en-US" sz="2000"/>
                <a:t>!</a:t>
              </a:r>
              <a:endParaRPr lang="en-DE" sz="2000"/>
            </a:p>
          </p:txBody>
        </p:sp>
        <p:pic>
          <p:nvPicPr>
            <p:cNvPr id="8" name="Picture 7" descr="A hand holding a cube&#10;&#10;AI-generated content may be incorrect.">
              <a:extLst>
                <a:ext uri="{FF2B5EF4-FFF2-40B4-BE49-F238E27FC236}">
                  <a16:creationId xmlns:a16="http://schemas.microsoft.com/office/drawing/2014/main" id="{894FEB59-9D98-323C-FC38-96722CE53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0340" y="1783538"/>
              <a:ext cx="896113" cy="874824"/>
            </a:xfrm>
            <a:prstGeom prst="rect">
              <a:avLst/>
            </a:prstGeom>
          </p:spPr>
        </p:pic>
      </p:grpSp>
      <p:pic>
        <p:nvPicPr>
          <p:cNvPr id="6" name="Picture 5" descr="A child holding a refrigerator with letters on it&#10;&#10;AI-generated content may be incorrect.">
            <a:extLst>
              <a:ext uri="{FF2B5EF4-FFF2-40B4-BE49-F238E27FC236}">
                <a16:creationId xmlns:a16="http://schemas.microsoft.com/office/drawing/2014/main" id="{AE63DED3-9958-AAE7-87C9-61C6200699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" r="372"/>
          <a:stretch>
            <a:fillRect/>
          </a:stretch>
        </p:blipFill>
        <p:spPr>
          <a:xfrm>
            <a:off x="911855" y="1819980"/>
            <a:ext cx="4803535" cy="321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224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3CF97A-803C-5D00-69E4-66EE5DCB6F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F3E7E42-53EA-9552-5078-45C78A100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Non-contact Forces – when things move without being touched</a:t>
            </a:r>
            <a:endParaRPr lang="en-D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3B50D5-A723-EECC-FF90-ABBC1F128EDF}"/>
              </a:ext>
            </a:extLst>
          </p:cNvPr>
          <p:cNvSpPr txBox="1"/>
          <p:nvPr/>
        </p:nvSpPr>
        <p:spPr>
          <a:xfrm>
            <a:off x="2987393" y="1786670"/>
            <a:ext cx="2584592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/>
              <a:t>Gravity is the force that keeps us on the ground </a:t>
            </a:r>
            <a:r>
              <a:rPr lang="en-US" sz="1200"/>
              <a:t>instead of floating away. The Earth is pulling us toward it. </a:t>
            </a:r>
          </a:p>
          <a:p>
            <a:r>
              <a:rPr lang="en-US" sz="1200" i="1"/>
              <a:t>Example</a:t>
            </a:r>
            <a:r>
              <a:rPr lang="en-US" sz="1200"/>
              <a:t>: When you drop a ball, it falls to the ground because of gravity.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BBB849-924C-D47C-51E3-B9850B494549}"/>
              </a:ext>
            </a:extLst>
          </p:cNvPr>
          <p:cNvSpPr txBox="1"/>
          <p:nvPr/>
        </p:nvSpPr>
        <p:spPr>
          <a:xfrm>
            <a:off x="7726524" y="1786670"/>
            <a:ext cx="3397082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/>
              <a:t>Magnetic</a:t>
            </a:r>
            <a:r>
              <a:rPr lang="en-US" sz="1200"/>
              <a:t> force is the </a:t>
            </a:r>
            <a:r>
              <a:rPr lang="en-US" sz="1200" b="1"/>
              <a:t>push or pull between magnets</a:t>
            </a:r>
            <a:r>
              <a:rPr lang="en-US" sz="1200"/>
              <a:t> or between a magnet and certain metals.</a:t>
            </a:r>
            <a:br>
              <a:rPr lang="en-US" sz="1200"/>
            </a:br>
            <a:r>
              <a:rPr lang="en-US" sz="1200"/>
              <a:t>E</a:t>
            </a:r>
            <a:r>
              <a:rPr lang="en-US" sz="1200" b="1"/>
              <a:t>lectromagnetic</a:t>
            </a:r>
            <a:r>
              <a:rPr lang="en-US" sz="1200"/>
              <a:t> force is the </a:t>
            </a:r>
            <a:r>
              <a:rPr lang="en-US" sz="1200" b="1"/>
              <a:t>force between things that have electric charge (like rubbing a balloon)</a:t>
            </a:r>
            <a:r>
              <a:rPr lang="en-US" sz="1200"/>
              <a:t>, making </a:t>
            </a:r>
            <a:r>
              <a:rPr lang="en-US" sz="1200" b="1"/>
              <a:t>electricity and magnetism</a:t>
            </a:r>
            <a:r>
              <a:rPr lang="en-US" sz="1200"/>
              <a:t> work together.</a:t>
            </a:r>
          </a:p>
          <a:p>
            <a:r>
              <a:rPr lang="en-US" sz="1200" i="1"/>
              <a:t>Example</a:t>
            </a:r>
            <a:r>
              <a:rPr lang="en-US" sz="1200"/>
              <a:t>: A magnet attracting paper clips.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D39E86-55B8-A24A-5919-290EF61AD712}"/>
              </a:ext>
            </a:extLst>
          </p:cNvPr>
          <p:cNvSpPr txBox="1"/>
          <p:nvPr/>
        </p:nvSpPr>
        <p:spPr>
          <a:xfrm>
            <a:off x="2983060" y="3969043"/>
            <a:ext cx="2677108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/>
              <a:t>The strong nuclear force is the </a:t>
            </a:r>
            <a:r>
              <a:rPr lang="en-US" sz="1200" b="1"/>
              <a:t>force that holds the parts of an atom’s nucleus </a:t>
            </a:r>
            <a:r>
              <a:rPr lang="en-US" sz="1200"/>
              <a:t>(protons and neutrons) </a:t>
            </a:r>
            <a:r>
              <a:rPr lang="en-US" sz="1200" b="1"/>
              <a:t>tightly together</a:t>
            </a:r>
            <a:r>
              <a:rPr lang="en-US" sz="1200"/>
              <a:t>.</a:t>
            </a:r>
          </a:p>
          <a:p>
            <a:r>
              <a:rPr lang="en-US" sz="1200" i="1"/>
              <a:t>Example</a:t>
            </a:r>
            <a:r>
              <a:rPr lang="en-US" sz="1200"/>
              <a:t>: It keeps atoms stable and is key to nuclear energy.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82787C-3D58-4598-3B0D-AFB1A1E0BA7C}"/>
              </a:ext>
            </a:extLst>
          </p:cNvPr>
          <p:cNvSpPr txBox="1"/>
          <p:nvPr/>
        </p:nvSpPr>
        <p:spPr>
          <a:xfrm>
            <a:off x="7896000" y="4029188"/>
            <a:ext cx="2750053" cy="112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/>
              <a:t>The weak nuclear force is a </a:t>
            </a:r>
            <a:r>
              <a:rPr lang="en-US" sz="1200" b="1"/>
              <a:t>tiny force inside the Sun</a:t>
            </a:r>
            <a:r>
              <a:rPr lang="en-US" sz="1200"/>
              <a:t> that helps atoms break apart and </a:t>
            </a:r>
            <a:r>
              <a:rPr lang="en-US" sz="1200" b="1"/>
              <a:t>release heat and light. </a:t>
            </a:r>
          </a:p>
          <a:p>
            <a:r>
              <a:rPr lang="en-US" sz="1200" i="1"/>
              <a:t>Example</a:t>
            </a:r>
            <a:r>
              <a:rPr lang="en-US" sz="1200"/>
              <a:t>: The sun shines because of this force.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4929B3A-E3F2-566C-41E2-7ED7E69F1EBC}"/>
              </a:ext>
            </a:extLst>
          </p:cNvPr>
          <p:cNvGrpSpPr/>
          <p:nvPr/>
        </p:nvGrpSpPr>
        <p:grpSpPr>
          <a:xfrm>
            <a:off x="857162" y="1175699"/>
            <a:ext cx="2355692" cy="1841275"/>
            <a:chOff x="1168450" y="877315"/>
            <a:chExt cx="2355692" cy="18412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8479C0A-D719-1C02-622C-025286ED1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6410" t="14422" r="58012" b="55374"/>
            <a:stretch>
              <a:fillRect/>
            </a:stretch>
          </p:blipFill>
          <p:spPr>
            <a:xfrm>
              <a:off x="1491827" y="1350590"/>
              <a:ext cx="1737730" cy="136800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05F4907-4A40-2E4E-0B1F-6ECD0CF718A6}"/>
                </a:ext>
              </a:extLst>
            </p:cNvPr>
            <p:cNvSpPr txBox="1"/>
            <p:nvPr/>
          </p:nvSpPr>
          <p:spPr>
            <a:xfrm>
              <a:off x="1168450" y="877315"/>
              <a:ext cx="2355692" cy="52322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1. Gravitational</a:t>
              </a:r>
              <a:br>
                <a:rPr lang="en-US" sz="1400"/>
              </a:br>
              <a:r>
                <a:rPr lang="en-US" sz="1400"/>
                <a:t>Force</a:t>
              </a:r>
              <a:endParaRPr lang="en-DE" sz="140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01372DA-5A05-67D0-DC6A-1D99074685B5}"/>
              </a:ext>
            </a:extLst>
          </p:cNvPr>
          <p:cNvGrpSpPr/>
          <p:nvPr/>
        </p:nvGrpSpPr>
        <p:grpSpPr>
          <a:xfrm>
            <a:off x="6120937" y="3373146"/>
            <a:ext cx="1800000" cy="1873503"/>
            <a:chOff x="7945876" y="3833817"/>
            <a:chExt cx="1800000" cy="187350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B241C14-1970-080A-E160-FD67182DD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62260" t="55601" r="16607" b="16644"/>
            <a:stretch>
              <a:fillRect/>
            </a:stretch>
          </p:blipFill>
          <p:spPr>
            <a:xfrm>
              <a:off x="8068198" y="4339320"/>
              <a:ext cx="1562470" cy="136800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1B60061-C197-12BE-C8B0-C2D2F70D6FDD}"/>
                </a:ext>
              </a:extLst>
            </p:cNvPr>
            <p:cNvSpPr txBox="1"/>
            <p:nvPr/>
          </p:nvSpPr>
          <p:spPr>
            <a:xfrm>
              <a:off x="7945876" y="3833817"/>
              <a:ext cx="1800000" cy="52322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1. Weak </a:t>
              </a:r>
              <a:br>
                <a:rPr lang="en-US" sz="1400"/>
              </a:br>
              <a:r>
                <a:rPr lang="en-US" sz="1400"/>
                <a:t>Nuclear Force</a:t>
              </a:r>
              <a:endParaRPr lang="en-DE" sz="140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2269BBA-9C82-E950-ECBF-64F2743D8834}"/>
              </a:ext>
            </a:extLst>
          </p:cNvPr>
          <p:cNvGrpSpPr/>
          <p:nvPr/>
        </p:nvGrpSpPr>
        <p:grpSpPr>
          <a:xfrm>
            <a:off x="1135008" y="3373146"/>
            <a:ext cx="1800000" cy="1891220"/>
            <a:chOff x="2129115" y="3686616"/>
            <a:chExt cx="1800000" cy="189122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33B4760-A5B9-3E85-8B9F-A0805DB77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7982" t="53379" r="57710" b="16417"/>
            <a:stretch>
              <a:fillRect/>
            </a:stretch>
          </p:blipFill>
          <p:spPr>
            <a:xfrm>
              <a:off x="2203385" y="4209836"/>
              <a:ext cx="1651459" cy="136800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CB7AFBC-094C-0385-69AC-E6420B11E13A}"/>
                </a:ext>
              </a:extLst>
            </p:cNvPr>
            <p:cNvSpPr txBox="1"/>
            <p:nvPr/>
          </p:nvSpPr>
          <p:spPr>
            <a:xfrm>
              <a:off x="2129115" y="3686616"/>
              <a:ext cx="1800000" cy="52322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3. Strong </a:t>
              </a:r>
              <a:br>
                <a:rPr lang="en-US" sz="1400"/>
              </a:br>
              <a:r>
                <a:rPr lang="en-US" sz="1400"/>
                <a:t>Nuclear Force</a:t>
              </a:r>
              <a:endParaRPr lang="en-DE" sz="140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BA1174C-4486-3C29-1EBF-44DB6A8770EC}"/>
              </a:ext>
            </a:extLst>
          </p:cNvPr>
          <p:cNvGrpSpPr/>
          <p:nvPr/>
        </p:nvGrpSpPr>
        <p:grpSpPr>
          <a:xfrm>
            <a:off x="6096000" y="1151139"/>
            <a:ext cx="1800000" cy="1865835"/>
            <a:chOff x="7590140" y="858997"/>
            <a:chExt cx="1800000" cy="186583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3C08CC9-BAA4-DE8A-2DB8-E9C6ABF02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63001" t="14444" r="19947" b="57801"/>
            <a:stretch>
              <a:fillRect/>
            </a:stretch>
          </p:blipFill>
          <p:spPr>
            <a:xfrm>
              <a:off x="7884725" y="1356832"/>
              <a:ext cx="1260705" cy="136800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7BF6D97-CA9F-4E91-6317-D19B138369BD}"/>
                </a:ext>
              </a:extLst>
            </p:cNvPr>
            <p:cNvSpPr txBox="1"/>
            <p:nvPr/>
          </p:nvSpPr>
          <p:spPr>
            <a:xfrm>
              <a:off x="7590140" y="858997"/>
              <a:ext cx="1800000" cy="52322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2. Electromagnetic/</a:t>
              </a:r>
              <a:br>
                <a:rPr lang="en-US" sz="1400"/>
              </a:br>
              <a:r>
                <a:rPr lang="en-US" sz="1400"/>
                <a:t>Magnetic Force</a:t>
              </a:r>
              <a:endParaRPr lang="en-DE" sz="1400"/>
            </a:p>
          </p:txBody>
        </p:sp>
      </p:grpSp>
    </p:spTree>
    <p:extLst>
      <p:ext uri="{BB962C8B-B14F-4D97-AF65-F5344CB8AC3E}">
        <p14:creationId xmlns:p14="http://schemas.microsoft.com/office/powerpoint/2010/main" val="362638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BA667-4157-8CC8-F8F4-1F619E451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00D4E96-8552-8CDB-561A-DB3CFFDFB634}"/>
              </a:ext>
            </a:extLst>
          </p:cNvPr>
          <p:cNvSpPr txBox="1"/>
          <p:nvPr/>
        </p:nvSpPr>
        <p:spPr>
          <a:xfrm>
            <a:off x="2285580" y="930035"/>
            <a:ext cx="7620840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Now let me ask you again: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Forces are </a:t>
            </a:r>
            <a:b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 around us</a:t>
            </a: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4400">
                <a:solidFill>
                  <a:srgbClr val="000000"/>
                </a:solidFill>
                <a:latin typeface="Calibri" panose="020F0502020204030204"/>
              </a:rPr>
              <a:t>Can you think of some </a:t>
            </a:r>
            <a:r>
              <a:rPr lang="en-US" sz="4400" b="1">
                <a:solidFill>
                  <a:srgbClr val="000000"/>
                </a:solidFill>
                <a:latin typeface="Calibri" panose="020F0502020204030204"/>
              </a:rPr>
              <a:t>examples</a:t>
            </a:r>
            <a:r>
              <a:rPr lang="en-US" sz="4400">
                <a:solidFill>
                  <a:srgbClr val="000000"/>
                </a:solidFill>
                <a:latin typeface="Calibri" panose="020F0502020204030204"/>
              </a:rPr>
              <a:t>?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sz="2400" i="1"/>
              <a:t>(both contact or non-contact forces)</a:t>
            </a:r>
            <a:endParaRPr lang="en-DE" sz="3200" i="1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8C3951-6350-C711-59D1-4E8017C93D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096" y="631331"/>
            <a:ext cx="1548384" cy="174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2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55DBA-08DC-5A0D-F983-14DDEC42B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254194-6661-FD20-067B-8F1AC8B2D5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98" y="1372476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2633CA-E088-1219-BA90-5FDBE59D3990}"/>
              </a:ext>
            </a:extLst>
          </p:cNvPr>
          <p:cNvSpPr txBox="1"/>
          <p:nvPr/>
        </p:nvSpPr>
        <p:spPr>
          <a:xfrm>
            <a:off x="2285580" y="2242680"/>
            <a:ext cx="762084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4400"/>
              <a:t>Which force </a:t>
            </a:r>
            <a:br>
              <a:rPr lang="en-US" sz="4400"/>
            </a:br>
            <a:r>
              <a:rPr lang="en-US" sz="4400"/>
              <a:t>do you </a:t>
            </a:r>
            <a:r>
              <a:rPr lang="en-US" sz="4400" b="1"/>
              <a:t>encounter most </a:t>
            </a:r>
            <a:br>
              <a:rPr lang="en-US" sz="4400"/>
            </a:br>
            <a:r>
              <a:rPr lang="en-US" sz="4400"/>
              <a:t>in daily life?</a:t>
            </a:r>
          </a:p>
        </p:txBody>
      </p:sp>
    </p:spTree>
    <p:extLst>
      <p:ext uri="{BB962C8B-B14F-4D97-AF65-F5344CB8AC3E}">
        <p14:creationId xmlns:p14="http://schemas.microsoft.com/office/powerpoint/2010/main" val="138477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34E72-9234-C1D1-ACD9-40BE4D8AE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3B8F3B-6B7F-C44E-9876-29931DC1C9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852" y="1536106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3C275B-037A-BB29-E3DE-A1FDF99FE676}"/>
              </a:ext>
            </a:extLst>
          </p:cNvPr>
          <p:cNvSpPr txBox="1"/>
          <p:nvPr/>
        </p:nvSpPr>
        <p:spPr>
          <a:xfrm>
            <a:off x="2497336" y="2553239"/>
            <a:ext cx="76208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/>
              <a:t>Is </a:t>
            </a:r>
            <a:r>
              <a:rPr lang="en-US" sz="4400" b="1"/>
              <a:t>gravity</a:t>
            </a:r>
            <a:r>
              <a:rPr lang="en-US" sz="4400"/>
              <a:t> a contact or </a:t>
            </a:r>
            <a:br>
              <a:rPr lang="en-US" sz="4400"/>
            </a:br>
            <a:r>
              <a:rPr lang="en-US" sz="4400"/>
              <a:t>non-contact force?</a:t>
            </a:r>
          </a:p>
        </p:txBody>
      </p:sp>
    </p:spTree>
    <p:extLst>
      <p:ext uri="{BB962C8B-B14F-4D97-AF65-F5344CB8AC3E}">
        <p14:creationId xmlns:p14="http://schemas.microsoft.com/office/powerpoint/2010/main" val="73773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01D111B-9301-01FB-BC64-ECED5CC6D7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8024">
            <a:off x="8524167" y="799564"/>
            <a:ext cx="1915938" cy="24405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2C28AA-91C8-0944-7855-1C0D8049DA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199" y="3008993"/>
            <a:ext cx="915201" cy="10287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BFBF05-517B-4538-C331-8DA7187053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008CD4-039B-6142-0BB4-08A51B01A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all of that </a:t>
            </a:r>
            <a:r>
              <a:rPr lang="en-US" b="1"/>
              <a:t>have to do with arches</a:t>
            </a:r>
            <a:r>
              <a:rPr lang="en-US"/>
              <a:t>?</a:t>
            </a:r>
            <a:endParaRPr lang="en-DE"/>
          </a:p>
        </p:txBody>
      </p:sp>
      <p:pic>
        <p:nvPicPr>
          <p:cNvPr id="6" name="Picture 5" descr="A person making a face with her hands&#10;&#10;AI-generated content may be incorrect.">
            <a:extLst>
              <a:ext uri="{FF2B5EF4-FFF2-40B4-BE49-F238E27FC236}">
                <a16:creationId xmlns:a16="http://schemas.microsoft.com/office/drawing/2014/main" id="{69982256-ED5C-F8E3-1F12-89499DAE27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262062"/>
            <a:ext cx="6501195" cy="43338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B92B28-9D77-20FB-25C3-41C5F64BA47E}"/>
              </a:ext>
            </a:extLst>
          </p:cNvPr>
          <p:cNvSpPr txBox="1"/>
          <p:nvPr/>
        </p:nvSpPr>
        <p:spPr>
          <a:xfrm>
            <a:off x="7562849" y="3820701"/>
            <a:ext cx="38385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Any ideas?</a:t>
            </a:r>
            <a:endParaRPr lang="en-DE" sz="5400" i="1"/>
          </a:p>
        </p:txBody>
      </p:sp>
    </p:spTree>
    <p:extLst>
      <p:ext uri="{BB962C8B-B14F-4D97-AF65-F5344CB8AC3E}">
        <p14:creationId xmlns:p14="http://schemas.microsoft.com/office/powerpoint/2010/main" val="171703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DA9DCA-F2FB-4D3B-9940-5D6D577F3D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23093-2AB0-F74C-B865-1A12A15B650E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194F8B-4ADC-4491-803D-17042386B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+mn-lt"/>
              </a:rPr>
              <a:t>Learning Objectives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1F1995C-277A-4D92-B142-C47B50B7FC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689767"/>
              </p:ext>
            </p:extLst>
          </p:nvPr>
        </p:nvGraphicFramePr>
        <p:xfrm>
          <a:off x="957743" y="1569790"/>
          <a:ext cx="10276514" cy="19720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0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6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640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Intended Learning Outcomes</a:t>
                      </a: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71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989">
                <a:tc>
                  <a:txBody>
                    <a:bodyPr/>
                    <a:lstStyle/>
                    <a:p>
                      <a:pPr algn="l"/>
                      <a:r>
                        <a:rPr lang="en-GB" sz="1200" b="1">
                          <a:solidFill>
                            <a:schemeClr val="tx1"/>
                          </a:solidFill>
                        </a:rPr>
                        <a:t>Knowledge and Understanding</a:t>
                      </a:r>
                      <a:endParaRPr lang="en-GB" sz="1200" b="1" i="1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Forces: contact and non-contact forces, balanced forces, equilibrium; forces within an arch; the benefits of structural simulation</a:t>
                      </a:r>
                    </a:p>
                  </a:txBody>
                  <a:tcPr marL="91437" marR="91437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375">
                <a:tc>
                  <a:txBody>
                    <a:bodyPr/>
                    <a:lstStyle/>
                    <a:p>
                      <a:pPr algn="l"/>
                      <a:r>
                        <a:rPr lang="en-GB" sz="1200" b="1">
                          <a:solidFill>
                            <a:schemeClr val="tx1"/>
                          </a:solidFill>
                        </a:rPr>
                        <a:t>Skills and Abilities</a:t>
                      </a:r>
                      <a:endParaRPr lang="en-GB" sz="1200" b="1" i="1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Ability to understand forces and how they are classified; Ability to understand why and when an arch is stable; Ability to understand what simulation can do</a:t>
                      </a:r>
                    </a:p>
                  </a:txBody>
                  <a:tcPr marL="91437" marR="91437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326">
                <a:tc>
                  <a:txBody>
                    <a:bodyPr/>
                    <a:lstStyle/>
                    <a:p>
                      <a:pPr algn="l"/>
                      <a:r>
                        <a:rPr lang="en-GB" sz="1200" b="1">
                          <a:solidFill>
                            <a:schemeClr val="tx1"/>
                          </a:solidFill>
                        </a:rPr>
                        <a:t>Values and Attitudes</a:t>
                      </a:r>
                      <a:endParaRPr lang="en-GB" sz="1200" b="1" i="1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Valuing the historical and structural significance of an arch; Valuing the role of simulation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613D513-9C2B-4585-B283-E9A77221C3E4}"/>
              </a:ext>
            </a:extLst>
          </p:cNvPr>
          <p:cNvSpPr txBox="1">
            <a:spLocks/>
          </p:cNvSpPr>
          <p:nvPr/>
        </p:nvSpPr>
        <p:spPr bwMode="auto">
          <a:xfrm>
            <a:off x="948497" y="4605971"/>
            <a:ext cx="5066251" cy="128016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B71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120000"/>
              <a:buFont typeface="Wingdings" panose="05000000000000000000" pitchFamily="2" charset="2"/>
              <a:buNone/>
              <a:defRPr sz="1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7088" indent="-346075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80000"/>
              <a:buFont typeface="Wingdings" panose="05000000000000000000" pitchFamily="2" charset="2"/>
              <a:buChar char="n"/>
              <a:defRPr 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500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600" b="0">
                <a:solidFill>
                  <a:schemeClr val="tx1"/>
                </a:solidFill>
                <a:latin typeface="+mn-lt"/>
              </a:defRPr>
            </a:lvl3pPr>
            <a:lvl4pPr marL="1439863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400" b="0">
                <a:solidFill>
                  <a:schemeClr val="tx1"/>
                </a:solidFill>
                <a:latin typeface="+mn-lt"/>
              </a:defRPr>
            </a:lvl4pPr>
            <a:lvl5pPr marL="18621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§"/>
              <a:defRPr sz="1200" b="0">
                <a:solidFill>
                  <a:schemeClr val="tx1"/>
                </a:solidFill>
                <a:latin typeface="+mn-lt"/>
              </a:defRPr>
            </a:lvl5pPr>
            <a:lvl6pPr marL="23193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6pPr>
            <a:lvl7pPr marL="27765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7pPr>
            <a:lvl8pPr marL="32337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8pPr>
            <a:lvl9pPr marL="36909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ysClr val="window" lastClr="FFFFFF">
                  <a:lumMod val="65000"/>
                </a:sysClr>
              </a:buClr>
              <a:buSzPct val="120000"/>
              <a:buFont typeface="Wingdings" panose="05000000000000000000" pitchFamily="2" charset="2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Further reading/information</a:t>
            </a:r>
          </a:p>
          <a:p>
            <a:pPr marL="827088" marR="0" lvl="1" indent="-34607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rgbClr val="FFB71B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FFB7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Academic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B7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827088" marR="0" lvl="1" indent="-34607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rgbClr val="FFB71B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FFB7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Innovation Courses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B7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27088" marR="0" lvl="1" indent="-34607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rgbClr val="FFB71B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FFB7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Education Resources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B7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Graphic 16" descr="Internet outline">
            <a:extLst>
              <a:ext uri="{FF2B5EF4-FFF2-40B4-BE49-F238E27FC236}">
                <a16:creationId xmlns:a16="http://schemas.microsoft.com/office/drawing/2014/main" id="{BEA41156-2DEF-4DF3-95C4-FEF6E24FD4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55485" y="5000209"/>
            <a:ext cx="752604" cy="76448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53E60FC-0777-33C8-5127-859387A0E30D}"/>
              </a:ext>
            </a:extLst>
          </p:cNvPr>
          <p:cNvGrpSpPr/>
          <p:nvPr/>
        </p:nvGrpSpPr>
        <p:grpSpPr>
          <a:xfrm>
            <a:off x="6158766" y="4605966"/>
            <a:ext cx="5066251" cy="1280165"/>
            <a:chOff x="6168010" y="4673842"/>
            <a:chExt cx="5066251" cy="1280165"/>
          </a:xfrm>
        </p:grpSpPr>
        <p:sp>
          <p:nvSpPr>
            <p:cNvPr id="7" name="Content Placeholder 3">
              <a:extLst>
                <a:ext uri="{FF2B5EF4-FFF2-40B4-BE49-F238E27FC236}">
                  <a16:creationId xmlns:a16="http://schemas.microsoft.com/office/drawing/2014/main" id="{93CB1FC5-6544-3D77-0014-D4FF7A5222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68010" y="4673842"/>
              <a:ext cx="5066251" cy="12801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FFB71B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lvl1pPr marL="0" indent="0" algn="ctr" rtl="0" eaLnBrk="0" fontAlgn="base" hangingPunct="0">
                <a:spcBef>
                  <a:spcPct val="20000"/>
                </a:spcBef>
                <a:spcAft>
                  <a:spcPct val="20000"/>
                </a:spcAft>
                <a:buClr>
                  <a:schemeClr val="bg1">
                    <a:lumMod val="65000"/>
                  </a:schemeClr>
                </a:buClr>
                <a:buSzPct val="120000"/>
                <a:buFont typeface="Wingdings" panose="05000000000000000000" pitchFamily="2" charset="2"/>
                <a:buNone/>
                <a:defRPr sz="1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27088" indent="-346075" algn="l" rtl="0" eaLnBrk="0" fontAlgn="base" hangingPunct="0">
                <a:spcBef>
                  <a:spcPct val="20000"/>
                </a:spcBef>
                <a:spcAft>
                  <a:spcPct val="20000"/>
                </a:spcAft>
                <a:buClr>
                  <a:schemeClr val="bg1">
                    <a:lumMod val="65000"/>
                  </a:schemeClr>
                </a:buClr>
                <a:buSzPct val="80000"/>
                <a:buFont typeface="Wingdings" panose="05000000000000000000" pitchFamily="2" charset="2"/>
                <a:buChar char="n"/>
                <a:defRPr lang="en-US" sz="1400" b="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79500" indent="-165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>
                    <a:lumMod val="65000"/>
                  </a:schemeClr>
                </a:buClr>
                <a:buSzPct val="110000"/>
                <a:buFont typeface="Wingdings" panose="05000000000000000000" pitchFamily="2" charset="2"/>
                <a:buChar char="§"/>
                <a:defRPr sz="1600" b="0">
                  <a:solidFill>
                    <a:schemeClr val="tx1"/>
                  </a:solidFill>
                  <a:latin typeface="+mn-lt"/>
                </a:defRPr>
              </a:lvl3pPr>
              <a:lvl4pPr marL="1439863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>
                    <a:lumMod val="65000"/>
                  </a:schemeClr>
                </a:buClr>
                <a:buSzPct val="110000"/>
                <a:buFont typeface="Wingdings" panose="05000000000000000000" pitchFamily="2" charset="2"/>
                <a:buChar char="§"/>
                <a:defRPr sz="1400" b="0">
                  <a:solidFill>
                    <a:schemeClr val="tx1"/>
                  </a:solidFill>
                  <a:latin typeface="+mn-lt"/>
                </a:defRPr>
              </a:lvl4pPr>
              <a:lvl5pPr marL="1862138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>
                    <a:lumMod val="65000"/>
                  </a:schemeClr>
                </a:buClr>
                <a:buFont typeface="Wingdings" panose="05000000000000000000" pitchFamily="2" charset="2"/>
                <a:buChar char="§"/>
                <a:defRPr sz="1200" b="0">
                  <a:solidFill>
                    <a:schemeClr val="tx1"/>
                  </a:solidFill>
                  <a:latin typeface="+mn-lt"/>
                </a:defRPr>
              </a:lvl5pPr>
              <a:lvl6pPr marL="2319338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Font typeface="Wingdings" pitchFamily="2" charset="2"/>
                <a:defRPr sz="1600" b="1">
                  <a:solidFill>
                    <a:schemeClr val="tx1"/>
                  </a:solidFill>
                  <a:latin typeface="+mn-lt"/>
                </a:defRPr>
              </a:lvl6pPr>
              <a:lvl7pPr marL="2776538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Font typeface="Wingdings" pitchFamily="2" charset="2"/>
                <a:defRPr sz="1600" b="1">
                  <a:solidFill>
                    <a:schemeClr val="tx1"/>
                  </a:solidFill>
                  <a:latin typeface="+mn-lt"/>
                </a:defRPr>
              </a:lvl7pPr>
              <a:lvl8pPr marL="3233738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Font typeface="Wingdings" pitchFamily="2" charset="2"/>
                <a:defRPr sz="1600" b="1">
                  <a:solidFill>
                    <a:schemeClr val="tx1"/>
                  </a:solidFill>
                  <a:latin typeface="+mn-lt"/>
                </a:defRPr>
              </a:lvl8pPr>
              <a:lvl9pPr marL="3690938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Font typeface="Wingdings" pitchFamily="2" charset="2"/>
                <a:defRPr sz="1600" b="1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20000"/>
                </a:spcAft>
                <a:buClr>
                  <a:sysClr val="window" lastClr="FFFFFF">
                    <a:lumMod val="65000"/>
                  </a:sysClr>
                </a:buClr>
                <a:buSzPct val="120000"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>
                  <a:ln>
                    <a:noFill/>
                  </a:ln>
                  <a:solidFill>
                    <a:srgbClr val="0C0C0C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Built-in Assessment</a:t>
              </a:r>
            </a:p>
            <a:p>
              <a:pPr marL="270000" marR="0" lvl="0" indent="-27000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>
                  <a:sysClr val="window" lastClr="FFFFFF">
                    <a:lumMod val="65000"/>
                  </a:sysClr>
                </a:buClr>
                <a:buSzPct val="12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C0C0C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Questions to encourage curiosity and in-class discussions and brainstorming</a:t>
              </a:r>
            </a:p>
            <a:p>
              <a:pPr marL="270000" marR="0" lvl="0" indent="-27000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>
                  <a:sysClr val="window" lastClr="FFFFFF">
                    <a:lumMod val="65000"/>
                  </a:sysClr>
                </a:buClr>
                <a:buSzPct val="12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C0C0C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Suggestions for hands-on exercises</a:t>
              </a:r>
            </a:p>
            <a:p>
              <a:pPr marL="270000" marR="0" lvl="0" indent="-27000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>
                  <a:sysClr val="window" lastClr="FFFFFF">
                    <a:lumMod val="65000"/>
                  </a:sysClr>
                </a:buClr>
                <a:buSzPct val="12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C0C0C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Background knowledge</a:t>
              </a:r>
            </a:p>
          </p:txBody>
        </p:sp>
        <p:pic>
          <p:nvPicPr>
            <p:cNvPr id="8" name="Picture 7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DBF0DABD-BC3E-6E45-9C3E-4CAEA1E95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6599" y="5618392"/>
              <a:ext cx="297655" cy="299583"/>
            </a:xfrm>
            <a:prstGeom prst="rect">
              <a:avLst/>
            </a:prstGeom>
          </p:spPr>
        </p:pic>
        <p:pic>
          <p:nvPicPr>
            <p:cNvPr id="9" name="Picture 8" descr="A hand holding a cube&#10;&#10;AI-generated content may be incorrect.">
              <a:extLst>
                <a:ext uri="{FF2B5EF4-FFF2-40B4-BE49-F238E27FC236}">
                  <a16:creationId xmlns:a16="http://schemas.microsoft.com/office/drawing/2014/main" id="{DB11FD02-FD60-8E6D-A994-F38DE4B6B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38549" y="5402655"/>
              <a:ext cx="297655" cy="29058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AA804A9-4A2E-F90E-60C4-7FD60436F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08120" y="5026698"/>
              <a:ext cx="334477" cy="375957"/>
            </a:xfrm>
            <a:prstGeom prst="rect">
              <a:avLst/>
            </a:prstGeom>
          </p:spPr>
        </p:pic>
      </p:grp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19528F60-CEDE-B954-2BF4-6BCB21E86FA7}"/>
              </a:ext>
            </a:extLst>
          </p:cNvPr>
          <p:cNvSpPr txBox="1">
            <a:spLocks/>
          </p:cNvSpPr>
          <p:nvPr/>
        </p:nvSpPr>
        <p:spPr bwMode="auto">
          <a:xfrm>
            <a:off x="948503" y="3655550"/>
            <a:ext cx="10276514" cy="5909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B71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120000"/>
              <a:buFont typeface="Wingdings" panose="05000000000000000000" pitchFamily="2" charset="2"/>
              <a:buNone/>
              <a:defRPr sz="1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7088" indent="-346075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80000"/>
              <a:buFont typeface="Wingdings" panose="05000000000000000000" pitchFamily="2" charset="2"/>
              <a:buChar char="n"/>
              <a:defRPr 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500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600" b="0">
                <a:solidFill>
                  <a:schemeClr val="tx1"/>
                </a:solidFill>
                <a:latin typeface="+mn-lt"/>
              </a:defRPr>
            </a:lvl3pPr>
            <a:lvl4pPr marL="1439863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400" b="0">
                <a:solidFill>
                  <a:schemeClr val="tx1"/>
                </a:solidFill>
                <a:latin typeface="+mn-lt"/>
              </a:defRPr>
            </a:lvl4pPr>
            <a:lvl5pPr marL="18621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§"/>
              <a:defRPr sz="1200" b="0">
                <a:solidFill>
                  <a:schemeClr val="tx1"/>
                </a:solidFill>
                <a:latin typeface="+mn-lt"/>
              </a:defRPr>
            </a:lvl5pPr>
            <a:lvl6pPr marL="23193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6pPr>
            <a:lvl7pPr marL="27765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7pPr>
            <a:lvl8pPr marL="32337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8pPr>
            <a:lvl9pPr marL="36909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>
                  <a:lumMod val="65000"/>
                </a:sysClr>
              </a:buClr>
              <a:buSzPct val="120000"/>
              <a:buFont typeface="Wingdings" panose="05000000000000000000" pitchFamily="2" charset="2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Resources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ysClr val="window" lastClr="FFFFFF">
                  <a:lumMod val="65000"/>
                </a:sysClr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resources necessary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6A6F804-B0A3-6F76-2C02-07F7A37549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404391"/>
              </p:ext>
            </p:extLst>
          </p:nvPr>
        </p:nvGraphicFramePr>
        <p:xfrm>
          <a:off x="957741" y="1085286"/>
          <a:ext cx="10285752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68363">
                  <a:extLst>
                    <a:ext uri="{9D8B030D-6E8A-4147-A177-3AD203B41FA5}">
                      <a16:colId xmlns:a16="http://schemas.microsoft.com/office/drawing/2014/main" val="2450680109"/>
                    </a:ext>
                  </a:extLst>
                </a:gridCol>
                <a:gridCol w="7517389">
                  <a:extLst>
                    <a:ext uri="{9D8B030D-6E8A-4147-A177-3AD203B41FA5}">
                      <a16:colId xmlns:a16="http://schemas.microsoft.com/office/drawing/2014/main" val="23579160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Ansys software mentioned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kern="120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Ansys Discovery®</a:t>
                      </a:r>
                      <a:r>
                        <a:rPr lang="en-US" sz="1400" b="0" i="0" kern="1200" baseline="300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571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33593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3276F-D96C-4844-D54D-435A83148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Balanced forces </a:t>
            </a:r>
            <a:br>
              <a:rPr lang="en-US"/>
            </a:br>
            <a:r>
              <a:rPr lang="en-US"/>
              <a:t>make a stable structure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B53358-0280-5052-A942-8B41BB5104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5337453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91735B-701E-743A-53E3-30C768653D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B0C990-EFDD-3E3C-FC73-CE7F3F04A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 arch without forces!</a:t>
            </a:r>
            <a:endParaRPr lang="en-DE"/>
          </a:p>
        </p:txBody>
      </p:sp>
      <p:pic>
        <p:nvPicPr>
          <p:cNvPr id="6" name="Picture 5" descr="A stone arch with columns&#10;&#10;AI-generated content may be incorrect.">
            <a:extLst>
              <a:ext uri="{FF2B5EF4-FFF2-40B4-BE49-F238E27FC236}">
                <a16:creationId xmlns:a16="http://schemas.microsoft.com/office/drawing/2014/main" id="{9136436A-3B41-3ECF-C704-4F8DF61A5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950" y="231538"/>
            <a:ext cx="4438650" cy="565395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40AC135-84BB-6DB2-E3B7-936A4E788021}"/>
              </a:ext>
            </a:extLst>
          </p:cNvPr>
          <p:cNvGrpSpPr/>
          <p:nvPr/>
        </p:nvGrpSpPr>
        <p:grpSpPr>
          <a:xfrm>
            <a:off x="810832" y="1147476"/>
            <a:ext cx="5864604" cy="3526399"/>
            <a:chOff x="2105399" y="615706"/>
            <a:chExt cx="5864604" cy="3526399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810BECBD-E1A3-2510-E88F-D01D04C508D2}"/>
                </a:ext>
              </a:extLst>
            </p:cNvPr>
            <p:cNvSpPr/>
            <p:nvPr/>
          </p:nvSpPr>
          <p:spPr>
            <a:xfrm>
              <a:off x="2500703" y="984726"/>
              <a:ext cx="5469300" cy="3157379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616CA11-1E89-47F8-684F-78CF85C6C45A}"/>
                </a:ext>
              </a:extLst>
            </p:cNvPr>
            <p:cNvSpPr txBox="1"/>
            <p:nvPr/>
          </p:nvSpPr>
          <p:spPr>
            <a:xfrm>
              <a:off x="2784652" y="1272919"/>
              <a:ext cx="4867718" cy="2554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3200"/>
                <a:t>An </a:t>
              </a:r>
              <a:r>
                <a:rPr lang="en-US" sz="3200" b="1"/>
                <a:t>arch</a:t>
              </a:r>
              <a:r>
                <a:rPr lang="en-US" sz="3200"/>
                <a:t>, </a:t>
              </a:r>
              <a:br>
                <a:rPr lang="en-US" sz="3200"/>
              </a:br>
              <a:r>
                <a:rPr lang="en-US" sz="3200"/>
                <a:t>like in a bridge or doorway, stays up because </a:t>
              </a:r>
              <a:br>
                <a:rPr lang="en-US" sz="3200"/>
              </a:br>
              <a:r>
                <a:rPr lang="en-US" sz="3200"/>
                <a:t>the </a:t>
              </a:r>
              <a:r>
                <a:rPr lang="en-US" sz="3200" b="1"/>
                <a:t>forces inside it </a:t>
              </a:r>
              <a:br>
                <a:rPr lang="en-US" sz="3200" b="1"/>
              </a:br>
              <a:r>
                <a:rPr lang="en-US" sz="3200"/>
                <a:t>are</a:t>
              </a:r>
              <a:r>
                <a:rPr lang="en-US" sz="3200" b="1"/>
                <a:t> balanced perfectly</a:t>
              </a:r>
              <a:r>
                <a:rPr lang="en-US" sz="3200"/>
                <a:t>.</a:t>
              </a:r>
              <a:endParaRPr lang="en-US" sz="3200" b="1"/>
            </a:p>
          </p:txBody>
        </p:sp>
        <p:pic>
          <p:nvPicPr>
            <p:cNvPr id="10" name="Picture 9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5D3BA908-FE1D-95BA-1830-1A433928F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399" y="615706"/>
              <a:ext cx="799528" cy="8047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004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D0342-B351-5F74-8A26-D5A689693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E0E69C-163E-1DF4-F38C-4746CF02D0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852" y="441232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14BABD-E41F-2617-8660-781187A0F579}"/>
              </a:ext>
            </a:extLst>
          </p:cNvPr>
          <p:cNvSpPr txBox="1"/>
          <p:nvPr/>
        </p:nvSpPr>
        <p:spPr>
          <a:xfrm>
            <a:off x="2497336" y="1311436"/>
            <a:ext cx="7620840" cy="2354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4400"/>
              <a:t>Let’s start with </a:t>
            </a:r>
            <a:br>
              <a:rPr lang="en-US" sz="4400"/>
            </a:br>
            <a:r>
              <a:rPr lang="en-US" sz="4400" b="1"/>
              <a:t>a simple rock</a:t>
            </a:r>
            <a:r>
              <a:rPr lang="en-US" sz="4400"/>
              <a:t> on the ground.</a:t>
            </a:r>
          </a:p>
          <a:p>
            <a:pPr algn="ctr"/>
            <a:r>
              <a:rPr lang="en-US" sz="4400" b="1"/>
              <a:t>Which forces are in action?</a:t>
            </a:r>
          </a:p>
        </p:txBody>
      </p:sp>
      <p:pic>
        <p:nvPicPr>
          <p:cNvPr id="4" name="Picture 3" descr="A close-up of a rock&#10;&#10;AI-generated content may be incorrect.">
            <a:extLst>
              <a:ext uri="{FF2B5EF4-FFF2-40B4-BE49-F238E27FC236}">
                <a16:creationId xmlns:a16="http://schemas.microsoft.com/office/drawing/2014/main" id="{0BDD4A1E-E3EC-FC15-0BDB-445E6A6AE3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646" y="3843170"/>
            <a:ext cx="3598220" cy="239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92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rock&#10;&#10;AI-generated content may be incorrect.">
            <a:extLst>
              <a:ext uri="{FF2B5EF4-FFF2-40B4-BE49-F238E27FC236}">
                <a16:creationId xmlns:a16="http://schemas.microsoft.com/office/drawing/2014/main" id="{754781F5-C399-30D9-D89D-C93E6500E1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385" y="2810790"/>
            <a:ext cx="2432472" cy="16216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49D5AD-EA52-5B62-4104-1CF4C1ADA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/>
              <a:t>Forces acting on a simple rock on the ground</a:t>
            </a:r>
            <a:endParaRPr lang="en-IN"/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0C3CD3E7-71D5-D9AB-9401-53B2D416AEB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 bwMode="auto">
          <a:xfrm>
            <a:off x="758826" y="782122"/>
            <a:ext cx="5562602" cy="5293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</a:rPr>
              <a:t>Gravitational Force</a:t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</a:b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Pulls the body downward toward the center of the Earth. It’s equal to the weight of the object.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None/>
              <a:tabLst/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</a:rPr>
              <a:t>Normal Force</a:t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</a:b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Exerted by the surface supporting the body, acting upward and balancing gravity when the body is at rest.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None/>
              <a:tabLst/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+mj-lt"/>
              </a:rPr>
              <a:t>Applied Force</a:t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</a:b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Any external force applied to move or deform the body, such as a push or pull.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None/>
            </a:pPr>
            <a:r>
              <a:rPr lang="en-US" altLang="en-US" sz="1800" b="1">
                <a:solidFill>
                  <a:srgbClr val="7030A0"/>
                </a:solidFill>
              </a:rPr>
              <a:t>Frictional Force</a:t>
            </a:r>
            <a:br>
              <a:rPr lang="en-US" altLang="en-US" sz="1800"/>
            </a:br>
            <a:r>
              <a:rPr lang="en-US" altLang="en-US" sz="1800"/>
              <a:t>Opposes motion when the body slides or tries to slide across a surface. It depends on the surface texture and contact force.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Thus,</a:t>
            </a:r>
            <a:r>
              <a:rPr kumimoji="0" lang="en-US" altLang="en-US" sz="1800" b="1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whenever a body is stable or in a state of rest, the forces on the body are said to be balanced</a:t>
            </a:r>
            <a:r>
              <a:rPr lang="en-US" altLang="en-US" sz="1800" b="1">
                <a:latin typeface="+mj-lt"/>
              </a:rPr>
              <a:t> – so it is not moving.</a:t>
            </a:r>
            <a:endParaRPr kumimoji="0" lang="en-US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BB4F1B-10CE-217B-4EC5-D1261CC47AE7}"/>
              </a:ext>
            </a:extLst>
          </p:cNvPr>
          <p:cNvSpPr txBox="1"/>
          <p:nvPr/>
        </p:nvSpPr>
        <p:spPr>
          <a:xfrm>
            <a:off x="8248661" y="1750888"/>
            <a:ext cx="1431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  <a:t>Normal </a:t>
            </a:r>
            <a:b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  <a:t>Force</a:t>
            </a:r>
            <a:endParaRPr lang="en-D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7A5168-9E78-102F-8E5F-5279D2E50F63}"/>
              </a:ext>
            </a:extLst>
          </p:cNvPr>
          <p:cNvSpPr txBox="1"/>
          <p:nvPr/>
        </p:nvSpPr>
        <p:spPr>
          <a:xfrm>
            <a:off x="8072448" y="4846009"/>
            <a:ext cx="1784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  <a:t>Gravitational </a:t>
            </a:r>
            <a:b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  <a:t>Force</a:t>
            </a:r>
            <a:endParaRPr lang="en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9B4BD8-4CA0-3692-7332-67821D338180}"/>
              </a:ext>
            </a:extLst>
          </p:cNvPr>
          <p:cNvSpPr txBox="1"/>
          <p:nvPr/>
        </p:nvSpPr>
        <p:spPr>
          <a:xfrm>
            <a:off x="10037930" y="3621614"/>
            <a:ext cx="1273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>
                <a:solidFill>
                  <a:srgbClr val="7030A0"/>
                </a:solidFill>
              </a:rPr>
              <a:t>Applied Force</a:t>
            </a:r>
            <a:endParaRPr lang="en-DE">
              <a:solidFill>
                <a:srgbClr val="7030A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97A84D-A0BC-7BB2-F389-C0523BC4E3DB}"/>
              </a:ext>
            </a:extLst>
          </p:cNvPr>
          <p:cNvSpPr txBox="1"/>
          <p:nvPr/>
        </p:nvSpPr>
        <p:spPr>
          <a:xfrm>
            <a:off x="6618132" y="3621614"/>
            <a:ext cx="1396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>
                <a:solidFill>
                  <a:srgbClr val="7030A0"/>
                </a:solidFill>
              </a:rPr>
              <a:t>Frictional Force</a:t>
            </a:r>
            <a:endParaRPr lang="en-DE">
              <a:solidFill>
                <a:srgbClr val="7030A0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CA8579A-29AD-027D-5FC8-9A90812449F3}"/>
              </a:ext>
            </a:extLst>
          </p:cNvPr>
          <p:cNvCxnSpPr>
            <a:cxnSpLocks/>
          </p:cNvCxnSpPr>
          <p:nvPr/>
        </p:nvCxnSpPr>
        <p:spPr>
          <a:xfrm flipV="1">
            <a:off x="8964621" y="2528262"/>
            <a:ext cx="1" cy="565056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2E841DA-6E1E-D087-89AB-806BBEE35F3A}"/>
              </a:ext>
            </a:extLst>
          </p:cNvPr>
          <p:cNvCxnSpPr>
            <a:cxnSpLocks/>
          </p:cNvCxnSpPr>
          <p:nvPr/>
        </p:nvCxnSpPr>
        <p:spPr>
          <a:xfrm rot="10800000" flipV="1">
            <a:off x="8964621" y="4213591"/>
            <a:ext cx="1" cy="565056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DA01C04-E08A-A60C-A57E-396899BABAD4}"/>
              </a:ext>
            </a:extLst>
          </p:cNvPr>
          <p:cNvCxnSpPr>
            <a:cxnSpLocks/>
          </p:cNvCxnSpPr>
          <p:nvPr/>
        </p:nvCxnSpPr>
        <p:spPr>
          <a:xfrm rot="16200000" flipV="1">
            <a:off x="7316631" y="3252619"/>
            <a:ext cx="1" cy="565056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0AC21B5-3720-64DD-18D2-4E589A9D007A}"/>
              </a:ext>
            </a:extLst>
          </p:cNvPr>
          <p:cNvCxnSpPr>
            <a:cxnSpLocks/>
          </p:cNvCxnSpPr>
          <p:nvPr/>
        </p:nvCxnSpPr>
        <p:spPr>
          <a:xfrm rot="5400000" flipV="1">
            <a:off x="10655270" y="3252620"/>
            <a:ext cx="1" cy="565056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457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3" grpId="0"/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5B482-9F37-C889-79F2-E5803A057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What is Equilibrium?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142DF37-8AFF-9810-CE41-B5A3BFEE8B19}"/>
              </a:ext>
            </a:extLst>
          </p:cNvPr>
          <p:cNvGrpSpPr/>
          <p:nvPr/>
        </p:nvGrpSpPr>
        <p:grpSpPr>
          <a:xfrm>
            <a:off x="856470" y="1788949"/>
            <a:ext cx="3963073" cy="2257647"/>
            <a:chOff x="2105399" y="615706"/>
            <a:chExt cx="3963073" cy="225764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CE8F0EC-340F-4F4A-FCDE-AF7835BD166E}"/>
                </a:ext>
              </a:extLst>
            </p:cNvPr>
            <p:cNvSpPr/>
            <p:nvPr/>
          </p:nvSpPr>
          <p:spPr>
            <a:xfrm>
              <a:off x="2500704" y="984727"/>
              <a:ext cx="3567768" cy="1888626"/>
            </a:xfrm>
            <a:prstGeom prst="roundRect">
              <a:avLst>
                <a:gd name="adj" fmla="val 11352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7189C3F-B4D0-8C84-6F6C-5255D556E0D1}"/>
                </a:ext>
              </a:extLst>
            </p:cNvPr>
            <p:cNvSpPr txBox="1"/>
            <p:nvPr/>
          </p:nvSpPr>
          <p:spPr>
            <a:xfrm>
              <a:off x="2784652" y="1272919"/>
              <a:ext cx="3036931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000"/>
                <a:t>When </a:t>
              </a:r>
              <a:r>
                <a:rPr lang="en-US" sz="2000" b="1"/>
                <a:t>forces are balanced</a:t>
              </a:r>
              <a:r>
                <a:rPr lang="en-US" sz="2000"/>
                <a:t>, so all forces are </a:t>
              </a:r>
              <a:r>
                <a:rPr lang="en-US" sz="2000" b="1"/>
                <a:t>equally strong </a:t>
              </a:r>
              <a:r>
                <a:rPr lang="en-US" sz="2000"/>
                <a:t>in all directions, the object is in “</a:t>
              </a:r>
              <a:r>
                <a:rPr lang="en-US" sz="2000" b="1"/>
                <a:t>equilibrium”. </a:t>
              </a:r>
            </a:p>
          </p:txBody>
        </p:sp>
        <p:pic>
          <p:nvPicPr>
            <p:cNvPr id="12" name="Picture 11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3B2AD8F3-C97D-9082-B64D-0E34EE53D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399" y="615706"/>
              <a:ext cx="799528" cy="804708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5AB62F7-1D11-B298-8893-3D43172AA1F1}"/>
              </a:ext>
            </a:extLst>
          </p:cNvPr>
          <p:cNvSpPr txBox="1"/>
          <p:nvPr/>
        </p:nvSpPr>
        <p:spPr>
          <a:xfrm>
            <a:off x="9993808" y="2909775"/>
            <a:ext cx="1632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The rock </a:t>
            </a:r>
            <a:br>
              <a:rPr lang="en-US" b="1"/>
            </a:br>
            <a:r>
              <a:rPr lang="en-US" b="1"/>
              <a:t>does not move.</a:t>
            </a:r>
            <a:endParaRPr lang="en-DE" b="1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D9C610E-4F54-77E6-E2B9-AFBD2662A587}"/>
              </a:ext>
            </a:extLst>
          </p:cNvPr>
          <p:cNvGrpSpPr/>
          <p:nvPr/>
        </p:nvGrpSpPr>
        <p:grpSpPr>
          <a:xfrm>
            <a:off x="5214848" y="1140940"/>
            <a:ext cx="4692978" cy="3741452"/>
            <a:chOff x="6618132" y="1750888"/>
            <a:chExt cx="4692978" cy="3741452"/>
          </a:xfrm>
        </p:grpSpPr>
        <p:pic>
          <p:nvPicPr>
            <p:cNvPr id="13" name="Picture 12" descr="A close-up of a rock&#10;&#10;AI-generated content may be incorrect.">
              <a:extLst>
                <a:ext uri="{FF2B5EF4-FFF2-40B4-BE49-F238E27FC236}">
                  <a16:creationId xmlns:a16="http://schemas.microsoft.com/office/drawing/2014/main" id="{CB8FC059-8E39-8758-A1B2-0C2E56D75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8385" y="2810790"/>
              <a:ext cx="2432472" cy="1621648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58E2CFA-F466-FFBF-A957-3D8746084B5F}"/>
                </a:ext>
              </a:extLst>
            </p:cNvPr>
            <p:cNvSpPr txBox="1"/>
            <p:nvPr/>
          </p:nvSpPr>
          <p:spPr>
            <a:xfrm>
              <a:off x="8248661" y="1750888"/>
              <a:ext cx="14319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Normal </a:t>
              </a:r>
              <a:b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Force</a:t>
              </a:r>
              <a:endParaRPr lang="en-DE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036EDBF-C74C-E2EB-B146-9A75EB6227C0}"/>
                </a:ext>
              </a:extLst>
            </p:cNvPr>
            <p:cNvSpPr txBox="1"/>
            <p:nvPr/>
          </p:nvSpPr>
          <p:spPr>
            <a:xfrm>
              <a:off x="8072448" y="4846009"/>
              <a:ext cx="1784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Gravitational </a:t>
              </a:r>
              <a:b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Force</a:t>
              </a:r>
              <a:endParaRPr lang="en-DE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4C4AA74-300D-9C3D-9227-789758132867}"/>
                </a:ext>
              </a:extLst>
            </p:cNvPr>
            <p:cNvSpPr txBox="1"/>
            <p:nvPr/>
          </p:nvSpPr>
          <p:spPr>
            <a:xfrm>
              <a:off x="10037930" y="3621614"/>
              <a:ext cx="12731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b="1">
                  <a:solidFill>
                    <a:srgbClr val="7030A0"/>
                  </a:solidFill>
                </a:rPr>
                <a:t>Applied Force</a:t>
              </a:r>
              <a:endParaRPr lang="en-DE">
                <a:solidFill>
                  <a:srgbClr val="7030A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F9FC125-3C00-E53F-6759-E98FDC2939D3}"/>
                </a:ext>
              </a:extLst>
            </p:cNvPr>
            <p:cNvSpPr txBox="1"/>
            <p:nvPr/>
          </p:nvSpPr>
          <p:spPr>
            <a:xfrm>
              <a:off x="6618132" y="3621614"/>
              <a:ext cx="1396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b="1">
                  <a:solidFill>
                    <a:srgbClr val="7030A0"/>
                  </a:solidFill>
                </a:rPr>
                <a:t>Frictional Force</a:t>
              </a:r>
              <a:endParaRPr lang="en-DE">
                <a:solidFill>
                  <a:srgbClr val="7030A0"/>
                </a:solidFill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77DE2198-85B6-44F5-AAFE-96D80DC675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64621" y="2528262"/>
              <a:ext cx="1" cy="565056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22F8A4E-8C22-6FB6-DF48-C880C9CF4151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8964621" y="4213591"/>
              <a:ext cx="1" cy="565056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DB0F733D-2CBA-5601-C377-F92CCC82D4A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7316631" y="3252619"/>
              <a:ext cx="1" cy="565056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B14CD34-D047-29F6-59E6-C085EEE2C11C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0655270" y="3252620"/>
              <a:ext cx="1" cy="565056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6499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44ADA-CFE6-19D4-C9A7-3E56B1CA8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IN"/>
              <a:t>Unbalanced forces?</a:t>
            </a:r>
          </a:p>
        </p:txBody>
      </p:sp>
      <p:sp>
        <p:nvSpPr>
          <p:cNvPr id="4" name="Content Placeholder 16">
            <a:extLst>
              <a:ext uri="{FF2B5EF4-FFF2-40B4-BE49-F238E27FC236}">
                <a16:creationId xmlns:a16="http://schemas.microsoft.com/office/drawing/2014/main" id="{E36D4C85-D723-2959-FDBA-966278DFEF1A}"/>
              </a:ext>
            </a:extLst>
          </p:cNvPr>
          <p:cNvSpPr txBox="1">
            <a:spLocks/>
          </p:cNvSpPr>
          <p:nvPr/>
        </p:nvSpPr>
        <p:spPr>
          <a:xfrm>
            <a:off x="1083246" y="4147147"/>
            <a:ext cx="4297809" cy="8458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IN"/>
              <a:t>The force which is greatest makes the rock move.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4A19FC-6F07-CD22-4DC2-9F1D398B0CBA}"/>
              </a:ext>
            </a:extLst>
          </p:cNvPr>
          <p:cNvGrpSpPr/>
          <p:nvPr/>
        </p:nvGrpSpPr>
        <p:grpSpPr>
          <a:xfrm>
            <a:off x="775237" y="994418"/>
            <a:ext cx="4292064" cy="2569620"/>
            <a:chOff x="2032537" y="3145380"/>
            <a:chExt cx="4292064" cy="256962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2A77F9E-6D9E-875D-0A4A-31FA99145E94}"/>
                </a:ext>
              </a:extLst>
            </p:cNvPr>
            <p:cNvSpPr/>
            <p:nvPr/>
          </p:nvSpPr>
          <p:spPr>
            <a:xfrm>
              <a:off x="2551310" y="3728489"/>
              <a:ext cx="3773291" cy="1986511"/>
            </a:xfrm>
            <a:prstGeom prst="roundRect">
              <a:avLst>
                <a:gd name="adj" fmla="val 12714"/>
              </a:avLst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1F8B892-996D-06A5-FC0E-59CA053950A8}"/>
                </a:ext>
              </a:extLst>
            </p:cNvPr>
            <p:cNvGrpSpPr/>
            <p:nvPr/>
          </p:nvGrpSpPr>
          <p:grpSpPr>
            <a:xfrm>
              <a:off x="2032537" y="3145380"/>
              <a:ext cx="1037545" cy="1166218"/>
              <a:chOff x="788189" y="3685396"/>
              <a:chExt cx="883601" cy="993182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29825986-4F55-7032-FC64-4A01DD2FE730}"/>
                  </a:ext>
                </a:extLst>
              </p:cNvPr>
              <p:cNvSpPr/>
              <p:nvPr/>
            </p:nvSpPr>
            <p:spPr>
              <a:xfrm>
                <a:off x="933450" y="3826519"/>
                <a:ext cx="673100" cy="673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91D7D683-50E0-19A9-1CB0-EA05AA2A3F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8189" y="3685396"/>
                <a:ext cx="883601" cy="993182"/>
              </a:xfrm>
              <a:prstGeom prst="rect">
                <a:avLst/>
              </a:prstGeom>
            </p:spPr>
          </p:pic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AADDD91-F689-E430-17F8-0E33758CE06D}"/>
                </a:ext>
              </a:extLst>
            </p:cNvPr>
            <p:cNvSpPr txBox="1"/>
            <p:nvPr/>
          </p:nvSpPr>
          <p:spPr>
            <a:xfrm>
              <a:off x="2882901" y="4036499"/>
              <a:ext cx="3213100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/>
                <a:t>What if </a:t>
              </a:r>
              <a:br>
                <a:rPr lang="en-US" sz="2800"/>
              </a:br>
              <a:r>
                <a:rPr lang="en-US" sz="2800" b="1"/>
                <a:t>one force is greater </a:t>
              </a:r>
              <a:r>
                <a:rPr lang="en-US" sz="2800"/>
                <a:t>than another?</a:t>
              </a:r>
            </a:p>
          </p:txBody>
        </p:sp>
      </p:grpSp>
      <p:pic>
        <p:nvPicPr>
          <p:cNvPr id="6" name="Picture 5" descr="A close-up of a rock&#10;&#10;AI-generated content may be incorrect.">
            <a:extLst>
              <a:ext uri="{FF2B5EF4-FFF2-40B4-BE49-F238E27FC236}">
                <a16:creationId xmlns:a16="http://schemas.microsoft.com/office/drawing/2014/main" id="{C1339019-94E2-FA08-FEE5-029890E374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385" y="2810790"/>
            <a:ext cx="2432472" cy="16216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2396A0-1C6E-C0E8-B733-9AFBD6E1F266}"/>
              </a:ext>
            </a:extLst>
          </p:cNvPr>
          <p:cNvSpPr txBox="1"/>
          <p:nvPr/>
        </p:nvSpPr>
        <p:spPr>
          <a:xfrm>
            <a:off x="8248661" y="1750888"/>
            <a:ext cx="1431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  <a:t>Normal </a:t>
            </a:r>
            <a:b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  <a:t>Force</a:t>
            </a:r>
            <a:endParaRPr lang="en-D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56412B-89E2-60C5-46C3-ED0BD54B8A35}"/>
              </a:ext>
            </a:extLst>
          </p:cNvPr>
          <p:cNvSpPr txBox="1"/>
          <p:nvPr/>
        </p:nvSpPr>
        <p:spPr>
          <a:xfrm>
            <a:off x="8072448" y="4846009"/>
            <a:ext cx="1784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  <a:t>Gravitational </a:t>
            </a:r>
            <a:b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en-US" b="1">
                <a:solidFill>
                  <a:schemeClr val="tx1">
                    <a:lumMod val="50000"/>
                    <a:lumOff val="50000"/>
                  </a:schemeClr>
                </a:solidFill>
              </a:rPr>
              <a:t>Force</a:t>
            </a:r>
            <a:endParaRPr lang="en-DE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9AF767-943F-FB70-C907-82491D9A6F75}"/>
              </a:ext>
            </a:extLst>
          </p:cNvPr>
          <p:cNvSpPr txBox="1"/>
          <p:nvPr/>
        </p:nvSpPr>
        <p:spPr>
          <a:xfrm>
            <a:off x="10037930" y="3621614"/>
            <a:ext cx="1273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>
                <a:solidFill>
                  <a:srgbClr val="7030A0"/>
                </a:solidFill>
              </a:rPr>
              <a:t>Applied Force</a:t>
            </a:r>
            <a:endParaRPr lang="en-DE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832F50-14E7-BF32-CB26-4965E60237D3}"/>
              </a:ext>
            </a:extLst>
          </p:cNvPr>
          <p:cNvSpPr txBox="1"/>
          <p:nvPr/>
        </p:nvSpPr>
        <p:spPr>
          <a:xfrm>
            <a:off x="6618132" y="3621614"/>
            <a:ext cx="1396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>
                <a:solidFill>
                  <a:srgbClr val="7030A0"/>
                </a:solidFill>
              </a:rPr>
              <a:t>Frictional Force</a:t>
            </a:r>
            <a:endParaRPr lang="en-DE">
              <a:solidFill>
                <a:srgbClr val="7030A0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B2D5530-42D5-6DD8-75DA-F6B84A35D94E}"/>
              </a:ext>
            </a:extLst>
          </p:cNvPr>
          <p:cNvCxnSpPr>
            <a:cxnSpLocks/>
          </p:cNvCxnSpPr>
          <p:nvPr/>
        </p:nvCxnSpPr>
        <p:spPr>
          <a:xfrm flipV="1">
            <a:off x="8964621" y="2528262"/>
            <a:ext cx="1" cy="565056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AF95FD1-0937-4BFC-261A-BDC9D662FFF7}"/>
              </a:ext>
            </a:extLst>
          </p:cNvPr>
          <p:cNvCxnSpPr>
            <a:cxnSpLocks/>
          </p:cNvCxnSpPr>
          <p:nvPr/>
        </p:nvCxnSpPr>
        <p:spPr>
          <a:xfrm rot="10800000" flipV="1">
            <a:off x="8964621" y="4213591"/>
            <a:ext cx="1" cy="565056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F2BBDA8-68F5-4DBF-E507-1D5A8D8E0E41}"/>
              </a:ext>
            </a:extLst>
          </p:cNvPr>
          <p:cNvCxnSpPr>
            <a:cxnSpLocks/>
          </p:cNvCxnSpPr>
          <p:nvPr/>
        </p:nvCxnSpPr>
        <p:spPr>
          <a:xfrm rot="16200000" flipV="1">
            <a:off x="7316631" y="3252619"/>
            <a:ext cx="1" cy="565056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DFAC3C1-69A0-7E89-C73A-37A52AAB0BDC}"/>
              </a:ext>
            </a:extLst>
          </p:cNvPr>
          <p:cNvCxnSpPr>
            <a:cxnSpLocks/>
          </p:cNvCxnSpPr>
          <p:nvPr/>
        </p:nvCxnSpPr>
        <p:spPr>
          <a:xfrm rot="5400000" flipV="1">
            <a:off x="10655270" y="3252620"/>
            <a:ext cx="1" cy="565056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4B1C453-D433-C70B-07AB-F5DF33011F08}"/>
              </a:ext>
            </a:extLst>
          </p:cNvPr>
          <p:cNvCxnSpPr>
            <a:cxnSpLocks/>
          </p:cNvCxnSpPr>
          <p:nvPr/>
        </p:nvCxnSpPr>
        <p:spPr>
          <a:xfrm>
            <a:off x="10372943" y="3535146"/>
            <a:ext cx="1485685" cy="1"/>
          </a:xfrm>
          <a:prstGeom prst="straightConnector1">
            <a:avLst/>
          </a:prstGeom>
          <a:ln w="762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C62351A-8D58-CDFB-6D77-0D24C8FB14BF}"/>
              </a:ext>
            </a:extLst>
          </p:cNvPr>
          <p:cNvSpPr txBox="1"/>
          <p:nvPr/>
        </p:nvSpPr>
        <p:spPr>
          <a:xfrm>
            <a:off x="10180857" y="2647897"/>
            <a:ext cx="1860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7030A0"/>
                </a:solidFill>
              </a:rPr>
              <a:t>The rock moves to the right</a:t>
            </a:r>
            <a:endParaRPr lang="en-DE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0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3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3143D-6C40-AEE6-3D87-2BA4A7558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Learning from history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A5C870-CA20-5312-1167-1275D2D45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8" name="Picture 7" descr="A stone walkway with a circular structure in the middle&#10;&#10;AI-generated content may be incorrect.">
            <a:extLst>
              <a:ext uri="{FF2B5EF4-FFF2-40B4-BE49-F238E27FC236}">
                <a16:creationId xmlns:a16="http://schemas.microsoft.com/office/drawing/2014/main" id="{1F6D3F50-8AE5-158A-CFEA-080497CFAB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186" y="1535378"/>
            <a:ext cx="4582886" cy="305525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DE53C17-5CEE-EFF3-46EA-CF99EE2ABF84}"/>
              </a:ext>
            </a:extLst>
          </p:cNvPr>
          <p:cNvGrpSpPr/>
          <p:nvPr/>
        </p:nvGrpSpPr>
        <p:grpSpPr>
          <a:xfrm>
            <a:off x="879928" y="878165"/>
            <a:ext cx="5261108" cy="4760635"/>
            <a:chOff x="2105399" y="615706"/>
            <a:chExt cx="5261108" cy="476063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C873D06-09CF-A1AA-1258-45BE17349409}"/>
                </a:ext>
              </a:extLst>
            </p:cNvPr>
            <p:cNvSpPr/>
            <p:nvPr/>
          </p:nvSpPr>
          <p:spPr>
            <a:xfrm>
              <a:off x="2500703" y="984725"/>
              <a:ext cx="4865804" cy="4391616"/>
            </a:xfrm>
            <a:prstGeom prst="roundRect">
              <a:avLst>
                <a:gd name="adj" fmla="val 11352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D92B12-1640-1EBD-1864-1FE00FDA12DC}"/>
                </a:ext>
              </a:extLst>
            </p:cNvPr>
            <p:cNvSpPr txBox="1"/>
            <p:nvPr/>
          </p:nvSpPr>
          <p:spPr>
            <a:xfrm>
              <a:off x="2784652" y="1272919"/>
              <a:ext cx="4321973" cy="39395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000"/>
                <a:t>Humans in the past understood the principles of forces better and better. With better understanding, they found the best and </a:t>
              </a:r>
              <a:r>
                <a:rPr lang="en-US" sz="2000" b="1"/>
                <a:t>most stable ways to build</a:t>
              </a:r>
              <a:r>
                <a:rPr lang="en-US" sz="2000"/>
                <a:t>.</a:t>
              </a:r>
              <a:r>
                <a:rPr lang="en-IN" sz="2000"/>
                <a:t> One such design which has tested the time is the Arch.</a:t>
              </a:r>
              <a:endParaRPr lang="en-US" sz="2000"/>
            </a:p>
            <a:p>
              <a:pPr algn="ctr">
                <a:spcAft>
                  <a:spcPts val="1200"/>
                </a:spcAft>
              </a:pPr>
              <a:r>
                <a:rPr lang="en-US" sz="2000"/>
                <a:t>The arch was first invented a very long time ago by people in the Middle East, and </a:t>
              </a:r>
              <a:r>
                <a:rPr lang="en-US" sz="2000" b="1"/>
                <a:t>the Romans later made it strong and popular </a:t>
              </a:r>
              <a:r>
                <a:rPr lang="en-US" sz="2000"/>
                <a:t>to build bridges and big buildings, like the famous </a:t>
              </a:r>
              <a:br>
                <a:rPr lang="en-US" sz="2000"/>
              </a:br>
              <a:r>
                <a:rPr lang="en-US" sz="2000"/>
                <a:t>Colosseum in Rome.</a:t>
              </a:r>
            </a:p>
          </p:txBody>
        </p:sp>
        <p:pic>
          <p:nvPicPr>
            <p:cNvPr id="9" name="Picture 8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BD9E602F-045E-2793-8577-00F47AC93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399" y="615706"/>
              <a:ext cx="799528" cy="804708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AAC4D8E-776A-C6A6-85DC-BB0D5877A883}"/>
              </a:ext>
            </a:extLst>
          </p:cNvPr>
          <p:cNvSpPr txBox="1"/>
          <p:nvPr/>
        </p:nvSpPr>
        <p:spPr>
          <a:xfrm>
            <a:off x="8049226" y="4590635"/>
            <a:ext cx="32628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en-US" sz="1400" b="0" i="0">
                <a:solidFill>
                  <a:srgbClr val="101418"/>
                </a:solidFill>
                <a:effectLst/>
              </a:rPr>
              <a:t>Colosseum, Rome, Italy</a:t>
            </a:r>
            <a:endParaRPr lang="en-US" b="0" i="0">
              <a:solidFill>
                <a:srgbClr val="101418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35866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59B0F-F4A3-9C5D-C3B8-3D9F0CBF9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famous example for equilibrium - the </a:t>
            </a:r>
            <a:r>
              <a:rPr lang="en-US" b="1"/>
              <a:t>Leaning Tower of Pisa</a:t>
            </a:r>
            <a:endParaRPr lang="en-DE" b="1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65E7759-8EF4-0378-A05A-4605C8D11A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580" y="1295400"/>
            <a:ext cx="6126420" cy="44196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B97F91-DE5E-2C65-7D63-ACB1BF44D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27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09371E-6654-CFDC-134E-AD7CB475961E}"/>
              </a:ext>
            </a:extLst>
          </p:cNvPr>
          <p:cNvGrpSpPr/>
          <p:nvPr/>
        </p:nvGrpSpPr>
        <p:grpSpPr>
          <a:xfrm>
            <a:off x="609601" y="1228023"/>
            <a:ext cx="5655743" cy="4267200"/>
            <a:chOff x="2105399" y="615706"/>
            <a:chExt cx="5655743" cy="426720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3C7015D-CA30-0A78-4FDC-458FDB0AD480}"/>
                </a:ext>
              </a:extLst>
            </p:cNvPr>
            <p:cNvSpPr/>
            <p:nvPr/>
          </p:nvSpPr>
          <p:spPr>
            <a:xfrm>
              <a:off x="2500703" y="984726"/>
              <a:ext cx="5260439" cy="3898180"/>
            </a:xfrm>
            <a:prstGeom prst="roundRect">
              <a:avLst>
                <a:gd name="adj" fmla="val 11352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47614A6-7785-AF68-3E27-56428A545785}"/>
                </a:ext>
              </a:extLst>
            </p:cNvPr>
            <p:cNvSpPr txBox="1"/>
            <p:nvPr/>
          </p:nvSpPr>
          <p:spPr>
            <a:xfrm>
              <a:off x="2677619" y="1167041"/>
              <a:ext cx="4916686" cy="35548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  <a:buNone/>
              </a:pPr>
              <a:r>
                <a:rPr lang="en-US" sz="2000"/>
                <a:t>It does not look like it, </a:t>
              </a:r>
              <a:br>
                <a:rPr lang="en-US" sz="2000"/>
              </a:br>
              <a:r>
                <a:rPr lang="en-US" sz="2000"/>
                <a:t>but </a:t>
              </a:r>
              <a:r>
                <a:rPr lang="en-US" sz="2000" b="1"/>
                <a:t>the Leaning Tower of Pisa is in equilibrium, in its tilted position</a:t>
              </a:r>
              <a:r>
                <a:rPr lang="en-US" sz="2000"/>
                <a:t>.</a:t>
              </a:r>
            </a:p>
            <a:p>
              <a:pPr algn="ctr">
                <a:buNone/>
              </a:pPr>
              <a:r>
                <a:rPr lang="en-US" sz="2000"/>
                <a:t>At first, the soft ground under one side sank, so the tower leaned more and more as gravity pulled it downward. Eventually, it reached a position where its </a:t>
              </a:r>
              <a:r>
                <a:rPr lang="en-US" sz="2000" b="1"/>
                <a:t>center of gravity was directly above a stable part of the foundation</a:t>
              </a:r>
              <a:r>
                <a:rPr lang="en-US" sz="2000"/>
                <a:t>—and in that leaning position, the forces became </a:t>
              </a:r>
              <a:r>
                <a:rPr lang="en-US" sz="2000" b="1"/>
                <a:t>balanced</a:t>
              </a:r>
              <a:r>
                <a:rPr lang="en-US" sz="2000"/>
                <a:t>, so the tower stopped moving.</a:t>
              </a:r>
            </a:p>
          </p:txBody>
        </p:sp>
        <p:pic>
          <p:nvPicPr>
            <p:cNvPr id="10" name="Picture 9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91C5B9D5-D6A7-711D-7853-1092BBC7A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399" y="615706"/>
              <a:ext cx="799528" cy="8047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74450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4F08D-540D-97A8-546B-C9E456F61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2C9EAC-CF15-CC14-6EAD-19563E227D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096" y="631331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A9A76B-BAC8-2FD2-CB16-C46BE30A4854}"/>
              </a:ext>
            </a:extLst>
          </p:cNvPr>
          <p:cNvSpPr txBox="1"/>
          <p:nvPr/>
        </p:nvSpPr>
        <p:spPr>
          <a:xfrm>
            <a:off x="2285580" y="1501535"/>
            <a:ext cx="7620840" cy="3031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IN" sz="4400"/>
              <a:t>Can you think of </a:t>
            </a:r>
            <a:br>
              <a:rPr lang="en-IN" sz="4400"/>
            </a:br>
            <a:r>
              <a:rPr lang="en-IN" sz="4400"/>
              <a:t>a situation in which we </a:t>
            </a:r>
            <a:br>
              <a:rPr lang="en-IN" sz="4400"/>
            </a:br>
            <a:r>
              <a:rPr lang="en-IN" sz="4400"/>
              <a:t>want to </a:t>
            </a:r>
            <a:r>
              <a:rPr lang="en-IN" sz="4400" b="1"/>
              <a:t>stop a motion</a:t>
            </a:r>
            <a:r>
              <a:rPr lang="en-IN" sz="4400"/>
              <a:t>? </a:t>
            </a:r>
          </a:p>
          <a:p>
            <a:pPr algn="ctr"/>
            <a:r>
              <a:rPr lang="en-IN" sz="4400" b="1"/>
              <a:t>How</a:t>
            </a:r>
            <a:r>
              <a:rPr lang="en-IN" sz="4400"/>
              <a:t> can it be achieved?</a:t>
            </a:r>
          </a:p>
        </p:txBody>
      </p:sp>
    </p:spTree>
    <p:extLst>
      <p:ext uri="{BB962C8B-B14F-4D97-AF65-F5344CB8AC3E}">
        <p14:creationId xmlns:p14="http://schemas.microsoft.com/office/powerpoint/2010/main" val="24128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4D18DD-1C5C-C59F-6229-82A3CC71AB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554691-FD5C-CB08-2799-36494D3C6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When we want to stop a motion</a:t>
            </a:r>
            <a:endParaRPr lang="en-D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6624843-00C6-F2BE-4B9A-10EC85090998}"/>
              </a:ext>
            </a:extLst>
          </p:cNvPr>
          <p:cNvGrpSpPr/>
          <p:nvPr/>
        </p:nvGrpSpPr>
        <p:grpSpPr>
          <a:xfrm>
            <a:off x="609600" y="1680220"/>
            <a:ext cx="11048999" cy="2155074"/>
            <a:chOff x="-823424" y="2137419"/>
            <a:chExt cx="12482024" cy="2434581"/>
          </a:xfrm>
        </p:grpSpPr>
        <p:pic>
          <p:nvPicPr>
            <p:cNvPr id="6" name="Picture 5" descr="A person and child on a swing&#10;&#10;AI-generated content may be incorrect.">
              <a:extLst>
                <a:ext uri="{FF2B5EF4-FFF2-40B4-BE49-F238E27FC236}">
                  <a16:creationId xmlns:a16="http://schemas.microsoft.com/office/drawing/2014/main" id="{45E1DD65-D729-AC23-678B-3570CC043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6728" y="2137419"/>
              <a:ext cx="3651872" cy="2434581"/>
            </a:xfrm>
            <a:prstGeom prst="rect">
              <a:avLst/>
            </a:prstGeom>
          </p:spPr>
        </p:pic>
        <p:pic>
          <p:nvPicPr>
            <p:cNvPr id="8" name="Picture 7" descr="A person riding a bike&#10;&#10;AI-generated content may be incorrect.">
              <a:extLst>
                <a:ext uri="{FF2B5EF4-FFF2-40B4-BE49-F238E27FC236}">
                  <a16:creationId xmlns:a16="http://schemas.microsoft.com/office/drawing/2014/main" id="{39A29B6D-FC5A-94DD-1FD6-E2BE11D2F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7446" y="2137419"/>
              <a:ext cx="4236554" cy="2434581"/>
            </a:xfrm>
            <a:prstGeom prst="rect">
              <a:avLst/>
            </a:prstGeom>
          </p:spPr>
        </p:pic>
        <p:pic>
          <p:nvPicPr>
            <p:cNvPr id="10" name="Picture 9" descr="A pair of feet on a football ball&#10;&#10;AI-generated content may be incorrect.">
              <a:extLst>
                <a:ext uri="{FF2B5EF4-FFF2-40B4-BE49-F238E27FC236}">
                  <a16:creationId xmlns:a16="http://schemas.microsoft.com/office/drawing/2014/main" id="{CCE2CA85-19EE-3C22-F04C-5BE8568BD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23424" y="2137419"/>
              <a:ext cx="4328142" cy="2434580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1718D44-6735-8B4B-78B4-124E96E1F770}"/>
              </a:ext>
            </a:extLst>
          </p:cNvPr>
          <p:cNvSpPr txBox="1"/>
          <p:nvPr/>
        </p:nvSpPr>
        <p:spPr>
          <a:xfrm>
            <a:off x="609601" y="4105275"/>
            <a:ext cx="3831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Stopping a rolling ball.</a:t>
            </a:r>
            <a:endParaRPr lang="en-DE" sz="20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8B8B2A-A10E-E794-292D-78E1A894A66A}"/>
              </a:ext>
            </a:extLst>
          </p:cNvPr>
          <p:cNvSpPr txBox="1"/>
          <p:nvPr/>
        </p:nvSpPr>
        <p:spPr>
          <a:xfrm>
            <a:off x="8367243" y="4105274"/>
            <a:ext cx="335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Stopping a swing to get down.</a:t>
            </a:r>
            <a:endParaRPr lang="en-DE" sz="20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EFC0B2-B6A1-72CA-F6B0-6FBFEB60AA73}"/>
              </a:ext>
            </a:extLst>
          </p:cNvPr>
          <p:cNvSpPr txBox="1"/>
          <p:nvPr/>
        </p:nvSpPr>
        <p:spPr>
          <a:xfrm>
            <a:off x="4558330" y="4105274"/>
            <a:ext cx="3750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Pulling the brake on a bike.</a:t>
            </a:r>
            <a:endParaRPr lang="en-DE" sz="2000"/>
          </a:p>
        </p:txBody>
      </p:sp>
    </p:spTree>
    <p:extLst>
      <p:ext uri="{BB962C8B-B14F-4D97-AF65-F5344CB8AC3E}">
        <p14:creationId xmlns:p14="http://schemas.microsoft.com/office/powerpoint/2010/main" val="215250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B0217E-BC9B-E341-3E02-0D1CA2F200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AFC5AF-56DA-7CC8-4F8F-6E644E9A1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Solving the mystery of arches is two parts</a:t>
            </a:r>
            <a:endParaRPr lang="en-D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A042F2-4694-1DD4-50A6-FD4C22EDC579}"/>
              </a:ext>
            </a:extLst>
          </p:cNvPr>
          <p:cNvSpPr txBox="1"/>
          <p:nvPr/>
        </p:nvSpPr>
        <p:spPr>
          <a:xfrm>
            <a:off x="2472272" y="1135932"/>
            <a:ext cx="2045941" cy="369332"/>
          </a:xfrm>
          <a:prstGeom prst="rect">
            <a:avLst/>
          </a:prstGeom>
          <a:solidFill>
            <a:schemeClr val="accent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Arch Part 1</a:t>
            </a:r>
            <a:endParaRPr lang="en-DE" b="1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BE073C-0842-6DC7-A786-FF0978073F2B}"/>
              </a:ext>
            </a:extLst>
          </p:cNvPr>
          <p:cNvSpPr txBox="1"/>
          <p:nvPr/>
        </p:nvSpPr>
        <p:spPr>
          <a:xfrm>
            <a:off x="1480940" y="1624000"/>
            <a:ext cx="40286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b="1"/>
              <a:t>Why build an arch </a:t>
            </a:r>
            <a:r>
              <a:rPr lang="en-US"/>
              <a:t>and not simply a straight beam?</a:t>
            </a:r>
          </a:p>
          <a:p>
            <a:pPr algn="ctr">
              <a:spcAft>
                <a:spcPts val="1200"/>
              </a:spcAft>
            </a:pPr>
            <a:r>
              <a:rPr lang="en-US" b="1"/>
              <a:t>Material choices </a:t>
            </a:r>
            <a:r>
              <a:rPr lang="en-US"/>
              <a:t>– they had to use what was around them.</a:t>
            </a:r>
          </a:p>
          <a:p>
            <a:pPr algn="ctr">
              <a:spcAft>
                <a:spcPts val="1200"/>
              </a:spcAft>
            </a:pPr>
            <a:r>
              <a:rPr lang="en-US" b="1"/>
              <a:t>Transportation</a:t>
            </a:r>
            <a:r>
              <a:rPr lang="en-US"/>
              <a:t> and </a:t>
            </a:r>
            <a:r>
              <a:rPr lang="en-US" b="1"/>
              <a:t>Manufacturing</a:t>
            </a:r>
            <a:r>
              <a:rPr lang="en-US"/>
              <a:t> that was technically possible at that time.</a:t>
            </a:r>
            <a:endParaRPr lang="en-DE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1411AA-713D-E4DE-6397-2F9331ADB2DF}"/>
              </a:ext>
            </a:extLst>
          </p:cNvPr>
          <p:cNvSpPr txBox="1"/>
          <p:nvPr/>
        </p:nvSpPr>
        <p:spPr>
          <a:xfrm>
            <a:off x="7814798" y="1135932"/>
            <a:ext cx="2045941" cy="369332"/>
          </a:xfrm>
          <a:prstGeom prst="rect">
            <a:avLst/>
          </a:prstGeom>
          <a:solidFill>
            <a:schemeClr val="accent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Arch Part 2</a:t>
            </a:r>
            <a:endParaRPr lang="en-DE" b="1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ACFF328-7C0F-5190-5508-0E5089AD9844}"/>
              </a:ext>
            </a:extLst>
          </p:cNvPr>
          <p:cNvSpPr txBox="1"/>
          <p:nvPr/>
        </p:nvSpPr>
        <p:spPr>
          <a:xfrm>
            <a:off x="6996367" y="1624000"/>
            <a:ext cx="36828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dirty="0"/>
              <a:t>What are </a:t>
            </a:r>
            <a:r>
              <a:rPr lang="en-US" b="1" dirty="0"/>
              <a:t>forces</a:t>
            </a:r>
            <a:r>
              <a:rPr lang="en-US" dirty="0"/>
              <a:t>?</a:t>
            </a:r>
          </a:p>
          <a:p>
            <a:pPr algn="ctr">
              <a:spcAft>
                <a:spcPts val="1200"/>
              </a:spcAft>
            </a:pPr>
            <a:r>
              <a:rPr lang="en-US" dirty="0"/>
              <a:t>How can we </a:t>
            </a:r>
            <a:r>
              <a:rPr lang="en-US" b="1" dirty="0"/>
              <a:t>distinguish</a:t>
            </a:r>
            <a:r>
              <a:rPr lang="en-US" dirty="0"/>
              <a:t> them?</a:t>
            </a:r>
            <a:br>
              <a:rPr lang="en-US" dirty="0"/>
            </a:br>
            <a:r>
              <a:rPr lang="en-US" dirty="0"/>
              <a:t>How can we </a:t>
            </a:r>
            <a:r>
              <a:rPr lang="en-US" b="1" dirty="0"/>
              <a:t>visualize, express</a:t>
            </a:r>
            <a:r>
              <a:rPr lang="en-US" dirty="0"/>
              <a:t> and </a:t>
            </a:r>
            <a:r>
              <a:rPr lang="en-US" b="1" dirty="0"/>
              <a:t>measure</a:t>
            </a:r>
            <a:r>
              <a:rPr lang="en-US" dirty="0"/>
              <a:t> them?</a:t>
            </a:r>
          </a:p>
          <a:p>
            <a:pPr algn="ctr">
              <a:spcAft>
                <a:spcPts val="1200"/>
              </a:spcAft>
            </a:pPr>
            <a:r>
              <a:rPr lang="en-US" dirty="0"/>
              <a:t>Which forces are </a:t>
            </a:r>
            <a:r>
              <a:rPr lang="en-US" b="1" dirty="0"/>
              <a:t>acting within an arch</a:t>
            </a:r>
            <a:r>
              <a:rPr lang="en-US" dirty="0"/>
              <a:t>, making them so stable?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AED36F1-2C30-6D07-0A1B-3665869C3E1E}"/>
              </a:ext>
            </a:extLst>
          </p:cNvPr>
          <p:cNvGrpSpPr/>
          <p:nvPr/>
        </p:nvGrpSpPr>
        <p:grpSpPr>
          <a:xfrm>
            <a:off x="9106003" y="627502"/>
            <a:ext cx="1543050" cy="646523"/>
            <a:chOff x="9106003" y="708308"/>
            <a:chExt cx="1543050" cy="646523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F14B377-FE3C-13EA-BC85-852C37ADBC3E}"/>
                </a:ext>
              </a:extLst>
            </p:cNvPr>
            <p:cNvSpPr txBox="1"/>
            <p:nvPr/>
          </p:nvSpPr>
          <p:spPr>
            <a:xfrm rot="1211142">
              <a:off x="9106003" y="1078647"/>
              <a:ext cx="1543050" cy="2761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 rtlCol="0" anchor="b" anchorCtr="0">
              <a:noAutofit/>
            </a:bodyPr>
            <a:lstStyle/>
            <a:p>
              <a:pPr algn="ctr"/>
              <a:r>
                <a:rPr lang="en-US" sz="1200"/>
                <a:t>This resource!</a:t>
              </a:r>
              <a:endParaRPr lang="en-DE" sz="120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3CC1ED7-2266-29C5-897E-6E1D930813BC}"/>
                </a:ext>
              </a:extLst>
            </p:cNvPr>
            <p:cNvSpPr/>
            <p:nvPr/>
          </p:nvSpPr>
          <p:spPr>
            <a:xfrm rot="1657333">
              <a:off x="9882186" y="1126800"/>
              <a:ext cx="85725" cy="457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pic>
          <p:nvPicPr>
            <p:cNvPr id="41" name="Graphic 40" descr="Pin outline">
              <a:extLst>
                <a:ext uri="{FF2B5EF4-FFF2-40B4-BE49-F238E27FC236}">
                  <a16:creationId xmlns:a16="http://schemas.microsoft.com/office/drawing/2014/main" id="{A59C610A-BE54-63D7-BD7B-10A2CB4EF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9855975" y="708308"/>
              <a:ext cx="512920" cy="512920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8826DE09-F7CA-630A-AB3C-58C4C41BAC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474" y="3773728"/>
            <a:ext cx="3746586" cy="222298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FB456B-9AF3-EB75-7DEF-D9FA9F9A76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948" y="3773727"/>
            <a:ext cx="3746588" cy="222298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2997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5" grpId="0" animBg="1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16241-C8DC-3809-C320-A2014DE60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721023-1E8B-D2D4-83D4-D52B01B20B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10A0592-4AA0-8A45-76B5-634522EF2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stop a motion?</a:t>
            </a:r>
            <a:endParaRPr lang="en-DE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7DD031D-AE7C-66EE-2FB6-A3025DA430B9}"/>
              </a:ext>
            </a:extLst>
          </p:cNvPr>
          <p:cNvGrpSpPr/>
          <p:nvPr/>
        </p:nvGrpSpPr>
        <p:grpSpPr>
          <a:xfrm>
            <a:off x="3022460" y="1439467"/>
            <a:ext cx="6321052" cy="3280578"/>
            <a:chOff x="3761033" y="1732103"/>
            <a:chExt cx="7287160" cy="3781982"/>
          </a:xfrm>
        </p:grpSpPr>
        <p:pic>
          <p:nvPicPr>
            <p:cNvPr id="14" name="Picture 13" descr="A wooden board with metal legs&#10;&#10;AI-generated content may be incorrect.">
              <a:extLst>
                <a:ext uri="{FF2B5EF4-FFF2-40B4-BE49-F238E27FC236}">
                  <a16:creationId xmlns:a16="http://schemas.microsoft.com/office/drawing/2014/main" id="{8971A777-B468-381C-44EF-B75ACA220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1033" y="2905515"/>
              <a:ext cx="7287160" cy="2608570"/>
            </a:xfrm>
            <a:prstGeom prst="rect">
              <a:avLst/>
            </a:prstGeom>
          </p:spPr>
        </p:pic>
        <p:pic>
          <p:nvPicPr>
            <p:cNvPr id="15" name="Picture 14" descr="A close-up of a cardboard box&#10;&#10;AI-generated content may be incorrect.">
              <a:extLst>
                <a:ext uri="{FF2B5EF4-FFF2-40B4-BE49-F238E27FC236}">
                  <a16:creationId xmlns:a16="http://schemas.microsoft.com/office/drawing/2014/main" id="{9DBD8705-8515-68C3-7C23-840B440F5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0864" y="1732103"/>
              <a:ext cx="4067499" cy="3044297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19AFDED8-7C4D-7CC3-548A-F0A59D2EFEB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0EEE9"/>
              </a:clrFrom>
              <a:clrTo>
                <a:srgbClr val="F0EEE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1334" y="1368767"/>
            <a:ext cx="3395766" cy="4511431"/>
          </a:xfrm>
          <a:prstGeom prst="rect">
            <a:avLst/>
          </a:prstGeom>
        </p:spPr>
      </p:pic>
      <p:sp>
        <p:nvSpPr>
          <p:cNvPr id="31" name="Arrow: Right 30">
            <a:extLst>
              <a:ext uri="{FF2B5EF4-FFF2-40B4-BE49-F238E27FC236}">
                <a16:creationId xmlns:a16="http://schemas.microsoft.com/office/drawing/2014/main" id="{BF5F8203-173F-EFD9-4CA8-6D74F4C5523A}"/>
              </a:ext>
            </a:extLst>
          </p:cNvPr>
          <p:cNvSpPr/>
          <p:nvPr/>
        </p:nvSpPr>
        <p:spPr>
          <a:xfrm>
            <a:off x="7598007" y="2457312"/>
            <a:ext cx="698202" cy="55967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ED214F-45A6-9D59-6EEC-BD6F58D80A70}"/>
              </a:ext>
            </a:extLst>
          </p:cNvPr>
          <p:cNvSpPr txBox="1"/>
          <p:nvPr/>
        </p:nvSpPr>
        <p:spPr>
          <a:xfrm>
            <a:off x="8527242" y="2413984"/>
            <a:ext cx="1632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The </a:t>
            </a:r>
            <a:r>
              <a:rPr lang="en-US" b="1"/>
              <a:t>box moves </a:t>
            </a:r>
            <a:r>
              <a:rPr lang="en-US"/>
              <a:t>to the right.</a:t>
            </a:r>
            <a:endParaRPr lang="en-DE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686CB11A-7A90-40FB-7C2E-45EA4D942299}"/>
              </a:ext>
            </a:extLst>
          </p:cNvPr>
          <p:cNvSpPr/>
          <p:nvPr/>
        </p:nvSpPr>
        <p:spPr>
          <a:xfrm>
            <a:off x="4418865" y="1214424"/>
            <a:ext cx="698202" cy="55967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7621E5-6A6D-30FF-2072-62FAB83F0C54}"/>
              </a:ext>
            </a:extLst>
          </p:cNvPr>
          <p:cNvSpPr txBox="1"/>
          <p:nvPr/>
        </p:nvSpPr>
        <p:spPr>
          <a:xfrm>
            <a:off x="2295525" y="1171096"/>
            <a:ext cx="2048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The </a:t>
            </a:r>
            <a:r>
              <a:rPr lang="en-US" b="1"/>
              <a:t>person pushes </a:t>
            </a:r>
            <a:r>
              <a:rPr lang="en-US"/>
              <a:t>to the right.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19437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238D3-CA07-FC27-97DA-DB048353D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39ACCB-4F07-9F5E-C929-A1677F8FBD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331E0AE-0411-B61E-E02E-5033BF4F4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 </a:t>
            </a:r>
            <a:r>
              <a:rPr lang="en-US" b="1" u="sng"/>
              <a:t>stop</a:t>
            </a:r>
            <a:r>
              <a:rPr lang="en-US"/>
              <a:t> the applied force.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74A0749-1546-9C61-BFEA-6DC591942F23}"/>
              </a:ext>
            </a:extLst>
          </p:cNvPr>
          <p:cNvGrpSpPr/>
          <p:nvPr/>
        </p:nvGrpSpPr>
        <p:grpSpPr>
          <a:xfrm>
            <a:off x="3022460" y="1439467"/>
            <a:ext cx="6321052" cy="3280578"/>
            <a:chOff x="3761033" y="1732103"/>
            <a:chExt cx="7287160" cy="3781982"/>
          </a:xfrm>
        </p:grpSpPr>
        <p:pic>
          <p:nvPicPr>
            <p:cNvPr id="14" name="Picture 13" descr="A wooden board with metal legs&#10;&#10;AI-generated content may be incorrect.">
              <a:extLst>
                <a:ext uri="{FF2B5EF4-FFF2-40B4-BE49-F238E27FC236}">
                  <a16:creationId xmlns:a16="http://schemas.microsoft.com/office/drawing/2014/main" id="{DB37A788-10C7-CF69-10F4-1C0A16B19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1033" y="2905515"/>
              <a:ext cx="7287160" cy="2608570"/>
            </a:xfrm>
            <a:prstGeom prst="rect">
              <a:avLst/>
            </a:prstGeom>
          </p:spPr>
        </p:pic>
        <p:pic>
          <p:nvPicPr>
            <p:cNvPr id="15" name="Picture 14" descr="A close-up of a cardboard box&#10;&#10;AI-generated content may be incorrect.">
              <a:extLst>
                <a:ext uri="{FF2B5EF4-FFF2-40B4-BE49-F238E27FC236}">
                  <a16:creationId xmlns:a16="http://schemas.microsoft.com/office/drawing/2014/main" id="{8D46CACB-8E61-04BB-9E1D-73354349C6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0864" y="1732103"/>
              <a:ext cx="4067499" cy="3044297"/>
            </a:xfrm>
            <a:prstGeom prst="rect">
              <a:avLst/>
            </a:prstGeom>
          </p:spPr>
        </p:pic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0CE3F183-2CB8-722B-D676-965A53351D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396" y="409574"/>
            <a:ext cx="2703704" cy="54706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777EC5-2650-57B6-1D70-56E736D2B273}"/>
              </a:ext>
            </a:extLst>
          </p:cNvPr>
          <p:cNvSpPr txBox="1"/>
          <p:nvPr/>
        </p:nvSpPr>
        <p:spPr>
          <a:xfrm>
            <a:off x="5356680" y="1029157"/>
            <a:ext cx="1632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The box </a:t>
            </a:r>
            <a:br>
              <a:rPr lang="en-US" b="1"/>
            </a:br>
            <a:r>
              <a:rPr lang="en-US" b="1"/>
              <a:t>stands still.</a:t>
            </a:r>
            <a:endParaRPr lang="en-DE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4509E4-FE2A-EF19-5605-C2DB8488F8E0}"/>
              </a:ext>
            </a:extLst>
          </p:cNvPr>
          <p:cNvSpPr txBox="1"/>
          <p:nvPr/>
        </p:nvSpPr>
        <p:spPr>
          <a:xfrm>
            <a:off x="929667" y="1810981"/>
            <a:ext cx="1600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The person </a:t>
            </a:r>
            <a:r>
              <a:rPr lang="en-US" b="1"/>
              <a:t>stops pushing</a:t>
            </a:r>
            <a:r>
              <a:rPr lang="en-US"/>
              <a:t>.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1745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0AF29-C8FA-191B-F5B9-C80FC1494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33E206-BD8F-DA00-5321-E333CD6703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0F91B0A-BE68-14CA-95D3-C9BD862C1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Or we apply an </a:t>
            </a:r>
            <a:r>
              <a:rPr lang="en-US" b="1" u="sng"/>
              <a:t>equal force </a:t>
            </a:r>
            <a:r>
              <a:rPr lang="en-US"/>
              <a:t>in the </a:t>
            </a:r>
            <a:r>
              <a:rPr lang="en-US" b="1" u="sng"/>
              <a:t>opposite</a:t>
            </a:r>
            <a:r>
              <a:rPr lang="en-US"/>
              <a:t> direction.</a:t>
            </a:r>
          </a:p>
        </p:txBody>
      </p:sp>
      <p:pic>
        <p:nvPicPr>
          <p:cNvPr id="14" name="Picture 13" descr="A wooden board with metal legs&#10;&#10;AI-generated content may be incorrect.">
            <a:extLst>
              <a:ext uri="{FF2B5EF4-FFF2-40B4-BE49-F238E27FC236}">
                <a16:creationId xmlns:a16="http://schemas.microsoft.com/office/drawing/2014/main" id="{B002B4B1-0DA4-2B50-B1A2-7E1B775F85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460" y="2457312"/>
            <a:ext cx="6321052" cy="22627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EBB664-B171-992F-53DD-8D254140F2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0EEE9"/>
              </a:clrFrom>
              <a:clrTo>
                <a:srgbClr val="F0EEE9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321102" y="1368767"/>
            <a:ext cx="3395766" cy="4511431"/>
          </a:xfrm>
          <a:prstGeom prst="rect">
            <a:avLst/>
          </a:prstGeom>
        </p:spPr>
      </p:pic>
      <p:pic>
        <p:nvPicPr>
          <p:cNvPr id="15" name="Picture 14" descr="A close-up of a cardboard box&#10;&#10;AI-generated content may be incorrect.">
            <a:extLst>
              <a:ext uri="{FF2B5EF4-FFF2-40B4-BE49-F238E27FC236}">
                <a16:creationId xmlns:a16="http://schemas.microsoft.com/office/drawing/2014/main" id="{2008D027-72C9-AC48-F7DF-82D6FD9233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865" y="1439467"/>
            <a:ext cx="3528243" cy="26406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5F65099-3157-3A43-C572-C8300AFBC3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0EEE9"/>
              </a:clrFrom>
              <a:clrTo>
                <a:srgbClr val="F0EEE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1334" y="1368767"/>
            <a:ext cx="3395766" cy="45114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BB70C7-F8B7-C388-D407-622A73ED76FD}"/>
              </a:ext>
            </a:extLst>
          </p:cNvPr>
          <p:cNvSpPr txBox="1"/>
          <p:nvPr/>
        </p:nvSpPr>
        <p:spPr>
          <a:xfrm>
            <a:off x="5356680" y="1029157"/>
            <a:ext cx="1632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The box </a:t>
            </a:r>
            <a:br>
              <a:rPr lang="en-US" b="1"/>
            </a:br>
            <a:r>
              <a:rPr lang="en-US" b="1"/>
              <a:t>stands still.</a:t>
            </a:r>
            <a:endParaRPr lang="en-DE" b="1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F76684B2-4BBC-C2FC-C32C-A6968C7CC8F0}"/>
              </a:ext>
            </a:extLst>
          </p:cNvPr>
          <p:cNvSpPr/>
          <p:nvPr/>
        </p:nvSpPr>
        <p:spPr>
          <a:xfrm>
            <a:off x="4418865" y="1214424"/>
            <a:ext cx="698202" cy="55967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8244E4-9CBB-E292-7EA4-ECF2D9027910}"/>
              </a:ext>
            </a:extLst>
          </p:cNvPr>
          <p:cNvSpPr txBox="1"/>
          <p:nvPr/>
        </p:nvSpPr>
        <p:spPr>
          <a:xfrm>
            <a:off x="2295525" y="1171096"/>
            <a:ext cx="2048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This person pushes to the </a:t>
            </a:r>
            <a:r>
              <a:rPr lang="en-US" b="1"/>
              <a:t>right</a:t>
            </a:r>
            <a:r>
              <a:rPr lang="en-US"/>
              <a:t>.</a:t>
            </a:r>
            <a:endParaRPr lang="en-DE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974F369-F532-C521-323B-B396D123F8B3}"/>
              </a:ext>
            </a:extLst>
          </p:cNvPr>
          <p:cNvSpPr/>
          <p:nvPr/>
        </p:nvSpPr>
        <p:spPr>
          <a:xfrm rot="10800000">
            <a:off x="7294024" y="1214424"/>
            <a:ext cx="698202" cy="55967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61F945-CF2A-0E22-FAC6-B437EEF35C73}"/>
              </a:ext>
            </a:extLst>
          </p:cNvPr>
          <p:cNvSpPr txBox="1"/>
          <p:nvPr/>
        </p:nvSpPr>
        <p:spPr>
          <a:xfrm>
            <a:off x="8102520" y="1171096"/>
            <a:ext cx="2048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This person pushes to the </a:t>
            </a:r>
            <a:r>
              <a:rPr lang="en-US" b="1"/>
              <a:t>left</a:t>
            </a:r>
            <a:r>
              <a:rPr lang="en-US"/>
              <a:t>.</a:t>
            </a:r>
            <a:endParaRPr lang="en-D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2A0C38-84E2-87CB-88FD-60F1ED9BC0B6}"/>
              </a:ext>
            </a:extLst>
          </p:cNvPr>
          <p:cNvSpPr txBox="1"/>
          <p:nvPr/>
        </p:nvSpPr>
        <p:spPr>
          <a:xfrm>
            <a:off x="5366716" y="2315373"/>
            <a:ext cx="163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Both men push exactly with the same strength.</a:t>
            </a:r>
            <a:endParaRPr lang="en-DE" b="1"/>
          </a:p>
        </p:txBody>
      </p:sp>
    </p:spTree>
    <p:extLst>
      <p:ext uri="{BB962C8B-B14F-4D97-AF65-F5344CB8AC3E}">
        <p14:creationId xmlns:p14="http://schemas.microsoft.com/office/powerpoint/2010/main" val="31431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13DB3-B439-D425-F4E6-8072A00ED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6A966-B857-BFE1-5030-E41500328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Balancing forces </a:t>
            </a:r>
            <a:br>
              <a:rPr lang="en-US"/>
            </a:br>
            <a:r>
              <a:rPr lang="en-US"/>
              <a:t>in an arch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5F31AB-3666-E5AD-D236-9A116D6CC2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9287369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B1AB4-6928-C873-33DC-C26CE6EA3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Applying what we learned to the arch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897837C-D582-22D0-A630-0C509DCB5BDC}"/>
              </a:ext>
            </a:extLst>
          </p:cNvPr>
          <p:cNvGrpSpPr/>
          <p:nvPr/>
        </p:nvGrpSpPr>
        <p:grpSpPr>
          <a:xfrm>
            <a:off x="5160428" y="148581"/>
            <a:ext cx="5936197" cy="6118443"/>
            <a:chOff x="6207761" y="-601593"/>
            <a:chExt cx="5678289" cy="585261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E415B4E-FEA7-3AA1-8C59-78D0035E9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25411" b="26438"/>
            <a:stretch>
              <a:fillRect/>
            </a:stretch>
          </p:blipFill>
          <p:spPr>
            <a:xfrm rot="16200000">
              <a:off x="6816023" y="2125627"/>
              <a:ext cx="2517135" cy="3733659"/>
            </a:xfrm>
            <a:prstGeom prst="flowChartDelay">
              <a:avLst/>
            </a:prstGeom>
          </p:spPr>
        </p:pic>
        <p:sp>
          <p:nvSpPr>
            <p:cNvPr id="15" name="Thought Bubble: Cloud 14">
              <a:extLst>
                <a:ext uri="{FF2B5EF4-FFF2-40B4-BE49-F238E27FC236}">
                  <a16:creationId xmlns:a16="http://schemas.microsoft.com/office/drawing/2014/main" id="{DC647397-EF7F-78FA-CA07-E0E1955DCA4E}"/>
                </a:ext>
              </a:extLst>
            </p:cNvPr>
            <p:cNvSpPr/>
            <p:nvPr/>
          </p:nvSpPr>
          <p:spPr>
            <a:xfrm>
              <a:off x="7729837" y="-601593"/>
              <a:ext cx="4156213" cy="3335481"/>
            </a:xfrm>
            <a:prstGeom prst="cloudCallout">
              <a:avLst>
                <a:gd name="adj1" fmla="val -39741"/>
                <a:gd name="adj2" fmla="val 84288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FAD9F60E-81E4-DA5B-F1D9-6E9C407F6254}"/>
              </a:ext>
            </a:extLst>
          </p:cNvPr>
          <p:cNvSpPr txBox="1"/>
          <p:nvPr/>
        </p:nvSpPr>
        <p:spPr>
          <a:xfrm>
            <a:off x="744310" y="1379569"/>
            <a:ext cx="501367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IN" sz="2800"/>
              <a:t>Okay, so if </a:t>
            </a:r>
            <a:r>
              <a:rPr lang="en-IN" sz="2800" b="1"/>
              <a:t>all forces are balanced</a:t>
            </a:r>
            <a:r>
              <a:rPr lang="en-IN" sz="2800"/>
              <a:t>, objects don’t move. </a:t>
            </a:r>
            <a:br>
              <a:rPr lang="en-IN" sz="2800"/>
            </a:br>
            <a:r>
              <a:rPr lang="en-IN" sz="2800"/>
              <a:t>So they are </a:t>
            </a:r>
            <a:r>
              <a:rPr lang="en-IN" sz="2800" b="1"/>
              <a:t>stable</a:t>
            </a:r>
            <a:r>
              <a:rPr lang="en-IN" sz="2800"/>
              <a:t>.</a:t>
            </a:r>
          </a:p>
          <a:p>
            <a:pPr marL="0" indent="0" algn="ctr">
              <a:buNone/>
            </a:pPr>
            <a:r>
              <a:rPr lang="en-IN" sz="2800"/>
              <a:t>Let’s think about the </a:t>
            </a:r>
            <a:r>
              <a:rPr lang="en-IN" sz="2800" b="1"/>
              <a:t>forces acting on an arch</a:t>
            </a:r>
            <a:r>
              <a:rPr lang="en-IN" sz="2800"/>
              <a:t>.</a:t>
            </a:r>
          </a:p>
        </p:txBody>
      </p:sp>
      <p:pic>
        <p:nvPicPr>
          <p:cNvPr id="3" name="Picture 2" descr="A stone arch with columns&#10;&#10;AI-generated content may be incorrect.">
            <a:extLst>
              <a:ext uri="{FF2B5EF4-FFF2-40B4-BE49-F238E27FC236}">
                <a16:creationId xmlns:a16="http://schemas.microsoft.com/office/drawing/2014/main" id="{7F12ED99-4ABF-6BCB-18BE-211EF8058B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1660">
            <a:off x="7909170" y="455570"/>
            <a:ext cx="2186620" cy="278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6182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F3E881E-4637-A1F9-5F95-1C53079A0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7091" y="980340"/>
            <a:ext cx="3081617" cy="29318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BD33FC-1074-5A96-E25D-BE5D129BCD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932" y="1717337"/>
            <a:ext cx="5360809" cy="27885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F514B6-96BC-96AF-5DFB-BD06034AB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Taking a closer look at the forces acting on an Arch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C28EBF-311A-4DC9-5C5C-E95A2A653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6308" y="6160970"/>
            <a:ext cx="304800" cy="228600"/>
          </a:xfrm>
        </p:spPr>
        <p:txBody>
          <a:bodyPr/>
          <a:lstStyle/>
          <a:p>
            <a:fld id="{1909D2FC-EBC3-4E88-8B9A-2F52EBFF7A54}" type="slidenum">
              <a:rPr lang="en-US" smtClean="0"/>
              <a:pPr/>
              <a:t>35</a:t>
            </a:fld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796BEEC-909E-FC94-7052-28ED74F3DBF1}"/>
              </a:ext>
            </a:extLst>
          </p:cNvPr>
          <p:cNvGrpSpPr/>
          <p:nvPr/>
        </p:nvGrpSpPr>
        <p:grpSpPr>
          <a:xfrm>
            <a:off x="5294219" y="1397079"/>
            <a:ext cx="2425917" cy="1911745"/>
            <a:chOff x="846672" y="1517255"/>
            <a:chExt cx="2425917" cy="191174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1931A94-5A6B-02C1-12D8-ED30844E2D3F}"/>
                </a:ext>
              </a:extLst>
            </p:cNvPr>
            <p:cNvGrpSpPr/>
            <p:nvPr/>
          </p:nvGrpSpPr>
          <p:grpSpPr>
            <a:xfrm>
              <a:off x="846672" y="1517255"/>
              <a:ext cx="2425917" cy="1911745"/>
              <a:chOff x="2105399" y="615706"/>
              <a:chExt cx="2425917" cy="1911745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D7D2FEE4-0CBC-CF09-5802-7A8DFC943CB7}"/>
                  </a:ext>
                </a:extLst>
              </p:cNvPr>
              <p:cNvSpPr/>
              <p:nvPr/>
            </p:nvSpPr>
            <p:spPr>
              <a:xfrm>
                <a:off x="2500703" y="984727"/>
                <a:ext cx="2030613" cy="1542724"/>
              </a:xfrm>
              <a:prstGeom prst="roundRect">
                <a:avLst>
                  <a:gd name="adj" fmla="val 11352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pic>
            <p:nvPicPr>
              <p:cNvPr id="15" name="Picture 14" descr="A black and white logo&#10;&#10;AI-generated content may be incorrect.">
                <a:extLst>
                  <a:ext uri="{FF2B5EF4-FFF2-40B4-BE49-F238E27FC236}">
                    <a16:creationId xmlns:a16="http://schemas.microsoft.com/office/drawing/2014/main" id="{67E6FD30-89C0-CDC4-57A8-EC860B7B55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5399" y="615706"/>
                <a:ext cx="799528" cy="804708"/>
              </a:xfrm>
              <a:prstGeom prst="rect">
                <a:avLst/>
              </a:prstGeom>
            </p:spPr>
          </p:pic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75ADA4A-A245-8496-8A8C-17C22652AC69}"/>
                </a:ext>
              </a:extLst>
            </p:cNvPr>
            <p:cNvSpPr txBox="1"/>
            <p:nvPr/>
          </p:nvSpPr>
          <p:spPr>
            <a:xfrm>
              <a:off x="1352763" y="2084827"/>
              <a:ext cx="1790299" cy="12003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US"/>
                <a:t>The building blocks in an arch are called “</a:t>
              </a:r>
              <a:r>
                <a:rPr lang="en-US" b="1"/>
                <a:t>voussoirs</a:t>
              </a:r>
              <a:r>
                <a:rPr lang="en-US"/>
                <a:t>”</a:t>
              </a:r>
              <a:endParaRPr lang="en-DE"/>
            </a:p>
          </p:txBody>
        </p: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3CACD6B-5D91-1A91-32B6-0994D1C42134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4396379" y="2564816"/>
            <a:ext cx="1403931" cy="3505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CE4FC4A-66D4-3F77-03FF-34CEF30C0F2C}"/>
              </a:ext>
            </a:extLst>
          </p:cNvPr>
          <p:cNvSpPr txBox="1"/>
          <p:nvPr/>
        </p:nvSpPr>
        <p:spPr>
          <a:xfrm>
            <a:off x="4615426" y="4555762"/>
            <a:ext cx="1466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abutment</a:t>
            </a:r>
            <a:endParaRPr lang="en-DE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C3FFE61-66F4-889C-933C-DB7AA702950C}"/>
              </a:ext>
            </a:extLst>
          </p:cNvPr>
          <p:cNvCxnSpPr>
            <a:cxnSpLocks/>
          </p:cNvCxnSpPr>
          <p:nvPr/>
        </p:nvCxnSpPr>
        <p:spPr>
          <a:xfrm flipH="1" flipV="1">
            <a:off x="4781390" y="3932687"/>
            <a:ext cx="284090" cy="62829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8BA3C45-C4D9-F5B6-37DD-C06038ACF9BF}"/>
              </a:ext>
            </a:extLst>
          </p:cNvPr>
          <p:cNvSpPr txBox="1"/>
          <p:nvPr/>
        </p:nvSpPr>
        <p:spPr>
          <a:xfrm>
            <a:off x="2201468" y="1142719"/>
            <a:ext cx="1466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keystone</a:t>
            </a:r>
            <a:endParaRPr lang="en-DE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1F75745-7ED0-180E-A5E1-C88CB2B868CE}"/>
              </a:ext>
            </a:extLst>
          </p:cNvPr>
          <p:cNvCxnSpPr>
            <a:cxnSpLocks/>
            <a:stCxn id="38" idx="2"/>
          </p:cNvCxnSpPr>
          <p:nvPr/>
        </p:nvCxnSpPr>
        <p:spPr>
          <a:xfrm>
            <a:off x="2934649" y="1512051"/>
            <a:ext cx="265688" cy="54999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Arrow: Down 44">
            <a:extLst>
              <a:ext uri="{FF2B5EF4-FFF2-40B4-BE49-F238E27FC236}">
                <a16:creationId xmlns:a16="http://schemas.microsoft.com/office/drawing/2014/main" id="{C62E0A50-823F-775C-AD38-CABFCB006340}"/>
              </a:ext>
            </a:extLst>
          </p:cNvPr>
          <p:cNvSpPr/>
          <p:nvPr/>
        </p:nvSpPr>
        <p:spPr>
          <a:xfrm>
            <a:off x="3101402" y="2143815"/>
            <a:ext cx="215780" cy="302467"/>
          </a:xfrm>
          <a:prstGeom prst="down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53473AF-D6D2-BE81-93A2-83AE79D89E29}"/>
              </a:ext>
            </a:extLst>
          </p:cNvPr>
          <p:cNvSpPr txBox="1"/>
          <p:nvPr/>
        </p:nvSpPr>
        <p:spPr>
          <a:xfrm>
            <a:off x="2477028" y="2431382"/>
            <a:ext cx="1466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7030A0"/>
                </a:solidFill>
              </a:rPr>
              <a:t>gravity</a:t>
            </a:r>
            <a:endParaRPr lang="en-DE">
              <a:solidFill>
                <a:srgbClr val="7030A0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04C93F7-4833-D897-CA3A-6E7180915E23}"/>
              </a:ext>
            </a:extLst>
          </p:cNvPr>
          <p:cNvSpPr txBox="1"/>
          <p:nvPr/>
        </p:nvSpPr>
        <p:spPr>
          <a:xfrm>
            <a:off x="2276202" y="4332191"/>
            <a:ext cx="18661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7030A0"/>
                </a:solidFill>
              </a:rPr>
              <a:t>Gravity</a:t>
            </a:r>
            <a:r>
              <a:rPr lang="en-US"/>
              <a:t> is acting on each “voussoir”, pulling it down.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A6A55B-12FD-7594-E845-D97313E8C0D5}"/>
              </a:ext>
            </a:extLst>
          </p:cNvPr>
          <p:cNvSpPr txBox="1"/>
          <p:nvPr/>
        </p:nvSpPr>
        <p:spPr>
          <a:xfrm>
            <a:off x="8394405" y="3932687"/>
            <a:ext cx="316698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/>
              <a:t>Because of the voussoirs' </a:t>
            </a:r>
            <a:r>
              <a:rPr lang="en-US" b="1"/>
              <a:t>wedge-shape</a:t>
            </a:r>
            <a:r>
              <a:rPr lang="en-US"/>
              <a:t>, gravity is stopped by the inclined surface of the neighboring voussoir, </a:t>
            </a:r>
            <a:r>
              <a:rPr lang="en-US" b="1"/>
              <a:t>preventing the pieces from slipping </a:t>
            </a:r>
            <a:r>
              <a:rPr lang="en-US"/>
              <a:t>down.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5055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47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AA307-70C4-37FF-01EA-08B99683E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Showing forces as arrows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0363C1-7604-6F65-E814-F709723E6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36</a:t>
            </a:fld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E482B96-5E83-7B71-B119-C6171403ADB0}"/>
              </a:ext>
            </a:extLst>
          </p:cNvPr>
          <p:cNvGrpSpPr/>
          <p:nvPr/>
        </p:nvGrpSpPr>
        <p:grpSpPr>
          <a:xfrm>
            <a:off x="7146726" y="1172757"/>
            <a:ext cx="2432472" cy="3741452"/>
            <a:chOff x="7748385" y="1750888"/>
            <a:chExt cx="2432472" cy="3741452"/>
          </a:xfrm>
        </p:grpSpPr>
        <p:pic>
          <p:nvPicPr>
            <p:cNvPr id="76" name="Picture 75" descr="A close-up of a rock&#10;&#10;AI-generated content may be incorrect.">
              <a:extLst>
                <a:ext uri="{FF2B5EF4-FFF2-40B4-BE49-F238E27FC236}">
                  <a16:creationId xmlns:a16="http://schemas.microsoft.com/office/drawing/2014/main" id="{2B942B27-EBD1-B464-5D0F-EF125CDDA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8385" y="2810790"/>
              <a:ext cx="2432472" cy="1621648"/>
            </a:xfrm>
            <a:prstGeom prst="rect">
              <a:avLst/>
            </a:prstGeom>
          </p:spPr>
        </p:pic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7A5BBC7-07F0-05EF-CCA8-BF81054C33DC}"/>
                </a:ext>
              </a:extLst>
            </p:cNvPr>
            <p:cNvSpPr txBox="1"/>
            <p:nvPr/>
          </p:nvSpPr>
          <p:spPr>
            <a:xfrm>
              <a:off x="8248661" y="1750888"/>
              <a:ext cx="14319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Normal </a:t>
              </a:r>
              <a:b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Force</a:t>
              </a:r>
              <a:endParaRPr lang="en-DE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BCFE2DF4-EEDA-D429-65E8-C24F9EB43EB0}"/>
                </a:ext>
              </a:extLst>
            </p:cNvPr>
            <p:cNvSpPr txBox="1"/>
            <p:nvPr/>
          </p:nvSpPr>
          <p:spPr>
            <a:xfrm>
              <a:off x="8072448" y="4846009"/>
              <a:ext cx="1784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Gravitational </a:t>
              </a:r>
              <a:b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en-US" alt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Force</a:t>
              </a:r>
              <a:endParaRPr lang="en-DE"/>
            </a:p>
          </p:txBody>
        </p: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DFA80ABE-4C1E-C55E-56F6-6B71F335B9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64621" y="2528262"/>
              <a:ext cx="1" cy="565056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F5BA7C3B-CEA2-00A7-5AE7-19069FB331BC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8964621" y="4213591"/>
              <a:ext cx="1" cy="565056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CB23C1-D09B-FD9A-8F8A-C346C3CFBD5F}"/>
              </a:ext>
            </a:extLst>
          </p:cNvPr>
          <p:cNvGrpSpPr/>
          <p:nvPr/>
        </p:nvGrpSpPr>
        <p:grpSpPr>
          <a:xfrm>
            <a:off x="1102514" y="994418"/>
            <a:ext cx="5261108" cy="3895003"/>
            <a:chOff x="1102198" y="1271357"/>
            <a:chExt cx="5261108" cy="389500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E135C4C-1660-F004-5876-D40643ADA3D5}"/>
                </a:ext>
              </a:extLst>
            </p:cNvPr>
            <p:cNvGrpSpPr/>
            <p:nvPr/>
          </p:nvGrpSpPr>
          <p:grpSpPr>
            <a:xfrm>
              <a:off x="1102198" y="1271357"/>
              <a:ext cx="5261108" cy="3895003"/>
              <a:chOff x="2105399" y="615706"/>
              <a:chExt cx="5261108" cy="3895003"/>
            </a:xfrm>
          </p:grpSpPr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BEDAAA31-71B1-FBA3-09A2-31F5001BB77A}"/>
                  </a:ext>
                </a:extLst>
              </p:cNvPr>
              <p:cNvSpPr/>
              <p:nvPr/>
            </p:nvSpPr>
            <p:spPr>
              <a:xfrm>
                <a:off x="2500703" y="984725"/>
                <a:ext cx="4865804" cy="3525984"/>
              </a:xfrm>
              <a:prstGeom prst="roundRect">
                <a:avLst>
                  <a:gd name="adj" fmla="val 11352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50F73B9-EA90-3577-02B1-BB71CA4E1D27}"/>
                  </a:ext>
                </a:extLst>
              </p:cNvPr>
              <p:cNvSpPr txBox="1"/>
              <p:nvPr/>
            </p:nvSpPr>
            <p:spPr>
              <a:xfrm>
                <a:off x="2784652" y="1272919"/>
                <a:ext cx="4321973" cy="30162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1200"/>
                  </a:spcAft>
                </a:pPr>
                <a:r>
                  <a:rPr lang="en-US" sz="2000"/>
                  <a:t>When experts try to draw </a:t>
                </a:r>
                <a:r>
                  <a:rPr lang="en-US" sz="2000" b="1"/>
                  <a:t>forces in an image</a:t>
                </a:r>
                <a:r>
                  <a:rPr lang="en-US" sz="2000"/>
                  <a:t>, they often use </a:t>
                </a:r>
                <a:r>
                  <a:rPr lang="en-US" sz="2000" b="1"/>
                  <a:t>arrows</a:t>
                </a:r>
                <a:r>
                  <a:rPr lang="en-US" sz="2000"/>
                  <a:t>. </a:t>
                </a:r>
              </a:p>
              <a:p>
                <a:pPr algn="ctr">
                  <a:spcAft>
                    <a:spcPts val="1200"/>
                  </a:spcAft>
                </a:pPr>
                <a:r>
                  <a:rPr lang="en-US" sz="2000"/>
                  <a:t>Arrows are useful, because they show the </a:t>
                </a:r>
                <a:r>
                  <a:rPr lang="en-US" sz="2000" b="1">
                    <a:solidFill>
                      <a:schemeClr val="accent1"/>
                    </a:solidFill>
                  </a:rPr>
                  <a:t>direction</a:t>
                </a:r>
                <a:r>
                  <a:rPr lang="en-US" sz="2000"/>
                  <a:t> of the force. </a:t>
                </a:r>
              </a:p>
              <a:p>
                <a:pPr algn="ctr">
                  <a:spcAft>
                    <a:spcPts val="1200"/>
                  </a:spcAft>
                </a:pPr>
                <a:r>
                  <a:rPr lang="en-US" sz="2000"/>
                  <a:t>And the </a:t>
                </a:r>
                <a:r>
                  <a:rPr lang="en-US" sz="2000" b="1"/>
                  <a:t>length</a:t>
                </a:r>
                <a:r>
                  <a:rPr lang="en-US" sz="2000"/>
                  <a:t> of the arrow shows </a:t>
                </a:r>
                <a:br>
                  <a:rPr lang="en-US" sz="2000"/>
                </a:br>
                <a:r>
                  <a:rPr lang="en-US" sz="2000"/>
                  <a:t>how </a:t>
                </a:r>
                <a:r>
                  <a:rPr lang="en-US" sz="2000" b="1">
                    <a:solidFill>
                      <a:schemeClr val="accent1"/>
                    </a:solidFill>
                  </a:rPr>
                  <a:t>strong</a:t>
                </a:r>
                <a:r>
                  <a:rPr lang="en-US" sz="2000"/>
                  <a:t> the force is.</a:t>
                </a:r>
              </a:p>
              <a:p>
                <a:pPr algn="ctr">
                  <a:spcAft>
                    <a:spcPts val="1200"/>
                  </a:spcAft>
                </a:pPr>
                <a:r>
                  <a:rPr lang="en-US" sz="2000" b="1"/>
                  <a:t>Strong force = long arrow</a:t>
                </a:r>
                <a:br>
                  <a:rPr lang="en-US" sz="2000" b="1"/>
                </a:br>
                <a:r>
                  <a:rPr lang="en-US" sz="2000" b="1"/>
                  <a:t>Weak force = short arrow</a:t>
                </a:r>
              </a:p>
            </p:txBody>
          </p:sp>
          <p:pic>
            <p:nvPicPr>
              <p:cNvPr id="8" name="Picture 7" descr="A black and white logo&#10;&#10;AI-generated content may be incorrect.">
                <a:extLst>
                  <a:ext uri="{FF2B5EF4-FFF2-40B4-BE49-F238E27FC236}">
                    <a16:creationId xmlns:a16="http://schemas.microsoft.com/office/drawing/2014/main" id="{54D3847A-4F11-57BC-9D0D-25FCB25304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5399" y="615706"/>
                <a:ext cx="799528" cy="804708"/>
              </a:xfrm>
              <a:prstGeom prst="rect">
                <a:avLst/>
              </a:prstGeom>
            </p:spPr>
          </p:pic>
        </p:grpSp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E039DB44-8AF5-5F31-523E-7293EEF75869}"/>
                </a:ext>
              </a:extLst>
            </p:cNvPr>
            <p:cNvCxnSpPr>
              <a:cxnSpLocks/>
            </p:cNvCxnSpPr>
            <p:nvPr/>
          </p:nvCxnSpPr>
          <p:spPr>
            <a:xfrm>
              <a:off x="4451927" y="2624957"/>
              <a:ext cx="1240559" cy="0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FEC2BEE-45E6-4D4E-EEA7-CF31369CE941}"/>
              </a:ext>
            </a:extLst>
          </p:cNvPr>
          <p:cNvSpPr txBox="1"/>
          <p:nvPr/>
        </p:nvSpPr>
        <p:spPr>
          <a:xfrm>
            <a:off x="8547044" y="2076065"/>
            <a:ext cx="8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b="1">
                <a:solidFill>
                  <a:schemeClr val="accent1"/>
                </a:solidFill>
              </a:rPr>
              <a:t>up</a:t>
            </a:r>
            <a:endParaRPr lang="en-DE">
              <a:solidFill>
                <a:schemeClr val="accent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25BD6D-E498-9713-380E-85A2605F092A}"/>
              </a:ext>
            </a:extLst>
          </p:cNvPr>
          <p:cNvSpPr txBox="1"/>
          <p:nvPr/>
        </p:nvSpPr>
        <p:spPr>
          <a:xfrm>
            <a:off x="8547044" y="3842746"/>
            <a:ext cx="8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1"/>
                </a:solidFill>
              </a:rPr>
              <a:t>down</a:t>
            </a:r>
            <a:endParaRPr lang="en-DE">
              <a:solidFill>
                <a:schemeClr val="accent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B3FA199-9F79-AD55-4F30-17DE4E918C03}"/>
              </a:ext>
            </a:extLst>
          </p:cNvPr>
          <p:cNvGrpSpPr/>
          <p:nvPr/>
        </p:nvGrpSpPr>
        <p:grpSpPr>
          <a:xfrm>
            <a:off x="10362302" y="2334084"/>
            <a:ext cx="200026" cy="565056"/>
            <a:chOff x="11119180" y="2742607"/>
            <a:chExt cx="200026" cy="565056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E9A81E50-6C5B-4147-7FF4-DE69DA5572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19180" y="2742607"/>
              <a:ext cx="1" cy="565056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C3DA9B7-094A-26D1-119C-C9393B33545F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1319205" y="2742607"/>
              <a:ext cx="1" cy="565056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0A565BF-ED5A-D36C-0CBD-2B08786AF9D5}"/>
              </a:ext>
            </a:extLst>
          </p:cNvPr>
          <p:cNvSpPr txBox="1"/>
          <p:nvPr/>
        </p:nvSpPr>
        <p:spPr>
          <a:xfrm>
            <a:off x="9579197" y="2989129"/>
            <a:ext cx="1784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>
                <a:solidFill>
                  <a:schemeClr val="accent1"/>
                </a:solidFill>
              </a:rPr>
              <a:t>same length </a:t>
            </a:r>
            <a:br>
              <a:rPr lang="en-US" altLang="en-US" b="1">
                <a:solidFill>
                  <a:schemeClr val="accent1"/>
                </a:solidFill>
              </a:rPr>
            </a:br>
            <a:r>
              <a:rPr lang="en-US" altLang="en-US" b="1">
                <a:solidFill>
                  <a:schemeClr val="accent1"/>
                </a:solidFill>
              </a:rPr>
              <a:t>= same strength</a:t>
            </a:r>
            <a:endParaRPr lang="en-DE">
              <a:solidFill>
                <a:schemeClr val="accent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3228C04-F5B3-DEC6-E253-ABD8E0550BD6}"/>
              </a:ext>
            </a:extLst>
          </p:cNvPr>
          <p:cNvGrpSpPr/>
          <p:nvPr/>
        </p:nvGrpSpPr>
        <p:grpSpPr>
          <a:xfrm>
            <a:off x="10175258" y="4944780"/>
            <a:ext cx="1720569" cy="671693"/>
            <a:chOff x="10293748" y="3982151"/>
            <a:chExt cx="1720569" cy="67169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0BDCC15-DB03-FFBC-5585-079D0E7FF2AE}"/>
                </a:ext>
              </a:extLst>
            </p:cNvPr>
            <p:cNvSpPr txBox="1"/>
            <p:nvPr/>
          </p:nvSpPr>
          <p:spPr>
            <a:xfrm>
              <a:off x="10582396" y="3982151"/>
              <a:ext cx="14319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Rock does </a:t>
              </a:r>
              <a:r>
                <a:rPr lang="en-US" b="1" u="sng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not</a:t>
              </a:r>
              <a:r>
                <a:rPr lang="en-U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move.</a:t>
              </a:r>
              <a:endParaRPr lang="en-DE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56BD400E-DA5E-57CE-CD7C-218E8234DB00}"/>
                </a:ext>
              </a:extLst>
            </p:cNvPr>
            <p:cNvSpPr/>
            <p:nvPr/>
          </p:nvSpPr>
          <p:spPr>
            <a:xfrm rot="5400000">
              <a:off x="10085457" y="4209763"/>
              <a:ext cx="652372" cy="2357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8387C68-950A-CF5D-80AD-8D72FE3913B8}"/>
              </a:ext>
            </a:extLst>
          </p:cNvPr>
          <p:cNvSpPr txBox="1"/>
          <p:nvPr/>
        </p:nvSpPr>
        <p:spPr>
          <a:xfrm>
            <a:off x="9579197" y="1518788"/>
            <a:ext cx="1784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>
                <a:solidFill>
                  <a:schemeClr val="accent1"/>
                </a:solidFill>
              </a:rPr>
              <a:t>opposing directions</a:t>
            </a:r>
            <a:endParaRPr lang="en-DE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01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35E0A-12FD-C8B1-C383-B50C76E5E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Forces as </a:t>
            </a:r>
            <a:r>
              <a:rPr lang="en-US" b="1"/>
              <a:t>arrows</a:t>
            </a:r>
            <a:r>
              <a:rPr lang="en-US"/>
              <a:t> – a simple example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09A6C0-A0BF-142D-0D44-E2D7802C5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57" name="Graphic 56" descr="Protecting hand with solid fill">
            <a:extLst>
              <a:ext uri="{FF2B5EF4-FFF2-40B4-BE49-F238E27FC236}">
                <a16:creationId xmlns:a16="http://schemas.microsoft.com/office/drawing/2014/main" id="{B2EA5FA9-6394-04DA-73F7-5D9A73B68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8791507" y="2472348"/>
            <a:ext cx="914400" cy="914400"/>
          </a:xfrm>
          <a:prstGeom prst="rect">
            <a:avLst/>
          </a:prstGeom>
        </p:spPr>
      </p:pic>
      <p:pic>
        <p:nvPicPr>
          <p:cNvPr id="58" name="Graphic 57" descr="Box outline">
            <a:extLst>
              <a:ext uri="{FF2B5EF4-FFF2-40B4-BE49-F238E27FC236}">
                <a16:creationId xmlns:a16="http://schemas.microsoft.com/office/drawing/2014/main" id="{24F4FB97-1324-0C6E-EFDB-92F58C98BA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39627" y="1133562"/>
            <a:ext cx="2250237" cy="2250237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5A89256A-F43E-1801-7D07-3A3026731950}"/>
              </a:ext>
            </a:extLst>
          </p:cNvPr>
          <p:cNvGrpSpPr/>
          <p:nvPr/>
        </p:nvGrpSpPr>
        <p:grpSpPr>
          <a:xfrm>
            <a:off x="7465166" y="2024707"/>
            <a:ext cx="2627524" cy="467116"/>
            <a:chOff x="7648575" y="2900363"/>
            <a:chExt cx="1714500" cy="304800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1649AA4-8242-FACD-318D-6552F69872FD}"/>
                </a:ext>
              </a:extLst>
            </p:cNvPr>
            <p:cNvSpPr/>
            <p:nvPr/>
          </p:nvSpPr>
          <p:spPr>
            <a:xfrm>
              <a:off x="7648575" y="2900363"/>
              <a:ext cx="1064419" cy="304800"/>
            </a:xfrm>
            <a:custGeom>
              <a:avLst/>
              <a:gdLst>
                <a:gd name="csX0" fmla="*/ 1038225 w 1038225"/>
                <a:gd name="csY0" fmla="*/ 0 h 304800"/>
                <a:gd name="csX1" fmla="*/ 1019175 w 1038225"/>
                <a:gd name="csY1" fmla="*/ 19050 h 304800"/>
                <a:gd name="csX2" fmla="*/ 1000125 w 1038225"/>
                <a:gd name="csY2" fmla="*/ 38100 h 304800"/>
                <a:gd name="csX3" fmla="*/ 981075 w 1038225"/>
                <a:gd name="csY3" fmla="*/ 59531 h 304800"/>
                <a:gd name="csX4" fmla="*/ 957262 w 1038225"/>
                <a:gd name="csY4" fmla="*/ 78581 h 304800"/>
                <a:gd name="csX5" fmla="*/ 942975 w 1038225"/>
                <a:gd name="csY5" fmla="*/ 95250 h 304800"/>
                <a:gd name="csX6" fmla="*/ 869156 w 1038225"/>
                <a:gd name="csY6" fmla="*/ 164306 h 304800"/>
                <a:gd name="csX7" fmla="*/ 833437 w 1038225"/>
                <a:gd name="csY7" fmla="*/ 185737 h 304800"/>
                <a:gd name="csX8" fmla="*/ 814387 w 1038225"/>
                <a:gd name="csY8" fmla="*/ 197643 h 304800"/>
                <a:gd name="csX9" fmla="*/ 797719 w 1038225"/>
                <a:gd name="csY9" fmla="*/ 204787 h 304800"/>
                <a:gd name="csX10" fmla="*/ 773906 w 1038225"/>
                <a:gd name="csY10" fmla="*/ 221456 h 304800"/>
                <a:gd name="csX11" fmla="*/ 747712 w 1038225"/>
                <a:gd name="csY11" fmla="*/ 233362 h 304800"/>
                <a:gd name="csX12" fmla="*/ 728662 w 1038225"/>
                <a:gd name="csY12" fmla="*/ 242887 h 304800"/>
                <a:gd name="csX13" fmla="*/ 707231 w 1038225"/>
                <a:gd name="csY13" fmla="*/ 250031 h 304800"/>
                <a:gd name="csX14" fmla="*/ 685800 w 1038225"/>
                <a:gd name="csY14" fmla="*/ 259556 h 304800"/>
                <a:gd name="csX15" fmla="*/ 661987 w 1038225"/>
                <a:gd name="csY15" fmla="*/ 269081 h 304800"/>
                <a:gd name="csX16" fmla="*/ 640556 w 1038225"/>
                <a:gd name="csY16" fmla="*/ 278606 h 304800"/>
                <a:gd name="csX17" fmla="*/ 616744 w 1038225"/>
                <a:gd name="csY17" fmla="*/ 285750 h 304800"/>
                <a:gd name="csX18" fmla="*/ 595312 w 1038225"/>
                <a:gd name="csY18" fmla="*/ 292893 h 304800"/>
                <a:gd name="csX19" fmla="*/ 554831 w 1038225"/>
                <a:gd name="csY19" fmla="*/ 300037 h 304800"/>
                <a:gd name="csX20" fmla="*/ 497681 w 1038225"/>
                <a:gd name="csY20" fmla="*/ 304800 h 304800"/>
                <a:gd name="csX21" fmla="*/ 357187 w 1038225"/>
                <a:gd name="csY21" fmla="*/ 297656 h 304800"/>
                <a:gd name="csX22" fmla="*/ 285750 w 1038225"/>
                <a:gd name="csY22" fmla="*/ 273843 h 304800"/>
                <a:gd name="csX23" fmla="*/ 261937 w 1038225"/>
                <a:gd name="csY23" fmla="*/ 266700 h 304800"/>
                <a:gd name="csX24" fmla="*/ 223837 w 1038225"/>
                <a:gd name="csY24" fmla="*/ 245268 h 304800"/>
                <a:gd name="csX25" fmla="*/ 183356 w 1038225"/>
                <a:gd name="csY25" fmla="*/ 219075 h 304800"/>
                <a:gd name="csX26" fmla="*/ 166687 w 1038225"/>
                <a:gd name="csY26" fmla="*/ 204787 h 304800"/>
                <a:gd name="csX27" fmla="*/ 150019 w 1038225"/>
                <a:gd name="csY27" fmla="*/ 195262 h 304800"/>
                <a:gd name="csX28" fmla="*/ 140494 w 1038225"/>
                <a:gd name="csY28" fmla="*/ 188118 h 304800"/>
                <a:gd name="csX29" fmla="*/ 126206 w 1038225"/>
                <a:gd name="csY29" fmla="*/ 183356 h 304800"/>
                <a:gd name="csX30" fmla="*/ 114300 w 1038225"/>
                <a:gd name="csY30" fmla="*/ 176212 h 304800"/>
                <a:gd name="csX31" fmla="*/ 104775 w 1038225"/>
                <a:gd name="csY31" fmla="*/ 171450 h 304800"/>
                <a:gd name="csX32" fmla="*/ 78581 w 1038225"/>
                <a:gd name="csY32" fmla="*/ 150018 h 304800"/>
                <a:gd name="csX33" fmla="*/ 66675 w 1038225"/>
                <a:gd name="csY33" fmla="*/ 140493 h 304800"/>
                <a:gd name="csX34" fmla="*/ 54769 w 1038225"/>
                <a:gd name="csY34" fmla="*/ 133350 h 304800"/>
                <a:gd name="csX35" fmla="*/ 16669 w 1038225"/>
                <a:gd name="csY35" fmla="*/ 90487 h 304800"/>
                <a:gd name="csX36" fmla="*/ 4762 w 1038225"/>
                <a:gd name="csY36" fmla="*/ 69056 h 304800"/>
                <a:gd name="csX37" fmla="*/ 0 w 1038225"/>
                <a:gd name="csY37" fmla="*/ 52387 h 304800"/>
                <a:gd name="csX38" fmla="*/ 2381 w 1038225"/>
                <a:gd name="csY38" fmla="*/ 19050 h 304800"/>
                <a:gd name="csX39" fmla="*/ 4762 w 1038225"/>
                <a:gd name="csY39" fmla="*/ 9525 h 304800"/>
                <a:gd name="csX40" fmla="*/ 11906 w 1038225"/>
                <a:gd name="csY40" fmla="*/ 4762 h 304800"/>
                <a:gd name="csX41" fmla="*/ 21431 w 1038225"/>
                <a:gd name="csY41" fmla="*/ 2381 h 3048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</a:cxnLst>
              <a:rect l="l" t="t" r="r" b="b"/>
              <a:pathLst>
                <a:path w="1038225" h="304800">
                  <a:moveTo>
                    <a:pt x="1038225" y="0"/>
                  </a:moveTo>
                  <a:cubicBezTo>
                    <a:pt x="1014414" y="14286"/>
                    <a:pt x="1036637" y="-1587"/>
                    <a:pt x="1019175" y="19050"/>
                  </a:cubicBezTo>
                  <a:cubicBezTo>
                    <a:pt x="1013374" y="25905"/>
                    <a:pt x="1006280" y="31561"/>
                    <a:pt x="1000125" y="38100"/>
                  </a:cubicBezTo>
                  <a:cubicBezTo>
                    <a:pt x="993574" y="45060"/>
                    <a:pt x="988024" y="52968"/>
                    <a:pt x="981075" y="59531"/>
                  </a:cubicBezTo>
                  <a:cubicBezTo>
                    <a:pt x="973685" y="66511"/>
                    <a:pt x="964678" y="71629"/>
                    <a:pt x="957262" y="78581"/>
                  </a:cubicBezTo>
                  <a:cubicBezTo>
                    <a:pt x="951923" y="83586"/>
                    <a:pt x="948033" y="89962"/>
                    <a:pt x="942975" y="95250"/>
                  </a:cubicBezTo>
                  <a:cubicBezTo>
                    <a:pt x="932396" y="106311"/>
                    <a:pt x="884533" y="155080"/>
                    <a:pt x="869156" y="164306"/>
                  </a:cubicBezTo>
                  <a:lnTo>
                    <a:pt x="833437" y="185737"/>
                  </a:lnTo>
                  <a:cubicBezTo>
                    <a:pt x="827041" y="189630"/>
                    <a:pt x="821270" y="194693"/>
                    <a:pt x="814387" y="197643"/>
                  </a:cubicBezTo>
                  <a:cubicBezTo>
                    <a:pt x="808831" y="200024"/>
                    <a:pt x="802929" y="201722"/>
                    <a:pt x="797719" y="204787"/>
                  </a:cubicBezTo>
                  <a:cubicBezTo>
                    <a:pt x="789368" y="209700"/>
                    <a:pt x="782319" y="216649"/>
                    <a:pt x="773906" y="221456"/>
                  </a:cubicBezTo>
                  <a:cubicBezTo>
                    <a:pt x="765579" y="226214"/>
                    <a:pt x="756380" y="229256"/>
                    <a:pt x="747712" y="233362"/>
                  </a:cubicBezTo>
                  <a:cubicBezTo>
                    <a:pt x="741296" y="236401"/>
                    <a:pt x="735227" y="240184"/>
                    <a:pt x="728662" y="242887"/>
                  </a:cubicBezTo>
                  <a:cubicBezTo>
                    <a:pt x="721699" y="245754"/>
                    <a:pt x="714249" y="247302"/>
                    <a:pt x="707231" y="250031"/>
                  </a:cubicBezTo>
                  <a:cubicBezTo>
                    <a:pt x="699945" y="252864"/>
                    <a:pt x="693005" y="256522"/>
                    <a:pt x="685800" y="259556"/>
                  </a:cubicBezTo>
                  <a:cubicBezTo>
                    <a:pt x="677921" y="262874"/>
                    <a:pt x="669866" y="265763"/>
                    <a:pt x="661987" y="269081"/>
                  </a:cubicBezTo>
                  <a:cubicBezTo>
                    <a:pt x="654782" y="272115"/>
                    <a:pt x="647891" y="275903"/>
                    <a:pt x="640556" y="278606"/>
                  </a:cubicBezTo>
                  <a:cubicBezTo>
                    <a:pt x="632780" y="281471"/>
                    <a:pt x="624646" y="283255"/>
                    <a:pt x="616744" y="285750"/>
                  </a:cubicBezTo>
                  <a:cubicBezTo>
                    <a:pt x="609563" y="288018"/>
                    <a:pt x="602568" y="290878"/>
                    <a:pt x="595312" y="292893"/>
                  </a:cubicBezTo>
                  <a:cubicBezTo>
                    <a:pt x="579361" y="297324"/>
                    <a:pt x="570888" y="298253"/>
                    <a:pt x="554831" y="300037"/>
                  </a:cubicBezTo>
                  <a:cubicBezTo>
                    <a:pt x="529711" y="302828"/>
                    <a:pt x="525320" y="302825"/>
                    <a:pt x="497681" y="304800"/>
                  </a:cubicBezTo>
                  <a:cubicBezTo>
                    <a:pt x="450850" y="302419"/>
                    <a:pt x="403586" y="304434"/>
                    <a:pt x="357187" y="297656"/>
                  </a:cubicBezTo>
                  <a:cubicBezTo>
                    <a:pt x="332350" y="294028"/>
                    <a:pt x="309792" y="281055"/>
                    <a:pt x="285750" y="273843"/>
                  </a:cubicBezTo>
                  <a:cubicBezTo>
                    <a:pt x="277812" y="271462"/>
                    <a:pt x="269461" y="270173"/>
                    <a:pt x="261937" y="266700"/>
                  </a:cubicBezTo>
                  <a:cubicBezTo>
                    <a:pt x="248707" y="260594"/>
                    <a:pt x="236459" y="252550"/>
                    <a:pt x="223837" y="245268"/>
                  </a:cubicBezTo>
                  <a:cubicBezTo>
                    <a:pt x="208675" y="236520"/>
                    <a:pt x="196858" y="229683"/>
                    <a:pt x="183356" y="219075"/>
                  </a:cubicBezTo>
                  <a:cubicBezTo>
                    <a:pt x="177602" y="214554"/>
                    <a:pt x="172642" y="209041"/>
                    <a:pt x="166687" y="204787"/>
                  </a:cubicBezTo>
                  <a:cubicBezTo>
                    <a:pt x="161480" y="201067"/>
                    <a:pt x="155418" y="198698"/>
                    <a:pt x="150019" y="195262"/>
                  </a:cubicBezTo>
                  <a:cubicBezTo>
                    <a:pt x="146671" y="193131"/>
                    <a:pt x="144044" y="189893"/>
                    <a:pt x="140494" y="188118"/>
                  </a:cubicBezTo>
                  <a:cubicBezTo>
                    <a:pt x="136004" y="185873"/>
                    <a:pt x="130776" y="185433"/>
                    <a:pt x="126206" y="183356"/>
                  </a:cubicBezTo>
                  <a:cubicBezTo>
                    <a:pt x="121993" y="181441"/>
                    <a:pt x="118346" y="178460"/>
                    <a:pt x="114300" y="176212"/>
                  </a:cubicBezTo>
                  <a:cubicBezTo>
                    <a:pt x="111197" y="174488"/>
                    <a:pt x="107637" y="173549"/>
                    <a:pt x="104775" y="171450"/>
                  </a:cubicBezTo>
                  <a:cubicBezTo>
                    <a:pt x="95678" y="164779"/>
                    <a:pt x="87337" y="157132"/>
                    <a:pt x="78581" y="150018"/>
                  </a:cubicBezTo>
                  <a:cubicBezTo>
                    <a:pt x="74637" y="146813"/>
                    <a:pt x="71033" y="143108"/>
                    <a:pt x="66675" y="140493"/>
                  </a:cubicBezTo>
                  <a:cubicBezTo>
                    <a:pt x="62706" y="138112"/>
                    <a:pt x="58266" y="136381"/>
                    <a:pt x="54769" y="133350"/>
                  </a:cubicBezTo>
                  <a:cubicBezTo>
                    <a:pt x="42633" y="122832"/>
                    <a:pt x="25466" y="105148"/>
                    <a:pt x="16669" y="90487"/>
                  </a:cubicBezTo>
                  <a:cubicBezTo>
                    <a:pt x="12155" y="82964"/>
                    <a:pt x="8177" y="77024"/>
                    <a:pt x="4762" y="69056"/>
                  </a:cubicBezTo>
                  <a:cubicBezTo>
                    <a:pt x="2713" y="64275"/>
                    <a:pt x="1208" y="57218"/>
                    <a:pt x="0" y="52387"/>
                  </a:cubicBezTo>
                  <a:cubicBezTo>
                    <a:pt x="794" y="41275"/>
                    <a:pt x="1151" y="30123"/>
                    <a:pt x="2381" y="19050"/>
                  </a:cubicBezTo>
                  <a:cubicBezTo>
                    <a:pt x="2742" y="15797"/>
                    <a:pt x="2947" y="12248"/>
                    <a:pt x="4762" y="9525"/>
                  </a:cubicBezTo>
                  <a:cubicBezTo>
                    <a:pt x="6350" y="7144"/>
                    <a:pt x="9275" y="5889"/>
                    <a:pt x="11906" y="4762"/>
                  </a:cubicBezTo>
                  <a:cubicBezTo>
                    <a:pt x="14914" y="3473"/>
                    <a:pt x="21431" y="2381"/>
                    <a:pt x="21431" y="2381"/>
                  </a:cubicBezTo>
                </a:path>
              </a:pathLst>
            </a:custGeom>
            <a:noFill/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3AA76D5-B4C6-C2DB-2B51-402A3C7A83C7}"/>
                </a:ext>
              </a:extLst>
            </p:cNvPr>
            <p:cNvCxnSpPr>
              <a:cxnSpLocks/>
            </p:cNvCxnSpPr>
            <p:nvPr/>
          </p:nvCxnSpPr>
          <p:spPr>
            <a:xfrm>
              <a:off x="8703469" y="2905125"/>
              <a:ext cx="659606" cy="0"/>
            </a:xfrm>
            <a:prstGeom prst="line">
              <a:avLst/>
            </a:prstGeom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2" name="Graphic 61" descr="Clenched Fist with solid fill">
            <a:extLst>
              <a:ext uri="{FF2B5EF4-FFF2-40B4-BE49-F238E27FC236}">
                <a16:creationId xmlns:a16="http://schemas.microsoft.com/office/drawing/2014/main" id="{2BC1A2A7-537F-F56D-4C90-1B19CA0ACB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9702859" y="1553792"/>
            <a:ext cx="914400" cy="914400"/>
          </a:xfrm>
          <a:prstGeom prst="rect">
            <a:avLst/>
          </a:prstGeom>
        </p:spPr>
      </p:pic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AB6F49D2-A5F2-A127-1A1C-6D90EDEB3D69}"/>
              </a:ext>
            </a:extLst>
          </p:cNvPr>
          <p:cNvCxnSpPr>
            <a:cxnSpLocks/>
          </p:cNvCxnSpPr>
          <p:nvPr/>
        </p:nvCxnSpPr>
        <p:spPr>
          <a:xfrm flipH="1">
            <a:off x="9269561" y="2427982"/>
            <a:ext cx="577454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97AD2A60-ECB9-3CFF-8BA8-BB73A044DB5B}"/>
              </a:ext>
            </a:extLst>
          </p:cNvPr>
          <p:cNvCxnSpPr>
            <a:cxnSpLocks/>
          </p:cNvCxnSpPr>
          <p:nvPr/>
        </p:nvCxnSpPr>
        <p:spPr>
          <a:xfrm>
            <a:off x="9345516" y="1557948"/>
            <a:ext cx="1178617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9AAFC53-8447-A397-B26E-0F2521092C77}"/>
              </a:ext>
            </a:extLst>
          </p:cNvPr>
          <p:cNvSpPr txBox="1"/>
          <p:nvPr/>
        </p:nvSpPr>
        <p:spPr>
          <a:xfrm>
            <a:off x="9285283" y="2440166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7030A0"/>
                </a:solidFill>
              </a:rPr>
              <a:t>push</a:t>
            </a:r>
            <a:endParaRPr lang="en-DE" b="1">
              <a:solidFill>
                <a:srgbClr val="7030A0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D25B26A-C37A-F903-3798-0AE6F483F76C}"/>
              </a:ext>
            </a:extLst>
          </p:cNvPr>
          <p:cNvSpPr txBox="1"/>
          <p:nvPr/>
        </p:nvSpPr>
        <p:spPr>
          <a:xfrm>
            <a:off x="9285283" y="1577001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7030A0"/>
                </a:solidFill>
              </a:rPr>
              <a:t>pull</a:t>
            </a:r>
            <a:endParaRPr lang="en-DE" b="1">
              <a:solidFill>
                <a:srgbClr val="7030A0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4E41351-97D4-DC79-3993-466872BBDB4D}"/>
              </a:ext>
            </a:extLst>
          </p:cNvPr>
          <p:cNvSpPr/>
          <p:nvPr/>
        </p:nvSpPr>
        <p:spPr>
          <a:xfrm>
            <a:off x="3887141" y="2904303"/>
            <a:ext cx="2036278" cy="1939331"/>
          </a:xfrm>
          <a:prstGeom prst="roundRect">
            <a:avLst>
              <a:gd name="adj" fmla="val 11352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6" name="Graphic 5" descr="Protecting hand with solid fill">
            <a:extLst>
              <a:ext uri="{FF2B5EF4-FFF2-40B4-BE49-F238E27FC236}">
                <a16:creationId xmlns:a16="http://schemas.microsoft.com/office/drawing/2014/main" id="{1D5068E3-29C6-665C-2A65-2DB92ECA4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2101504" y="2472348"/>
            <a:ext cx="914400" cy="914400"/>
          </a:xfrm>
          <a:prstGeom prst="rect">
            <a:avLst/>
          </a:prstGeom>
        </p:spPr>
      </p:pic>
      <p:pic>
        <p:nvPicPr>
          <p:cNvPr id="7" name="Graphic 6" descr="Box outline">
            <a:extLst>
              <a:ext uri="{FF2B5EF4-FFF2-40B4-BE49-F238E27FC236}">
                <a16:creationId xmlns:a16="http://schemas.microsoft.com/office/drawing/2014/main" id="{310DE2C1-FCB9-0ADF-78FB-688545C65C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624" y="1133562"/>
            <a:ext cx="2250237" cy="225023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4B64260-71FE-967E-1D10-CDC2D8E6B7C8}"/>
              </a:ext>
            </a:extLst>
          </p:cNvPr>
          <p:cNvGrpSpPr/>
          <p:nvPr/>
        </p:nvGrpSpPr>
        <p:grpSpPr>
          <a:xfrm>
            <a:off x="775163" y="2024707"/>
            <a:ext cx="2627524" cy="467116"/>
            <a:chOff x="7648575" y="2900363"/>
            <a:chExt cx="1714500" cy="304800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DC4BF89-2BEE-A172-B800-E109CE38FE25}"/>
                </a:ext>
              </a:extLst>
            </p:cNvPr>
            <p:cNvSpPr/>
            <p:nvPr/>
          </p:nvSpPr>
          <p:spPr>
            <a:xfrm>
              <a:off x="7648575" y="2900363"/>
              <a:ext cx="1064419" cy="304800"/>
            </a:xfrm>
            <a:custGeom>
              <a:avLst/>
              <a:gdLst>
                <a:gd name="csX0" fmla="*/ 1038225 w 1038225"/>
                <a:gd name="csY0" fmla="*/ 0 h 304800"/>
                <a:gd name="csX1" fmla="*/ 1019175 w 1038225"/>
                <a:gd name="csY1" fmla="*/ 19050 h 304800"/>
                <a:gd name="csX2" fmla="*/ 1000125 w 1038225"/>
                <a:gd name="csY2" fmla="*/ 38100 h 304800"/>
                <a:gd name="csX3" fmla="*/ 981075 w 1038225"/>
                <a:gd name="csY3" fmla="*/ 59531 h 304800"/>
                <a:gd name="csX4" fmla="*/ 957262 w 1038225"/>
                <a:gd name="csY4" fmla="*/ 78581 h 304800"/>
                <a:gd name="csX5" fmla="*/ 942975 w 1038225"/>
                <a:gd name="csY5" fmla="*/ 95250 h 304800"/>
                <a:gd name="csX6" fmla="*/ 869156 w 1038225"/>
                <a:gd name="csY6" fmla="*/ 164306 h 304800"/>
                <a:gd name="csX7" fmla="*/ 833437 w 1038225"/>
                <a:gd name="csY7" fmla="*/ 185737 h 304800"/>
                <a:gd name="csX8" fmla="*/ 814387 w 1038225"/>
                <a:gd name="csY8" fmla="*/ 197643 h 304800"/>
                <a:gd name="csX9" fmla="*/ 797719 w 1038225"/>
                <a:gd name="csY9" fmla="*/ 204787 h 304800"/>
                <a:gd name="csX10" fmla="*/ 773906 w 1038225"/>
                <a:gd name="csY10" fmla="*/ 221456 h 304800"/>
                <a:gd name="csX11" fmla="*/ 747712 w 1038225"/>
                <a:gd name="csY11" fmla="*/ 233362 h 304800"/>
                <a:gd name="csX12" fmla="*/ 728662 w 1038225"/>
                <a:gd name="csY12" fmla="*/ 242887 h 304800"/>
                <a:gd name="csX13" fmla="*/ 707231 w 1038225"/>
                <a:gd name="csY13" fmla="*/ 250031 h 304800"/>
                <a:gd name="csX14" fmla="*/ 685800 w 1038225"/>
                <a:gd name="csY14" fmla="*/ 259556 h 304800"/>
                <a:gd name="csX15" fmla="*/ 661987 w 1038225"/>
                <a:gd name="csY15" fmla="*/ 269081 h 304800"/>
                <a:gd name="csX16" fmla="*/ 640556 w 1038225"/>
                <a:gd name="csY16" fmla="*/ 278606 h 304800"/>
                <a:gd name="csX17" fmla="*/ 616744 w 1038225"/>
                <a:gd name="csY17" fmla="*/ 285750 h 304800"/>
                <a:gd name="csX18" fmla="*/ 595312 w 1038225"/>
                <a:gd name="csY18" fmla="*/ 292893 h 304800"/>
                <a:gd name="csX19" fmla="*/ 554831 w 1038225"/>
                <a:gd name="csY19" fmla="*/ 300037 h 304800"/>
                <a:gd name="csX20" fmla="*/ 497681 w 1038225"/>
                <a:gd name="csY20" fmla="*/ 304800 h 304800"/>
                <a:gd name="csX21" fmla="*/ 357187 w 1038225"/>
                <a:gd name="csY21" fmla="*/ 297656 h 304800"/>
                <a:gd name="csX22" fmla="*/ 285750 w 1038225"/>
                <a:gd name="csY22" fmla="*/ 273843 h 304800"/>
                <a:gd name="csX23" fmla="*/ 261937 w 1038225"/>
                <a:gd name="csY23" fmla="*/ 266700 h 304800"/>
                <a:gd name="csX24" fmla="*/ 223837 w 1038225"/>
                <a:gd name="csY24" fmla="*/ 245268 h 304800"/>
                <a:gd name="csX25" fmla="*/ 183356 w 1038225"/>
                <a:gd name="csY25" fmla="*/ 219075 h 304800"/>
                <a:gd name="csX26" fmla="*/ 166687 w 1038225"/>
                <a:gd name="csY26" fmla="*/ 204787 h 304800"/>
                <a:gd name="csX27" fmla="*/ 150019 w 1038225"/>
                <a:gd name="csY27" fmla="*/ 195262 h 304800"/>
                <a:gd name="csX28" fmla="*/ 140494 w 1038225"/>
                <a:gd name="csY28" fmla="*/ 188118 h 304800"/>
                <a:gd name="csX29" fmla="*/ 126206 w 1038225"/>
                <a:gd name="csY29" fmla="*/ 183356 h 304800"/>
                <a:gd name="csX30" fmla="*/ 114300 w 1038225"/>
                <a:gd name="csY30" fmla="*/ 176212 h 304800"/>
                <a:gd name="csX31" fmla="*/ 104775 w 1038225"/>
                <a:gd name="csY31" fmla="*/ 171450 h 304800"/>
                <a:gd name="csX32" fmla="*/ 78581 w 1038225"/>
                <a:gd name="csY32" fmla="*/ 150018 h 304800"/>
                <a:gd name="csX33" fmla="*/ 66675 w 1038225"/>
                <a:gd name="csY33" fmla="*/ 140493 h 304800"/>
                <a:gd name="csX34" fmla="*/ 54769 w 1038225"/>
                <a:gd name="csY34" fmla="*/ 133350 h 304800"/>
                <a:gd name="csX35" fmla="*/ 16669 w 1038225"/>
                <a:gd name="csY35" fmla="*/ 90487 h 304800"/>
                <a:gd name="csX36" fmla="*/ 4762 w 1038225"/>
                <a:gd name="csY36" fmla="*/ 69056 h 304800"/>
                <a:gd name="csX37" fmla="*/ 0 w 1038225"/>
                <a:gd name="csY37" fmla="*/ 52387 h 304800"/>
                <a:gd name="csX38" fmla="*/ 2381 w 1038225"/>
                <a:gd name="csY38" fmla="*/ 19050 h 304800"/>
                <a:gd name="csX39" fmla="*/ 4762 w 1038225"/>
                <a:gd name="csY39" fmla="*/ 9525 h 304800"/>
                <a:gd name="csX40" fmla="*/ 11906 w 1038225"/>
                <a:gd name="csY40" fmla="*/ 4762 h 304800"/>
                <a:gd name="csX41" fmla="*/ 21431 w 1038225"/>
                <a:gd name="csY41" fmla="*/ 2381 h 3048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</a:cxnLst>
              <a:rect l="l" t="t" r="r" b="b"/>
              <a:pathLst>
                <a:path w="1038225" h="304800">
                  <a:moveTo>
                    <a:pt x="1038225" y="0"/>
                  </a:moveTo>
                  <a:cubicBezTo>
                    <a:pt x="1014414" y="14286"/>
                    <a:pt x="1036637" y="-1587"/>
                    <a:pt x="1019175" y="19050"/>
                  </a:cubicBezTo>
                  <a:cubicBezTo>
                    <a:pt x="1013374" y="25905"/>
                    <a:pt x="1006280" y="31561"/>
                    <a:pt x="1000125" y="38100"/>
                  </a:cubicBezTo>
                  <a:cubicBezTo>
                    <a:pt x="993574" y="45060"/>
                    <a:pt x="988024" y="52968"/>
                    <a:pt x="981075" y="59531"/>
                  </a:cubicBezTo>
                  <a:cubicBezTo>
                    <a:pt x="973685" y="66511"/>
                    <a:pt x="964678" y="71629"/>
                    <a:pt x="957262" y="78581"/>
                  </a:cubicBezTo>
                  <a:cubicBezTo>
                    <a:pt x="951923" y="83586"/>
                    <a:pt x="948033" y="89962"/>
                    <a:pt x="942975" y="95250"/>
                  </a:cubicBezTo>
                  <a:cubicBezTo>
                    <a:pt x="932396" y="106311"/>
                    <a:pt x="884533" y="155080"/>
                    <a:pt x="869156" y="164306"/>
                  </a:cubicBezTo>
                  <a:lnTo>
                    <a:pt x="833437" y="185737"/>
                  </a:lnTo>
                  <a:cubicBezTo>
                    <a:pt x="827041" y="189630"/>
                    <a:pt x="821270" y="194693"/>
                    <a:pt x="814387" y="197643"/>
                  </a:cubicBezTo>
                  <a:cubicBezTo>
                    <a:pt x="808831" y="200024"/>
                    <a:pt x="802929" y="201722"/>
                    <a:pt x="797719" y="204787"/>
                  </a:cubicBezTo>
                  <a:cubicBezTo>
                    <a:pt x="789368" y="209700"/>
                    <a:pt x="782319" y="216649"/>
                    <a:pt x="773906" y="221456"/>
                  </a:cubicBezTo>
                  <a:cubicBezTo>
                    <a:pt x="765579" y="226214"/>
                    <a:pt x="756380" y="229256"/>
                    <a:pt x="747712" y="233362"/>
                  </a:cubicBezTo>
                  <a:cubicBezTo>
                    <a:pt x="741296" y="236401"/>
                    <a:pt x="735227" y="240184"/>
                    <a:pt x="728662" y="242887"/>
                  </a:cubicBezTo>
                  <a:cubicBezTo>
                    <a:pt x="721699" y="245754"/>
                    <a:pt x="714249" y="247302"/>
                    <a:pt x="707231" y="250031"/>
                  </a:cubicBezTo>
                  <a:cubicBezTo>
                    <a:pt x="699945" y="252864"/>
                    <a:pt x="693005" y="256522"/>
                    <a:pt x="685800" y="259556"/>
                  </a:cubicBezTo>
                  <a:cubicBezTo>
                    <a:pt x="677921" y="262874"/>
                    <a:pt x="669866" y="265763"/>
                    <a:pt x="661987" y="269081"/>
                  </a:cubicBezTo>
                  <a:cubicBezTo>
                    <a:pt x="654782" y="272115"/>
                    <a:pt x="647891" y="275903"/>
                    <a:pt x="640556" y="278606"/>
                  </a:cubicBezTo>
                  <a:cubicBezTo>
                    <a:pt x="632780" y="281471"/>
                    <a:pt x="624646" y="283255"/>
                    <a:pt x="616744" y="285750"/>
                  </a:cubicBezTo>
                  <a:cubicBezTo>
                    <a:pt x="609563" y="288018"/>
                    <a:pt x="602568" y="290878"/>
                    <a:pt x="595312" y="292893"/>
                  </a:cubicBezTo>
                  <a:cubicBezTo>
                    <a:pt x="579361" y="297324"/>
                    <a:pt x="570888" y="298253"/>
                    <a:pt x="554831" y="300037"/>
                  </a:cubicBezTo>
                  <a:cubicBezTo>
                    <a:pt x="529711" y="302828"/>
                    <a:pt x="525320" y="302825"/>
                    <a:pt x="497681" y="304800"/>
                  </a:cubicBezTo>
                  <a:cubicBezTo>
                    <a:pt x="450850" y="302419"/>
                    <a:pt x="403586" y="304434"/>
                    <a:pt x="357187" y="297656"/>
                  </a:cubicBezTo>
                  <a:cubicBezTo>
                    <a:pt x="332350" y="294028"/>
                    <a:pt x="309792" y="281055"/>
                    <a:pt x="285750" y="273843"/>
                  </a:cubicBezTo>
                  <a:cubicBezTo>
                    <a:pt x="277812" y="271462"/>
                    <a:pt x="269461" y="270173"/>
                    <a:pt x="261937" y="266700"/>
                  </a:cubicBezTo>
                  <a:cubicBezTo>
                    <a:pt x="248707" y="260594"/>
                    <a:pt x="236459" y="252550"/>
                    <a:pt x="223837" y="245268"/>
                  </a:cubicBezTo>
                  <a:cubicBezTo>
                    <a:pt x="208675" y="236520"/>
                    <a:pt x="196858" y="229683"/>
                    <a:pt x="183356" y="219075"/>
                  </a:cubicBezTo>
                  <a:cubicBezTo>
                    <a:pt x="177602" y="214554"/>
                    <a:pt x="172642" y="209041"/>
                    <a:pt x="166687" y="204787"/>
                  </a:cubicBezTo>
                  <a:cubicBezTo>
                    <a:pt x="161480" y="201067"/>
                    <a:pt x="155418" y="198698"/>
                    <a:pt x="150019" y="195262"/>
                  </a:cubicBezTo>
                  <a:cubicBezTo>
                    <a:pt x="146671" y="193131"/>
                    <a:pt x="144044" y="189893"/>
                    <a:pt x="140494" y="188118"/>
                  </a:cubicBezTo>
                  <a:cubicBezTo>
                    <a:pt x="136004" y="185873"/>
                    <a:pt x="130776" y="185433"/>
                    <a:pt x="126206" y="183356"/>
                  </a:cubicBezTo>
                  <a:cubicBezTo>
                    <a:pt x="121993" y="181441"/>
                    <a:pt x="118346" y="178460"/>
                    <a:pt x="114300" y="176212"/>
                  </a:cubicBezTo>
                  <a:cubicBezTo>
                    <a:pt x="111197" y="174488"/>
                    <a:pt x="107637" y="173549"/>
                    <a:pt x="104775" y="171450"/>
                  </a:cubicBezTo>
                  <a:cubicBezTo>
                    <a:pt x="95678" y="164779"/>
                    <a:pt x="87337" y="157132"/>
                    <a:pt x="78581" y="150018"/>
                  </a:cubicBezTo>
                  <a:cubicBezTo>
                    <a:pt x="74637" y="146813"/>
                    <a:pt x="71033" y="143108"/>
                    <a:pt x="66675" y="140493"/>
                  </a:cubicBezTo>
                  <a:cubicBezTo>
                    <a:pt x="62706" y="138112"/>
                    <a:pt x="58266" y="136381"/>
                    <a:pt x="54769" y="133350"/>
                  </a:cubicBezTo>
                  <a:cubicBezTo>
                    <a:pt x="42633" y="122832"/>
                    <a:pt x="25466" y="105148"/>
                    <a:pt x="16669" y="90487"/>
                  </a:cubicBezTo>
                  <a:cubicBezTo>
                    <a:pt x="12155" y="82964"/>
                    <a:pt x="8177" y="77024"/>
                    <a:pt x="4762" y="69056"/>
                  </a:cubicBezTo>
                  <a:cubicBezTo>
                    <a:pt x="2713" y="64275"/>
                    <a:pt x="1208" y="57218"/>
                    <a:pt x="0" y="52387"/>
                  </a:cubicBezTo>
                  <a:cubicBezTo>
                    <a:pt x="794" y="41275"/>
                    <a:pt x="1151" y="30123"/>
                    <a:pt x="2381" y="19050"/>
                  </a:cubicBezTo>
                  <a:cubicBezTo>
                    <a:pt x="2742" y="15797"/>
                    <a:pt x="2947" y="12248"/>
                    <a:pt x="4762" y="9525"/>
                  </a:cubicBezTo>
                  <a:cubicBezTo>
                    <a:pt x="6350" y="7144"/>
                    <a:pt x="9275" y="5889"/>
                    <a:pt x="11906" y="4762"/>
                  </a:cubicBezTo>
                  <a:cubicBezTo>
                    <a:pt x="14914" y="3473"/>
                    <a:pt x="21431" y="2381"/>
                    <a:pt x="21431" y="2381"/>
                  </a:cubicBezTo>
                </a:path>
              </a:pathLst>
            </a:custGeom>
            <a:noFill/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22093B7-350C-E731-EA57-DCFA7F03372D}"/>
                </a:ext>
              </a:extLst>
            </p:cNvPr>
            <p:cNvCxnSpPr>
              <a:cxnSpLocks/>
            </p:cNvCxnSpPr>
            <p:nvPr/>
          </p:nvCxnSpPr>
          <p:spPr>
            <a:xfrm>
              <a:off x="8703469" y="2905125"/>
              <a:ext cx="659606" cy="0"/>
            </a:xfrm>
            <a:prstGeom prst="line">
              <a:avLst/>
            </a:prstGeom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Graphic 10" descr="Clenched Fist with solid fill">
            <a:extLst>
              <a:ext uri="{FF2B5EF4-FFF2-40B4-BE49-F238E27FC236}">
                <a16:creationId xmlns:a16="http://schemas.microsoft.com/office/drawing/2014/main" id="{6D777216-73AA-0894-FDBB-E66C81D1D5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3012856" y="1553792"/>
            <a:ext cx="914400" cy="91440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C47A7FF-27E6-5219-3547-2A76D95F47CD}"/>
              </a:ext>
            </a:extLst>
          </p:cNvPr>
          <p:cNvCxnSpPr>
            <a:cxnSpLocks/>
          </p:cNvCxnSpPr>
          <p:nvPr/>
        </p:nvCxnSpPr>
        <p:spPr>
          <a:xfrm flipH="1">
            <a:off x="2579558" y="2427982"/>
            <a:ext cx="577454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FC78404-0F58-25E6-08DF-CEF06D9B6134}"/>
              </a:ext>
            </a:extLst>
          </p:cNvPr>
          <p:cNvCxnSpPr>
            <a:cxnSpLocks/>
          </p:cNvCxnSpPr>
          <p:nvPr/>
        </p:nvCxnSpPr>
        <p:spPr>
          <a:xfrm>
            <a:off x="2655513" y="1557948"/>
            <a:ext cx="577454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D7CF66A-33D9-52B2-0C44-A317D99BF63E}"/>
              </a:ext>
            </a:extLst>
          </p:cNvPr>
          <p:cNvSpPr txBox="1"/>
          <p:nvPr/>
        </p:nvSpPr>
        <p:spPr>
          <a:xfrm>
            <a:off x="2595280" y="2440166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7030A0"/>
                </a:solidFill>
              </a:rPr>
              <a:t>push</a:t>
            </a:r>
            <a:endParaRPr lang="en-DE" b="1">
              <a:solidFill>
                <a:srgbClr val="7030A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9A9D5A-5D9A-52BA-6907-49F31191DE8B}"/>
              </a:ext>
            </a:extLst>
          </p:cNvPr>
          <p:cNvSpPr txBox="1"/>
          <p:nvPr/>
        </p:nvSpPr>
        <p:spPr>
          <a:xfrm>
            <a:off x="2595280" y="1577001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7030A0"/>
                </a:solidFill>
              </a:rPr>
              <a:t>pull</a:t>
            </a:r>
            <a:endParaRPr lang="en-DE" b="1">
              <a:solidFill>
                <a:srgbClr val="7030A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95994E-516F-6AA5-90BA-108BCD9373B1}"/>
              </a:ext>
            </a:extLst>
          </p:cNvPr>
          <p:cNvSpPr txBox="1"/>
          <p:nvPr/>
        </p:nvSpPr>
        <p:spPr>
          <a:xfrm>
            <a:off x="2699861" y="2904304"/>
            <a:ext cx="9647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/>
              <a:t>Someone </a:t>
            </a:r>
            <a:r>
              <a:rPr lang="en-US" sz="1400" b="1"/>
              <a:t>pushing</a:t>
            </a:r>
            <a:r>
              <a:rPr lang="en-US" sz="1400"/>
              <a:t> the box to the </a:t>
            </a:r>
            <a:r>
              <a:rPr lang="en-US" sz="1400" b="1"/>
              <a:t>left.</a:t>
            </a:r>
            <a:endParaRPr lang="en-DE" sz="1400" b="1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645AB9-3E67-8D6B-037F-27308E42AE36}"/>
              </a:ext>
            </a:extLst>
          </p:cNvPr>
          <p:cNvSpPr txBox="1"/>
          <p:nvPr/>
        </p:nvSpPr>
        <p:spPr>
          <a:xfrm>
            <a:off x="3834130" y="1429506"/>
            <a:ext cx="9647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/>
              <a:t>Someone </a:t>
            </a:r>
            <a:r>
              <a:rPr lang="en-US" sz="1400" b="1"/>
              <a:t>pulling</a:t>
            </a:r>
            <a:r>
              <a:rPr lang="en-US" sz="1400"/>
              <a:t> the box to the </a:t>
            </a:r>
            <a:r>
              <a:rPr lang="en-US" sz="1400" b="1"/>
              <a:t>right</a:t>
            </a:r>
            <a:r>
              <a:rPr lang="en-US" sz="1400"/>
              <a:t>.</a:t>
            </a:r>
            <a:endParaRPr lang="en-DE"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CA2DD1-CE05-69A7-7AE7-588627435A2C}"/>
              </a:ext>
            </a:extLst>
          </p:cNvPr>
          <p:cNvSpPr txBox="1"/>
          <p:nvPr/>
        </p:nvSpPr>
        <p:spPr>
          <a:xfrm>
            <a:off x="3927256" y="3884257"/>
            <a:ext cx="194350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rgbClr val="7030A0"/>
                </a:solidFill>
              </a:rPr>
              <a:t>… equally strong </a:t>
            </a:r>
          </a:p>
          <a:p>
            <a:pPr algn="ctr">
              <a:spcAft>
                <a:spcPts val="600"/>
              </a:spcAft>
            </a:pPr>
            <a:r>
              <a:rPr lang="en-US" sz="1400">
                <a:solidFill>
                  <a:srgbClr val="7030A0"/>
                </a:solidFill>
              </a:rPr>
              <a:t>… in opposite directions</a:t>
            </a:r>
          </a:p>
          <a:p>
            <a:pPr algn="ctr">
              <a:spcAft>
                <a:spcPts val="600"/>
              </a:spcAft>
            </a:pPr>
            <a:r>
              <a:rPr lang="en-US" sz="1400" b="1">
                <a:solidFill>
                  <a:srgbClr val="7030A0"/>
                </a:solidFill>
              </a:rPr>
              <a:t>-&gt; Box stands still</a:t>
            </a:r>
            <a:endParaRPr lang="en-DE" sz="1400" b="1">
              <a:solidFill>
                <a:srgbClr val="7030A0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7E87C2F-C607-13B1-5B36-79EBAF9F7F34}"/>
              </a:ext>
            </a:extLst>
          </p:cNvPr>
          <p:cNvCxnSpPr>
            <a:cxnSpLocks/>
          </p:cNvCxnSpPr>
          <p:nvPr/>
        </p:nvCxnSpPr>
        <p:spPr>
          <a:xfrm flipH="1">
            <a:off x="4579883" y="3500164"/>
            <a:ext cx="577454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351C5F9-E4A4-6A0D-9D84-0B0E5E2AB8A8}"/>
              </a:ext>
            </a:extLst>
          </p:cNvPr>
          <p:cNvCxnSpPr>
            <a:cxnSpLocks/>
          </p:cNvCxnSpPr>
          <p:nvPr/>
        </p:nvCxnSpPr>
        <p:spPr>
          <a:xfrm>
            <a:off x="4671505" y="3334218"/>
            <a:ext cx="577454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E310BC9-1113-B418-B78C-F6EF8439F35C}"/>
              </a:ext>
            </a:extLst>
          </p:cNvPr>
          <p:cNvSpPr txBox="1"/>
          <p:nvPr/>
        </p:nvSpPr>
        <p:spPr>
          <a:xfrm>
            <a:off x="4579232" y="3514925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7030A0"/>
                </a:solidFill>
              </a:rPr>
              <a:t>push</a:t>
            </a:r>
            <a:endParaRPr lang="en-DE" b="1">
              <a:solidFill>
                <a:srgbClr val="7030A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A85489-23D7-F3D6-4E93-26EF2E4CDF88}"/>
              </a:ext>
            </a:extLst>
          </p:cNvPr>
          <p:cNvSpPr txBox="1"/>
          <p:nvPr/>
        </p:nvSpPr>
        <p:spPr>
          <a:xfrm>
            <a:off x="4606147" y="2967562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7030A0"/>
                </a:solidFill>
              </a:rPr>
              <a:t>pull</a:t>
            </a:r>
            <a:endParaRPr lang="en-DE" b="1">
              <a:solidFill>
                <a:srgbClr val="7030A0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7CABE07-7550-694E-0949-815F4410A30A}"/>
              </a:ext>
            </a:extLst>
          </p:cNvPr>
          <p:cNvGrpSpPr/>
          <p:nvPr/>
        </p:nvGrpSpPr>
        <p:grpSpPr>
          <a:xfrm>
            <a:off x="7832075" y="3699591"/>
            <a:ext cx="2528691" cy="1939332"/>
            <a:chOff x="8585342" y="3912294"/>
            <a:chExt cx="2528691" cy="1939332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A0749CD9-31C9-620C-7FF9-E6643DF066BF}"/>
                </a:ext>
              </a:extLst>
            </p:cNvPr>
            <p:cNvSpPr/>
            <p:nvPr/>
          </p:nvSpPr>
          <p:spPr>
            <a:xfrm>
              <a:off x="8585342" y="3912294"/>
              <a:ext cx="2528691" cy="1939332"/>
            </a:xfrm>
            <a:prstGeom prst="roundRect">
              <a:avLst>
                <a:gd name="adj" fmla="val 11352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E714D253-B694-04D1-F035-D027D274FD3A}"/>
                </a:ext>
              </a:extLst>
            </p:cNvPr>
            <p:cNvSpPr txBox="1"/>
            <p:nvPr/>
          </p:nvSpPr>
          <p:spPr>
            <a:xfrm>
              <a:off x="8595837" y="4892248"/>
              <a:ext cx="25181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7030A0"/>
                  </a:solidFill>
                </a:rPr>
                <a:t>… pull arrow longer </a:t>
              </a:r>
            </a:p>
            <a:p>
              <a:pPr algn="ctr">
                <a:spcAft>
                  <a:spcPts val="600"/>
                </a:spcAft>
              </a:pPr>
              <a:r>
                <a:rPr lang="en-US" sz="1400">
                  <a:solidFill>
                    <a:srgbClr val="7030A0"/>
                  </a:solidFill>
                </a:rPr>
                <a:t>… so, pull is stronger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4CCC84B-AAB4-650C-DAD9-0BFB47483909}"/>
                </a:ext>
              </a:extLst>
            </p:cNvPr>
            <p:cNvGrpSpPr/>
            <p:nvPr/>
          </p:nvGrpSpPr>
          <p:grpSpPr>
            <a:xfrm>
              <a:off x="9206779" y="3975553"/>
              <a:ext cx="1285816" cy="916695"/>
              <a:chOff x="8791087" y="3975553"/>
              <a:chExt cx="1285816" cy="916695"/>
            </a:xfrm>
          </p:grpSpPr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A4542D58-402A-13D2-3695-740246373E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91087" y="4508155"/>
                <a:ext cx="577454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1C5D9E32-567F-C68D-D5E5-34F0216B00CD}"/>
                  </a:ext>
                </a:extLst>
              </p:cNvPr>
              <p:cNvSpPr txBox="1"/>
              <p:nvPr/>
            </p:nvSpPr>
            <p:spPr>
              <a:xfrm>
                <a:off x="9157266" y="4522916"/>
                <a:ext cx="76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7030A0"/>
                    </a:solidFill>
                  </a:rPr>
                  <a:t>push</a:t>
                </a:r>
                <a:endParaRPr lang="en-DE" b="1">
                  <a:solidFill>
                    <a:srgbClr val="7030A0"/>
                  </a:solidFill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7718F83F-72CF-CF9D-CF24-6EFD326F4936}"/>
                  </a:ext>
                </a:extLst>
              </p:cNvPr>
              <p:cNvSpPr txBox="1"/>
              <p:nvPr/>
            </p:nvSpPr>
            <p:spPr>
              <a:xfrm>
                <a:off x="9184181" y="3975553"/>
                <a:ext cx="76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7030A0"/>
                    </a:solidFill>
                  </a:rPr>
                  <a:t>pull</a:t>
                </a:r>
                <a:endParaRPr lang="en-DE" b="1">
                  <a:solidFill>
                    <a:srgbClr val="7030A0"/>
                  </a:solidFill>
                </a:endParaRPr>
              </a:p>
            </p:txBody>
          </p:sp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09077956-A1D8-D051-BB77-03A80C910D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8286" y="4342629"/>
                <a:ext cx="1178617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9710BA8-5904-A544-E7E4-351D0DF8FB28}"/>
              </a:ext>
            </a:extLst>
          </p:cNvPr>
          <p:cNvCxnSpPr>
            <a:cxnSpLocks/>
          </p:cNvCxnSpPr>
          <p:nvPr/>
        </p:nvCxnSpPr>
        <p:spPr>
          <a:xfrm>
            <a:off x="9032508" y="4294697"/>
            <a:ext cx="708362" cy="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230846E7-5A86-49C2-7BB4-313ABBF952AC}"/>
              </a:ext>
            </a:extLst>
          </p:cNvPr>
          <p:cNvSpPr txBox="1"/>
          <p:nvPr/>
        </p:nvSpPr>
        <p:spPr>
          <a:xfrm>
            <a:off x="7851312" y="5202765"/>
            <a:ext cx="251994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-&gt;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B7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Box moves to the right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9B5688E-2423-F045-A9D4-A9CACE841406}"/>
              </a:ext>
            </a:extLst>
          </p:cNvPr>
          <p:cNvCxnSpPr>
            <a:cxnSpLocks/>
          </p:cNvCxnSpPr>
          <p:nvPr/>
        </p:nvCxnSpPr>
        <p:spPr>
          <a:xfrm>
            <a:off x="9058727" y="2230370"/>
            <a:ext cx="708362" cy="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7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5" grpId="0" animBg="1"/>
      <p:bldP spid="14" grpId="0"/>
      <p:bldP spid="15" grpId="0"/>
      <p:bldP spid="17" grpId="0"/>
      <p:bldP spid="18" grpId="0"/>
      <p:bldP spid="19" grpId="0"/>
      <p:bldP spid="22" grpId="0"/>
      <p:bldP spid="23" grpId="0"/>
      <p:bldP spid="4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A132B0C-47EA-A225-31BA-95DABDAF1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218" y="4488463"/>
            <a:ext cx="1872672" cy="10528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E83FF4-0290-00FF-9E00-55FD0A133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768" y="2227894"/>
            <a:ext cx="1872672" cy="10528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5CF1B8-6759-C1A8-AF36-33FDB5FF0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960" y="1522842"/>
            <a:ext cx="1305223" cy="1262846"/>
          </a:xfrm>
          <a:prstGeom prst="ellipse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B16C9B-8388-E6FB-D245-45AA8967D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Let’s look at the force arrows inside an arch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688723-1822-2F8C-006A-1C14E2075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6" name="Graphic 5" descr="Magnifying glass outline">
            <a:extLst>
              <a:ext uri="{FF2B5EF4-FFF2-40B4-BE49-F238E27FC236}">
                <a16:creationId xmlns:a16="http://schemas.microsoft.com/office/drawing/2014/main" id="{FBB46C81-CA71-F118-4D2C-B01EDA60FD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2048100" y="1246468"/>
            <a:ext cx="2319316" cy="2319316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CDE4B16-6338-03E7-2D19-5B6B0B5073EC}"/>
              </a:ext>
            </a:extLst>
          </p:cNvPr>
          <p:cNvSpPr txBox="1"/>
          <p:nvPr/>
        </p:nvSpPr>
        <p:spPr>
          <a:xfrm>
            <a:off x="950276" y="1859457"/>
            <a:ext cx="1641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Zooming in on one voussoir.</a:t>
            </a:r>
            <a:endParaRPr lang="en-DE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22D790F-4738-1988-59A9-2315F17B5F42}"/>
              </a:ext>
            </a:extLst>
          </p:cNvPr>
          <p:cNvSpPr txBox="1"/>
          <p:nvPr/>
        </p:nvSpPr>
        <p:spPr>
          <a:xfrm>
            <a:off x="4962242" y="1460671"/>
            <a:ext cx="2765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b="1"/>
              <a:t>Gravity</a:t>
            </a:r>
            <a:r>
              <a:rPr lang="en-US"/>
              <a:t> is pulling each voussoir </a:t>
            </a:r>
            <a:r>
              <a:rPr lang="en-US" b="1"/>
              <a:t>down</a:t>
            </a:r>
            <a:r>
              <a:rPr lang="en-US"/>
              <a:t>. 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27DD63F-C433-474A-B1C2-1EF0BEB60898}"/>
              </a:ext>
            </a:extLst>
          </p:cNvPr>
          <p:cNvSpPr txBox="1"/>
          <p:nvPr/>
        </p:nvSpPr>
        <p:spPr>
          <a:xfrm>
            <a:off x="9144066" y="1859457"/>
            <a:ext cx="11036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>
                <a:solidFill>
                  <a:srgbClr val="7030A0"/>
                </a:solidFill>
              </a:rPr>
              <a:t>Gravity</a:t>
            </a:r>
            <a:endParaRPr lang="en-DE" sz="1400" b="1">
              <a:solidFill>
                <a:srgbClr val="7030A0"/>
              </a:solidFill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62E3BDE6-23F8-6B45-94F1-477DBA6B1BF7}"/>
              </a:ext>
            </a:extLst>
          </p:cNvPr>
          <p:cNvCxnSpPr>
            <a:cxnSpLocks/>
          </p:cNvCxnSpPr>
          <p:nvPr/>
        </p:nvCxnSpPr>
        <p:spPr>
          <a:xfrm>
            <a:off x="9697985" y="2297163"/>
            <a:ext cx="0" cy="445000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B27AC325-43E0-537F-C254-3FD2F5A9E352}"/>
              </a:ext>
            </a:extLst>
          </p:cNvPr>
          <p:cNvSpPr txBox="1"/>
          <p:nvPr/>
        </p:nvSpPr>
        <p:spPr>
          <a:xfrm>
            <a:off x="4962242" y="2240997"/>
            <a:ext cx="276525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/>
              <a:t>But the </a:t>
            </a:r>
            <a:r>
              <a:rPr lang="en-US" b="1"/>
              <a:t>wedge shape </a:t>
            </a:r>
            <a:r>
              <a:rPr lang="en-US"/>
              <a:t>makes each </a:t>
            </a:r>
            <a:r>
              <a:rPr lang="en-US" b="1"/>
              <a:t>neighboring voussoir </a:t>
            </a:r>
            <a:r>
              <a:rPr lang="en-US"/>
              <a:t>press against each other, as if they are </a:t>
            </a:r>
            <a:r>
              <a:rPr lang="en-US" b="1"/>
              <a:t>pushing back</a:t>
            </a:r>
            <a:r>
              <a:rPr lang="en-US"/>
              <a:t>.</a:t>
            </a:r>
            <a:endParaRPr lang="en-DE"/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011AAF13-0B81-929F-B0E0-BB49339904A9}"/>
              </a:ext>
            </a:extLst>
          </p:cNvPr>
          <p:cNvCxnSpPr>
            <a:cxnSpLocks/>
          </p:cNvCxnSpPr>
          <p:nvPr/>
        </p:nvCxnSpPr>
        <p:spPr>
          <a:xfrm flipH="1" flipV="1">
            <a:off x="9986117" y="2692157"/>
            <a:ext cx="240939" cy="147638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CA3016E-AEF5-B37B-9649-3412201FF289}"/>
              </a:ext>
            </a:extLst>
          </p:cNvPr>
          <p:cNvCxnSpPr>
            <a:cxnSpLocks/>
          </p:cNvCxnSpPr>
          <p:nvPr/>
        </p:nvCxnSpPr>
        <p:spPr>
          <a:xfrm flipV="1">
            <a:off x="9183635" y="2687394"/>
            <a:ext cx="240939" cy="147638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BA6BC477-1572-1F93-E7A4-20945D6B9571}"/>
              </a:ext>
            </a:extLst>
          </p:cNvPr>
          <p:cNvGrpSpPr/>
          <p:nvPr/>
        </p:nvGrpSpPr>
        <p:grpSpPr>
          <a:xfrm>
            <a:off x="2969261" y="4555853"/>
            <a:ext cx="1043421" cy="542632"/>
            <a:chOff x="8821685" y="1936237"/>
            <a:chExt cx="1043421" cy="542632"/>
          </a:xfrm>
        </p:grpSpPr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6EB65ACC-C4DC-184D-3AB5-DA4FD922280E}"/>
                </a:ext>
              </a:extLst>
            </p:cNvPr>
            <p:cNvCxnSpPr>
              <a:cxnSpLocks/>
            </p:cNvCxnSpPr>
            <p:nvPr/>
          </p:nvCxnSpPr>
          <p:spPr>
            <a:xfrm>
              <a:off x="9336035" y="1936237"/>
              <a:ext cx="0" cy="445000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51D6F9E0-6EA7-C37C-9FBF-9F9F7418274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24167" y="2331231"/>
              <a:ext cx="240939" cy="147638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1DD16499-BBC7-82B2-EFA0-22625C745B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21685" y="2326468"/>
              <a:ext cx="240939" cy="147638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F03E4524-CC12-BA05-6116-5165AECCB846}"/>
              </a:ext>
            </a:extLst>
          </p:cNvPr>
          <p:cNvSpPr txBox="1"/>
          <p:nvPr/>
        </p:nvSpPr>
        <p:spPr>
          <a:xfrm>
            <a:off x="4783810" y="4617991"/>
            <a:ext cx="23819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/>
              <a:t>The direction of a force is always at a </a:t>
            </a:r>
            <a:r>
              <a:rPr lang="en-US" b="1"/>
              <a:t>right angle </a:t>
            </a:r>
            <a:r>
              <a:rPr lang="en-US"/>
              <a:t>to its surface. </a:t>
            </a:r>
            <a:endParaRPr lang="en-DE"/>
          </a:p>
        </p:txBody>
      </p:sp>
      <p:sp>
        <p:nvSpPr>
          <p:cNvPr id="82" name="Isosceles Triangle 81">
            <a:extLst>
              <a:ext uri="{FF2B5EF4-FFF2-40B4-BE49-F238E27FC236}">
                <a16:creationId xmlns:a16="http://schemas.microsoft.com/office/drawing/2014/main" id="{806525F2-7F13-0D58-3C79-4BA9AD8E41C7}"/>
              </a:ext>
            </a:extLst>
          </p:cNvPr>
          <p:cNvSpPr/>
          <p:nvPr/>
        </p:nvSpPr>
        <p:spPr>
          <a:xfrm rot="5400000">
            <a:off x="7791786" y="4685829"/>
            <a:ext cx="1599133" cy="61986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F6898B6-D266-4C0E-24D5-13E659F0A627}"/>
              </a:ext>
            </a:extLst>
          </p:cNvPr>
          <p:cNvSpPr txBox="1"/>
          <p:nvPr/>
        </p:nvSpPr>
        <p:spPr>
          <a:xfrm>
            <a:off x="9183635" y="4182626"/>
            <a:ext cx="253948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/>
              <a:t>To know if the forces all </a:t>
            </a:r>
            <a:r>
              <a:rPr lang="en-US" b="1"/>
              <a:t>balance</a:t>
            </a:r>
            <a:r>
              <a:rPr lang="en-US"/>
              <a:t> each other out, we need to </a:t>
            </a:r>
            <a:r>
              <a:rPr lang="en-US" b="1"/>
              <a:t>compare their length, direction and angle</a:t>
            </a:r>
            <a:r>
              <a:rPr lang="en-US"/>
              <a:t> and check where they all meet.</a:t>
            </a:r>
            <a:endParaRPr lang="en-DE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AF83FF3-0DCA-13BB-9D26-CA69195A98DD}"/>
              </a:ext>
            </a:extLst>
          </p:cNvPr>
          <p:cNvGrpSpPr/>
          <p:nvPr/>
        </p:nvGrpSpPr>
        <p:grpSpPr>
          <a:xfrm>
            <a:off x="2841496" y="4479904"/>
            <a:ext cx="1277756" cy="669912"/>
            <a:chOff x="2841496" y="4479904"/>
            <a:chExt cx="1277756" cy="66991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C2C537A-5CE5-1150-A533-479C44CFD2D4}"/>
                </a:ext>
              </a:extLst>
            </p:cNvPr>
            <p:cNvGrpSpPr/>
            <p:nvPr/>
          </p:nvGrpSpPr>
          <p:grpSpPr>
            <a:xfrm>
              <a:off x="3271494" y="4479904"/>
              <a:ext cx="299229" cy="298449"/>
              <a:chOff x="3271494" y="4479904"/>
              <a:chExt cx="299229" cy="298449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5526AC65-C70A-D50E-0D4C-27DC3F027A29}"/>
                  </a:ext>
                </a:extLst>
              </p:cNvPr>
              <p:cNvSpPr/>
              <p:nvPr/>
            </p:nvSpPr>
            <p:spPr>
              <a:xfrm>
                <a:off x="3346450" y="4617990"/>
                <a:ext cx="74659" cy="7465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7F2F879D-E3C1-AD91-81E4-DE2309489667}"/>
                  </a:ext>
                </a:extLst>
              </p:cNvPr>
              <p:cNvSpPr/>
              <p:nvPr/>
            </p:nvSpPr>
            <p:spPr>
              <a:xfrm rot="10800000">
                <a:off x="3271494" y="4479904"/>
                <a:ext cx="299229" cy="298449"/>
              </a:xfrm>
              <a:prstGeom prst="arc">
                <a:avLst>
                  <a:gd name="adj1" fmla="val 16214674"/>
                  <a:gd name="adj2" fmla="val 106974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C1F7744-866F-4E8D-829B-CD9D1DEEC1B2}"/>
                </a:ext>
              </a:extLst>
            </p:cNvPr>
            <p:cNvGrpSpPr/>
            <p:nvPr/>
          </p:nvGrpSpPr>
          <p:grpSpPr>
            <a:xfrm rot="9031242">
              <a:off x="3820023" y="4851367"/>
              <a:ext cx="299229" cy="298449"/>
              <a:chOff x="3271494" y="4479904"/>
              <a:chExt cx="299229" cy="298449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23E38EA8-0D4B-6EB1-2D4A-FB56A2B63C79}"/>
                  </a:ext>
                </a:extLst>
              </p:cNvPr>
              <p:cNvSpPr/>
              <p:nvPr/>
            </p:nvSpPr>
            <p:spPr>
              <a:xfrm>
                <a:off x="3346450" y="4617990"/>
                <a:ext cx="74659" cy="7465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4" name="Arc 13">
                <a:extLst>
                  <a:ext uri="{FF2B5EF4-FFF2-40B4-BE49-F238E27FC236}">
                    <a16:creationId xmlns:a16="http://schemas.microsoft.com/office/drawing/2014/main" id="{8F1D41B5-DB35-D833-688E-2650CCAE9ABF}"/>
                  </a:ext>
                </a:extLst>
              </p:cNvPr>
              <p:cNvSpPr/>
              <p:nvPr/>
            </p:nvSpPr>
            <p:spPr>
              <a:xfrm rot="10800000">
                <a:off x="3271494" y="4479904"/>
                <a:ext cx="299229" cy="298449"/>
              </a:xfrm>
              <a:prstGeom prst="arc">
                <a:avLst>
                  <a:gd name="adj1" fmla="val 16214674"/>
                  <a:gd name="adj2" fmla="val 106974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993F8B1-C08E-5ABD-9D78-1439536E3961}"/>
                </a:ext>
              </a:extLst>
            </p:cNvPr>
            <p:cNvGrpSpPr/>
            <p:nvPr/>
          </p:nvGrpSpPr>
          <p:grpSpPr>
            <a:xfrm rot="7811162">
              <a:off x="2841106" y="4839717"/>
              <a:ext cx="299229" cy="298449"/>
              <a:chOff x="3271494" y="4479904"/>
              <a:chExt cx="299229" cy="298449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5EE30B5-00FC-3307-0E11-C2079C4C3685}"/>
                  </a:ext>
                </a:extLst>
              </p:cNvPr>
              <p:cNvSpPr/>
              <p:nvPr/>
            </p:nvSpPr>
            <p:spPr>
              <a:xfrm>
                <a:off x="3346450" y="4617990"/>
                <a:ext cx="74659" cy="7465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7" name="Arc 16">
                <a:extLst>
                  <a:ext uri="{FF2B5EF4-FFF2-40B4-BE49-F238E27FC236}">
                    <a16:creationId xmlns:a16="http://schemas.microsoft.com/office/drawing/2014/main" id="{033107BD-A8B2-B930-54A8-CBBB872B672C}"/>
                  </a:ext>
                </a:extLst>
              </p:cNvPr>
              <p:cNvSpPr/>
              <p:nvPr/>
            </p:nvSpPr>
            <p:spPr>
              <a:xfrm rot="10800000">
                <a:off x="3271494" y="4479904"/>
                <a:ext cx="299229" cy="298449"/>
              </a:xfrm>
              <a:prstGeom prst="arc">
                <a:avLst>
                  <a:gd name="adj1" fmla="val 16214674"/>
                  <a:gd name="adj2" fmla="val 106974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731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2" grpId="0"/>
      <p:bldP spid="66" grpId="0"/>
      <p:bldP spid="77" grpId="0"/>
      <p:bldP spid="82" grpId="0" animBg="1"/>
      <p:bldP spid="8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D4ABBA-E15D-FC41-F53D-4A8512277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148" y="2126367"/>
            <a:ext cx="3553680" cy="19979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FF6086-57A7-3CDC-D18B-EA6B45421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Balanced forces in an arch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BC824C-C705-E355-B023-4A7DB0EB8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39</a:t>
            </a:fld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17017F1-AEBE-630A-C82E-2F1A34343B98}"/>
              </a:ext>
            </a:extLst>
          </p:cNvPr>
          <p:cNvCxnSpPr>
            <a:cxnSpLocks/>
          </p:cNvCxnSpPr>
          <p:nvPr/>
        </p:nvCxnSpPr>
        <p:spPr>
          <a:xfrm>
            <a:off x="6915866" y="1337021"/>
            <a:ext cx="0" cy="1180083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1888C70-2510-3206-60C2-7095D8D874A9}"/>
              </a:ext>
            </a:extLst>
          </p:cNvPr>
          <p:cNvCxnSpPr>
            <a:cxnSpLocks/>
          </p:cNvCxnSpPr>
          <p:nvPr/>
        </p:nvCxnSpPr>
        <p:spPr>
          <a:xfrm flipH="1" flipV="1">
            <a:off x="6915865" y="1341581"/>
            <a:ext cx="915570" cy="561026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DF9DBBE-85AC-3AF5-6872-7213E8F3FB95}"/>
              </a:ext>
            </a:extLst>
          </p:cNvPr>
          <p:cNvCxnSpPr>
            <a:cxnSpLocks/>
          </p:cNvCxnSpPr>
          <p:nvPr/>
        </p:nvCxnSpPr>
        <p:spPr>
          <a:xfrm flipV="1">
            <a:off x="6915865" y="1898196"/>
            <a:ext cx="924749" cy="566650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8879F18-9744-82FC-6C4C-800B08FC2AB6}"/>
              </a:ext>
            </a:extLst>
          </p:cNvPr>
          <p:cNvCxnSpPr>
            <a:cxnSpLocks/>
          </p:cNvCxnSpPr>
          <p:nvPr/>
        </p:nvCxnSpPr>
        <p:spPr>
          <a:xfrm>
            <a:off x="4720712" y="2239956"/>
            <a:ext cx="0" cy="1180083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5B23E67-9AD6-207C-BEB2-9F16A590925A}"/>
              </a:ext>
            </a:extLst>
          </p:cNvPr>
          <p:cNvCxnSpPr>
            <a:cxnSpLocks/>
          </p:cNvCxnSpPr>
          <p:nvPr/>
        </p:nvCxnSpPr>
        <p:spPr>
          <a:xfrm flipH="1" flipV="1">
            <a:off x="4829227" y="2720113"/>
            <a:ext cx="915570" cy="561026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CEA104E-F934-9900-D859-501E79DFBD91}"/>
              </a:ext>
            </a:extLst>
          </p:cNvPr>
          <p:cNvCxnSpPr>
            <a:cxnSpLocks/>
          </p:cNvCxnSpPr>
          <p:nvPr/>
        </p:nvCxnSpPr>
        <p:spPr>
          <a:xfrm flipV="1">
            <a:off x="3713152" y="2700689"/>
            <a:ext cx="924749" cy="566650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rc 36">
            <a:extLst>
              <a:ext uri="{FF2B5EF4-FFF2-40B4-BE49-F238E27FC236}">
                <a16:creationId xmlns:a16="http://schemas.microsoft.com/office/drawing/2014/main" id="{73EB260C-F1E8-F230-4D7C-E7F161DFBC93}"/>
              </a:ext>
            </a:extLst>
          </p:cNvPr>
          <p:cNvSpPr/>
          <p:nvPr/>
        </p:nvSpPr>
        <p:spPr>
          <a:xfrm rot="16200000">
            <a:off x="4876130" y="1468465"/>
            <a:ext cx="3270059" cy="3558801"/>
          </a:xfrm>
          <a:prstGeom prst="arc">
            <a:avLst>
              <a:gd name="adj1" fmla="val 17639010"/>
              <a:gd name="adj2" fmla="val 80928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31DB678-36CA-82E8-02D4-2F91476F7E0E}"/>
              </a:ext>
            </a:extLst>
          </p:cNvPr>
          <p:cNvSpPr txBox="1"/>
          <p:nvPr/>
        </p:nvSpPr>
        <p:spPr>
          <a:xfrm>
            <a:off x="7208703" y="2696133"/>
            <a:ext cx="3293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1600"/>
              <a:t>All forces are balanced.</a:t>
            </a:r>
            <a:br>
              <a:rPr lang="en-US" sz="1600"/>
            </a:br>
            <a:r>
              <a:rPr lang="en-US" sz="1600"/>
              <a:t>(no gaps, no excess arrow length)</a:t>
            </a:r>
            <a:br>
              <a:rPr lang="en-US" sz="1600"/>
            </a:br>
            <a:r>
              <a:rPr lang="en-US" sz="1600"/>
              <a:t>It is stable. Nothing will happen.</a:t>
            </a:r>
            <a:endParaRPr lang="en-DE" sz="1600"/>
          </a:p>
        </p:txBody>
      </p:sp>
    </p:spTree>
    <p:extLst>
      <p:ext uri="{BB962C8B-B14F-4D97-AF65-F5344CB8AC3E}">
        <p14:creationId xmlns:p14="http://schemas.microsoft.com/office/powerpoint/2010/main" val="332028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1B635-2ABA-B55B-74CC-B3AA0A6B2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12AA0-3D9D-E840-76FA-C3039F2F6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“</a:t>
            </a:r>
            <a:r>
              <a:rPr lang="en-US" b="1"/>
              <a:t>force</a:t>
            </a:r>
            <a:r>
              <a:rPr lang="en-US"/>
              <a:t>”?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5E4AD2-1C1E-63F6-32F4-ADF6DD1BC5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816931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029E715-2EAB-AD76-9AA8-D6B604C6C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202" y="936149"/>
            <a:ext cx="4088626" cy="45597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C8BDC3-D9D8-FACF-BD64-39A9E7C76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645" y="1390355"/>
            <a:ext cx="2878110" cy="16181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217BC0-F046-C22F-AA42-E8BF95270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Examples of unbalanced forces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AE6061-F3A4-4C41-64BF-E5F825896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40</a:t>
            </a:fld>
            <a:endParaRPr lang="en-US"/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E79E50D8-104F-35F0-5321-097245BBB56B}"/>
              </a:ext>
            </a:extLst>
          </p:cNvPr>
          <p:cNvCxnSpPr>
            <a:cxnSpLocks/>
          </p:cNvCxnSpPr>
          <p:nvPr/>
        </p:nvCxnSpPr>
        <p:spPr>
          <a:xfrm flipH="1" flipV="1">
            <a:off x="5074902" y="1249252"/>
            <a:ext cx="915570" cy="561026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DFD6ED6B-DB5E-C166-6331-DA6346CAC062}"/>
              </a:ext>
            </a:extLst>
          </p:cNvPr>
          <p:cNvCxnSpPr>
            <a:cxnSpLocks/>
          </p:cNvCxnSpPr>
          <p:nvPr/>
        </p:nvCxnSpPr>
        <p:spPr>
          <a:xfrm flipV="1">
            <a:off x="5074902" y="1805867"/>
            <a:ext cx="924749" cy="566650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66C4429E-2C83-B878-338B-A178531E8A81}"/>
              </a:ext>
            </a:extLst>
          </p:cNvPr>
          <p:cNvCxnSpPr>
            <a:cxnSpLocks/>
          </p:cNvCxnSpPr>
          <p:nvPr/>
        </p:nvCxnSpPr>
        <p:spPr>
          <a:xfrm>
            <a:off x="2756040" y="2416386"/>
            <a:ext cx="0" cy="1579377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B9B3B3C-FB44-F31F-B214-D23236D4FA78}"/>
              </a:ext>
            </a:extLst>
          </p:cNvPr>
          <p:cNvCxnSpPr>
            <a:cxnSpLocks/>
          </p:cNvCxnSpPr>
          <p:nvPr/>
        </p:nvCxnSpPr>
        <p:spPr>
          <a:xfrm flipH="1" flipV="1">
            <a:off x="2864555" y="2896543"/>
            <a:ext cx="864952" cy="530009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4FF89F77-419A-4260-9C41-E46974148A45}"/>
              </a:ext>
            </a:extLst>
          </p:cNvPr>
          <p:cNvCxnSpPr>
            <a:cxnSpLocks/>
          </p:cNvCxnSpPr>
          <p:nvPr/>
        </p:nvCxnSpPr>
        <p:spPr>
          <a:xfrm flipV="1">
            <a:off x="1748480" y="2877119"/>
            <a:ext cx="924749" cy="566650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Arc 44">
            <a:extLst>
              <a:ext uri="{FF2B5EF4-FFF2-40B4-BE49-F238E27FC236}">
                <a16:creationId xmlns:a16="http://schemas.microsoft.com/office/drawing/2014/main" id="{B72DD500-C77E-8E58-D448-77AB39AB3111}"/>
              </a:ext>
            </a:extLst>
          </p:cNvPr>
          <p:cNvSpPr/>
          <p:nvPr/>
        </p:nvSpPr>
        <p:spPr>
          <a:xfrm rot="16200000">
            <a:off x="3253478" y="1663581"/>
            <a:ext cx="3093748" cy="3609328"/>
          </a:xfrm>
          <a:prstGeom prst="arc">
            <a:avLst>
              <a:gd name="adj1" fmla="val 17639010"/>
              <a:gd name="adj2" fmla="val 80928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08BAF2FF-D194-11FD-C5F7-73599C47B599}"/>
              </a:ext>
            </a:extLst>
          </p:cNvPr>
          <p:cNvCxnSpPr>
            <a:cxnSpLocks/>
          </p:cNvCxnSpPr>
          <p:nvPr/>
        </p:nvCxnSpPr>
        <p:spPr>
          <a:xfrm>
            <a:off x="5061341" y="1249252"/>
            <a:ext cx="0" cy="1579377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3A2EBD39-489F-38A1-FD10-CC04DD0AEA22}"/>
              </a:ext>
            </a:extLst>
          </p:cNvPr>
          <p:cNvCxnSpPr>
            <a:cxnSpLocks/>
          </p:cNvCxnSpPr>
          <p:nvPr/>
        </p:nvCxnSpPr>
        <p:spPr>
          <a:xfrm>
            <a:off x="5337566" y="2417523"/>
            <a:ext cx="0" cy="449699"/>
          </a:xfrm>
          <a:prstGeom prst="straightConnector1">
            <a:avLst/>
          </a:prstGeom>
          <a:ln w="38100">
            <a:solidFill>
              <a:srgbClr val="FFC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93067AD8-A169-BA9D-E965-B4FDCA30A177}"/>
              </a:ext>
            </a:extLst>
          </p:cNvPr>
          <p:cNvSpPr txBox="1"/>
          <p:nvPr/>
        </p:nvSpPr>
        <p:spPr>
          <a:xfrm>
            <a:off x="5074903" y="3529624"/>
            <a:ext cx="19002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SzPct val="150000"/>
              <a:buFont typeface="Calibri" panose="020F0502020204030204" pitchFamily="34" charset="0"/>
              <a:buChar char="X"/>
            </a:pPr>
            <a:r>
              <a:rPr lang="en-US" sz="1600"/>
              <a:t>If a load from the top is too heavy,</a:t>
            </a:r>
            <a:br>
              <a:rPr lang="en-US" sz="1600"/>
            </a:br>
            <a:r>
              <a:rPr lang="en-US" sz="1600"/>
              <a:t>voussoirs will shift position until they find balance again, </a:t>
            </a:r>
            <a:br>
              <a:rPr lang="en-US" sz="1600"/>
            </a:br>
            <a:r>
              <a:rPr lang="en-US" sz="1600"/>
              <a:t>or the arch will collapse.</a:t>
            </a:r>
            <a:endParaRPr lang="en-DE" sz="160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B7D1AA5-77C1-1134-669F-C6D0736A3CEB}"/>
              </a:ext>
            </a:extLst>
          </p:cNvPr>
          <p:cNvSpPr txBox="1"/>
          <p:nvPr/>
        </p:nvSpPr>
        <p:spPr>
          <a:xfrm>
            <a:off x="5479721" y="2203922"/>
            <a:ext cx="96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accent1"/>
                </a:solidFill>
              </a:rPr>
              <a:t>Excess arrow length</a:t>
            </a:r>
            <a:endParaRPr lang="en-DE" sz="1600" b="1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8378ED1-4A63-FAA9-6E6B-B12AEACF59FA}"/>
              </a:ext>
            </a:extLst>
          </p:cNvPr>
          <p:cNvGrpSpPr/>
          <p:nvPr/>
        </p:nvGrpSpPr>
        <p:grpSpPr>
          <a:xfrm>
            <a:off x="8124167" y="1502185"/>
            <a:ext cx="1635902" cy="838372"/>
            <a:chOff x="8422627" y="1268424"/>
            <a:chExt cx="2031645" cy="1041183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1E8AF41-F054-CE7A-657B-AFC7BE41DBE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38702" y="1748581"/>
              <a:ext cx="915570" cy="561026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A0C099CC-F3E3-E9E4-BAC4-B6764A00C1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2627" y="1729157"/>
              <a:ext cx="924749" cy="566650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59669AD-878A-04C9-3C4F-3FD2FB09725C}"/>
                </a:ext>
              </a:extLst>
            </p:cNvPr>
            <p:cNvCxnSpPr>
              <a:cxnSpLocks/>
            </p:cNvCxnSpPr>
            <p:nvPr/>
          </p:nvCxnSpPr>
          <p:spPr>
            <a:xfrm>
              <a:off x="9430187" y="1268424"/>
              <a:ext cx="0" cy="717532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A03155C-01BF-1C6A-184D-F65B5288184D}"/>
              </a:ext>
            </a:extLst>
          </p:cNvPr>
          <p:cNvCxnSpPr>
            <a:cxnSpLocks/>
          </p:cNvCxnSpPr>
          <p:nvPr/>
        </p:nvCxnSpPr>
        <p:spPr>
          <a:xfrm flipH="1" flipV="1">
            <a:off x="10833500" y="3332353"/>
            <a:ext cx="915570" cy="561026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60BE4CB-F8C6-48AA-7D42-321C7290743F}"/>
              </a:ext>
            </a:extLst>
          </p:cNvPr>
          <p:cNvCxnSpPr>
            <a:cxnSpLocks/>
          </p:cNvCxnSpPr>
          <p:nvPr/>
        </p:nvCxnSpPr>
        <p:spPr>
          <a:xfrm flipV="1">
            <a:off x="10833500" y="3888968"/>
            <a:ext cx="924749" cy="566650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1E5DCDA-FCE6-49A3-6DDC-DC9482126F8A}"/>
              </a:ext>
            </a:extLst>
          </p:cNvPr>
          <p:cNvCxnSpPr>
            <a:cxnSpLocks/>
          </p:cNvCxnSpPr>
          <p:nvPr/>
        </p:nvCxnSpPr>
        <p:spPr>
          <a:xfrm>
            <a:off x="10833175" y="3738086"/>
            <a:ext cx="0" cy="717532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85304C7-E697-0C98-B15B-860A27E04307}"/>
              </a:ext>
            </a:extLst>
          </p:cNvPr>
          <p:cNvCxnSpPr>
            <a:cxnSpLocks/>
          </p:cNvCxnSpPr>
          <p:nvPr/>
        </p:nvCxnSpPr>
        <p:spPr>
          <a:xfrm flipV="1">
            <a:off x="10833175" y="3332353"/>
            <a:ext cx="0" cy="474245"/>
          </a:xfrm>
          <a:prstGeom prst="straightConnector1">
            <a:avLst/>
          </a:prstGeom>
          <a:ln w="38100">
            <a:solidFill>
              <a:srgbClr val="FFC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DAFEDE0-55AA-3ABB-363E-3DA62E9A3161}"/>
              </a:ext>
            </a:extLst>
          </p:cNvPr>
          <p:cNvSpPr txBox="1"/>
          <p:nvPr/>
        </p:nvSpPr>
        <p:spPr>
          <a:xfrm>
            <a:off x="7379956" y="3152603"/>
            <a:ext cx="29752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SzPct val="150000"/>
              <a:buFont typeface="Calibri" panose="020F0502020204030204" pitchFamily="34" charset="0"/>
              <a:buChar char="X"/>
            </a:pPr>
            <a:r>
              <a:rPr lang="en-US" sz="1600"/>
              <a:t>If the arch is built out of very light material, gravity might be not great enough and the keystone might be squeezed upward.</a:t>
            </a:r>
            <a:endParaRPr lang="en-DE" sz="160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29A88E7-A3F4-DE95-462B-AA86D48ACE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188"/>
          <a:stretch>
            <a:fillRect/>
          </a:stretch>
        </p:blipFill>
        <p:spPr>
          <a:xfrm>
            <a:off x="8137751" y="4521752"/>
            <a:ext cx="1836933" cy="1177646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EEAED78-4F67-79AD-145B-B0B41B3956F3}"/>
              </a:ext>
            </a:extLst>
          </p:cNvPr>
          <p:cNvCxnSpPr>
            <a:cxnSpLocks/>
          </p:cNvCxnSpPr>
          <p:nvPr/>
        </p:nvCxnSpPr>
        <p:spPr>
          <a:xfrm flipV="1">
            <a:off x="9089143" y="4402368"/>
            <a:ext cx="0" cy="366852"/>
          </a:xfrm>
          <a:prstGeom prst="straightConnector1">
            <a:avLst/>
          </a:prstGeom>
          <a:ln w="38100">
            <a:solidFill>
              <a:srgbClr val="FFC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679183E-C563-6265-3514-9C5D458A7F2F}"/>
              </a:ext>
            </a:extLst>
          </p:cNvPr>
          <p:cNvSpPr txBox="1"/>
          <p:nvPr/>
        </p:nvSpPr>
        <p:spPr>
          <a:xfrm>
            <a:off x="10214565" y="3497193"/>
            <a:ext cx="618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>
                <a:solidFill>
                  <a:schemeClr val="accent1"/>
                </a:solidFill>
              </a:rPr>
              <a:t>Gap</a:t>
            </a:r>
            <a:endParaRPr lang="en-DE" sz="1600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9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62" grpId="0"/>
      <p:bldP spid="63" grpId="0"/>
      <p:bldP spid="19" grpId="0"/>
      <p:bldP spid="2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B0D3E-456E-899A-60AA-971A3449B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5395A8-E00C-8C94-7DD3-AE38CF3367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035FE2-82DF-865B-906E-C1C795102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Learning by doing</a:t>
            </a:r>
            <a:endParaRPr lang="en-DE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14C8FB-1DDD-6D06-E605-5329B526591A}"/>
              </a:ext>
            </a:extLst>
          </p:cNvPr>
          <p:cNvGrpSpPr/>
          <p:nvPr/>
        </p:nvGrpSpPr>
        <p:grpSpPr>
          <a:xfrm>
            <a:off x="6834322" y="1633336"/>
            <a:ext cx="4302241" cy="2411200"/>
            <a:chOff x="9107809" y="4043422"/>
            <a:chExt cx="4302241" cy="2411200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246B03D-2C08-8D7C-F7E2-13E341FE14FC}"/>
                </a:ext>
              </a:extLst>
            </p:cNvPr>
            <p:cNvSpPr/>
            <p:nvPr/>
          </p:nvSpPr>
          <p:spPr>
            <a:xfrm>
              <a:off x="9555865" y="4464748"/>
              <a:ext cx="3854185" cy="1989874"/>
            </a:xfrm>
            <a:prstGeom prst="roundRect">
              <a:avLst>
                <a:gd name="adj" fmla="val 12714"/>
              </a:avLst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42DACE1-EA31-A322-A9C2-F31D5DBD9863}"/>
                </a:ext>
              </a:extLst>
            </p:cNvPr>
            <p:cNvSpPr txBox="1"/>
            <p:nvPr/>
          </p:nvSpPr>
          <p:spPr>
            <a:xfrm>
              <a:off x="9767495" y="4726952"/>
              <a:ext cx="3428548" cy="147732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000" b="1"/>
                <a:t>Build your own arch </a:t>
              </a:r>
              <a:br>
                <a:rPr lang="en-US" sz="2000" b="1"/>
              </a:br>
              <a:r>
                <a:rPr lang="en-US" sz="2000" b="1"/>
                <a:t>and play around with it. 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/>
                <a:t>Is it stable?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/>
                <a:t>Can you put a load on top of it?</a:t>
              </a:r>
              <a:endParaRPr lang="en-DE" sz="2000"/>
            </a:p>
          </p:txBody>
        </p:sp>
        <p:pic>
          <p:nvPicPr>
            <p:cNvPr id="8" name="Picture 7" descr="A hand holding a cube&#10;&#10;AI-generated content may be incorrect.">
              <a:extLst>
                <a:ext uri="{FF2B5EF4-FFF2-40B4-BE49-F238E27FC236}">
                  <a16:creationId xmlns:a16="http://schemas.microsoft.com/office/drawing/2014/main" id="{6CC6EDFB-D49E-5018-B224-E8355E6C0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7809" y="4043422"/>
              <a:ext cx="896113" cy="874824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9F3CB2E-B0CF-3942-FF1E-E57594952B37}"/>
              </a:ext>
            </a:extLst>
          </p:cNvPr>
          <p:cNvGrpSpPr/>
          <p:nvPr/>
        </p:nvGrpSpPr>
        <p:grpSpPr>
          <a:xfrm>
            <a:off x="790798" y="2004166"/>
            <a:ext cx="2716661" cy="2623395"/>
            <a:chOff x="883470" y="4418399"/>
            <a:chExt cx="1447452" cy="1397759"/>
          </a:xfrm>
        </p:grpSpPr>
        <p:pic>
          <p:nvPicPr>
            <p:cNvPr id="6" name="Picture 5" descr="A computer screen shot of a white arch&#10;&#10;Description automatically generated">
              <a:extLst>
                <a:ext uri="{FF2B5EF4-FFF2-40B4-BE49-F238E27FC236}">
                  <a16:creationId xmlns:a16="http://schemas.microsoft.com/office/drawing/2014/main" id="{0EB9F44F-56A2-67BB-812B-BE5115697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470" y="4485724"/>
              <a:ext cx="1122590" cy="846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BA3B0D7F-7E8D-D459-76A3-916A55B9B69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102" b="28811"/>
            <a:stretch/>
          </p:blipFill>
          <p:spPr bwMode="auto">
            <a:xfrm>
              <a:off x="1696974" y="4418399"/>
              <a:ext cx="633948" cy="56448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C2DAA46-5320-0566-79E4-7B6C7D2C4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66310" y="5148262"/>
              <a:ext cx="698486" cy="6678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D523FDD-168D-10A7-638F-68DE371728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4370" y="2187230"/>
            <a:ext cx="1664122" cy="20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8741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6DAD2-5784-5397-0A65-B76C12B94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654B5B4-624D-F49B-C465-37B692410B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558" y="681086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E29EB3-EA6A-0678-560F-72654D82A875}"/>
              </a:ext>
            </a:extLst>
          </p:cNvPr>
          <p:cNvSpPr txBox="1"/>
          <p:nvPr/>
        </p:nvSpPr>
        <p:spPr>
          <a:xfrm>
            <a:off x="2497336" y="1551290"/>
            <a:ext cx="762084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4400"/>
              <a:t>Discuss your hands-on arch building exercise in class. </a:t>
            </a:r>
          </a:p>
          <a:p>
            <a:pPr algn="ctr">
              <a:spcAft>
                <a:spcPts val="1200"/>
              </a:spcAft>
            </a:pPr>
            <a:r>
              <a:rPr lang="en-US" sz="4400"/>
              <a:t>What </a:t>
            </a:r>
            <a:r>
              <a:rPr lang="en-US" sz="4400" b="1"/>
              <a:t>worked</a:t>
            </a:r>
            <a:r>
              <a:rPr lang="en-US" sz="4400"/>
              <a:t> well, </a:t>
            </a:r>
            <a:r>
              <a:rPr lang="en-US" sz="4400" b="1"/>
              <a:t>what didn’t</a:t>
            </a:r>
            <a:r>
              <a:rPr lang="en-US" sz="4400"/>
              <a:t>? </a:t>
            </a:r>
          </a:p>
          <a:p>
            <a:pPr algn="ctr">
              <a:spcAft>
                <a:spcPts val="1200"/>
              </a:spcAft>
            </a:pPr>
            <a:r>
              <a:rPr lang="en-US" sz="4400"/>
              <a:t>And </a:t>
            </a:r>
            <a:r>
              <a:rPr lang="en-US" sz="4400" b="1"/>
              <a:t>why</a:t>
            </a:r>
            <a:r>
              <a:rPr lang="en-US" sz="4400"/>
              <a:t> do you think that is?</a:t>
            </a:r>
          </a:p>
        </p:txBody>
      </p:sp>
    </p:spTree>
    <p:extLst>
      <p:ext uri="{BB962C8B-B14F-4D97-AF65-F5344CB8AC3E}">
        <p14:creationId xmlns:p14="http://schemas.microsoft.com/office/powerpoint/2010/main" val="328963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FDFC1-9BE8-9A0C-4C6E-B56855A6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 need support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93920A-A8B6-65C2-0788-750E50DD4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43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A5B6863-84FB-4C6B-C673-048A8E219AE6}"/>
              </a:ext>
            </a:extLst>
          </p:cNvPr>
          <p:cNvGrpSpPr/>
          <p:nvPr/>
        </p:nvGrpSpPr>
        <p:grpSpPr>
          <a:xfrm>
            <a:off x="5321299" y="237481"/>
            <a:ext cx="5936370" cy="5742969"/>
            <a:chOff x="2324099" y="505431"/>
            <a:chExt cx="5936370" cy="5742969"/>
          </a:xfrm>
        </p:grpSpPr>
        <p:pic>
          <p:nvPicPr>
            <p:cNvPr id="5" name="Picture 4" descr="A collage of hands&#10;&#10;AI-generated content may be incorrect.">
              <a:extLst>
                <a:ext uri="{FF2B5EF4-FFF2-40B4-BE49-F238E27FC236}">
                  <a16:creationId xmlns:a16="http://schemas.microsoft.com/office/drawing/2014/main" id="{395D8EF9-B6E2-F04E-DCC1-A52C7652DC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2" r="75908" b="58519"/>
            <a:stretch>
              <a:fillRect/>
            </a:stretch>
          </p:blipFill>
          <p:spPr>
            <a:xfrm>
              <a:off x="2324099" y="505431"/>
              <a:ext cx="4495957" cy="574296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E9DB6C8-174D-0D6F-56C1-31BAA37618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414625">
              <a:off x="3691897" y="1338216"/>
              <a:ext cx="4480948" cy="4610500"/>
            </a:xfrm>
            <a:prstGeom prst="rect">
              <a:avLst/>
            </a:prstGeom>
          </p:spPr>
        </p:pic>
        <p:sp>
          <p:nvSpPr>
            <p:cNvPr id="7" name="Arrow: Down 6">
              <a:extLst>
                <a:ext uri="{FF2B5EF4-FFF2-40B4-BE49-F238E27FC236}">
                  <a16:creationId xmlns:a16="http://schemas.microsoft.com/office/drawing/2014/main" id="{6129F450-3DB8-5759-D490-0D8986B69F78}"/>
                </a:ext>
              </a:extLst>
            </p:cNvPr>
            <p:cNvSpPr/>
            <p:nvPr/>
          </p:nvSpPr>
          <p:spPr>
            <a:xfrm>
              <a:off x="5666073" y="994418"/>
              <a:ext cx="532598" cy="558265"/>
            </a:xfrm>
            <a:prstGeom prst="downArrow">
              <a:avLst/>
            </a:prstGeom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F5630605-4BCC-2226-4480-1A5C616D52FF}"/>
                </a:ext>
              </a:extLst>
            </p:cNvPr>
            <p:cNvCxnSpPr>
              <a:cxnSpLocks/>
            </p:cNvCxnSpPr>
            <p:nvPr/>
          </p:nvCxnSpPr>
          <p:spPr>
            <a:xfrm>
              <a:off x="7854604" y="3073168"/>
              <a:ext cx="405865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 descr="A collage of hands&#10;&#10;AI-generated content may be incorrect.">
              <a:extLst>
                <a:ext uri="{FF2B5EF4-FFF2-40B4-BE49-F238E27FC236}">
                  <a16:creationId xmlns:a16="http://schemas.microsoft.com/office/drawing/2014/main" id="{B94469FE-8AAE-76F2-F085-176B7A08F2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2" r="75908" b="65545"/>
            <a:stretch>
              <a:fillRect/>
            </a:stretch>
          </p:blipFill>
          <p:spPr>
            <a:xfrm>
              <a:off x="2324100" y="505431"/>
              <a:ext cx="4495956" cy="4770172"/>
            </a:xfrm>
            <a:prstGeom prst="rect">
              <a:avLst/>
            </a:prstGeom>
          </p:spPr>
        </p:pic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CA7AC5CE-92C6-9AE4-0DA4-287626B161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85159" y="2908576"/>
              <a:ext cx="433137" cy="0"/>
            </a:xfrm>
            <a:prstGeom prst="straightConnector1">
              <a:avLst/>
            </a:prstGeom>
            <a:ln w="38100">
              <a:tailEnd type="triangle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1B04C0C-32FA-A3D5-9AA8-6D73C058027A}"/>
              </a:ext>
            </a:extLst>
          </p:cNvPr>
          <p:cNvGrpSpPr/>
          <p:nvPr/>
        </p:nvGrpSpPr>
        <p:grpSpPr>
          <a:xfrm>
            <a:off x="857420" y="1559156"/>
            <a:ext cx="4632091" cy="3240358"/>
            <a:chOff x="312812" y="920251"/>
            <a:chExt cx="4632091" cy="324035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6406747D-B90C-3AEC-38B3-79BA1766ACD3}"/>
                </a:ext>
              </a:extLst>
            </p:cNvPr>
            <p:cNvSpPr/>
            <p:nvPr/>
          </p:nvSpPr>
          <p:spPr>
            <a:xfrm>
              <a:off x="760868" y="1341576"/>
              <a:ext cx="4184035" cy="2819033"/>
            </a:xfrm>
            <a:prstGeom prst="roundRect">
              <a:avLst>
                <a:gd name="adj" fmla="val 12714"/>
              </a:avLst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CFCC1C8-5F64-2D45-C3FC-60BB538A5120}"/>
                </a:ext>
              </a:extLst>
            </p:cNvPr>
            <p:cNvSpPr txBox="1"/>
            <p:nvPr/>
          </p:nvSpPr>
          <p:spPr>
            <a:xfrm>
              <a:off x="972497" y="1557601"/>
              <a:ext cx="3644761" cy="23852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400"/>
                <a:t>This might have happened:</a:t>
              </a:r>
            </a:p>
            <a:p>
              <a:pPr algn="ctr">
                <a:spcAft>
                  <a:spcPts val="600"/>
                </a:spcAft>
              </a:pPr>
              <a:r>
                <a:rPr lang="en-US" sz="2400"/>
                <a:t>If your </a:t>
              </a:r>
              <a:r>
                <a:rPr lang="en-US" sz="2400" b="1"/>
                <a:t>bottom pieces have slipped away, try putting a few books </a:t>
              </a:r>
              <a:r>
                <a:rPr lang="en-US" sz="2400"/>
                <a:t>for support, acting as your walls, to stabilize it.</a:t>
              </a:r>
              <a:endParaRPr lang="en-DE" sz="2400"/>
            </a:p>
          </p:txBody>
        </p:sp>
        <p:pic>
          <p:nvPicPr>
            <p:cNvPr id="14" name="Picture 13" descr="A hand holding a cube&#10;&#10;AI-generated content may be incorrect.">
              <a:extLst>
                <a:ext uri="{FF2B5EF4-FFF2-40B4-BE49-F238E27FC236}">
                  <a16:creationId xmlns:a16="http://schemas.microsoft.com/office/drawing/2014/main" id="{685CC1BA-D7B9-642F-6641-49F0E0FD8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812" y="920251"/>
              <a:ext cx="896113" cy="874824"/>
            </a:xfrm>
            <a:prstGeom prst="rect">
              <a:avLst/>
            </a:prstGeom>
          </p:spPr>
        </p:pic>
      </p:grpSp>
      <p:pic>
        <p:nvPicPr>
          <p:cNvPr id="16" name="Picture 15" descr="A brown object with a white background&#10;&#10;AI-generated content may be incorrect.">
            <a:extLst>
              <a:ext uri="{FF2B5EF4-FFF2-40B4-BE49-F238E27FC236}">
                <a16:creationId xmlns:a16="http://schemas.microsoft.com/office/drawing/2014/main" id="{277D43A1-2ECE-3F5A-A2E6-7E8DBB4DB3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7423" y="449400"/>
            <a:ext cx="3276402" cy="556643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E021A0F-D51A-98E2-D263-C729CCA85EEA}"/>
              </a:ext>
            </a:extLst>
          </p:cNvPr>
          <p:cNvGrpSpPr/>
          <p:nvPr/>
        </p:nvGrpSpPr>
        <p:grpSpPr>
          <a:xfrm>
            <a:off x="5836216" y="3218605"/>
            <a:ext cx="4783403" cy="1485932"/>
            <a:chOff x="2032537" y="3145380"/>
            <a:chExt cx="4783403" cy="1485932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A895BB5-ACD8-2523-1658-8EDA51229C47}"/>
                </a:ext>
              </a:extLst>
            </p:cNvPr>
            <p:cNvSpPr/>
            <p:nvPr/>
          </p:nvSpPr>
          <p:spPr>
            <a:xfrm>
              <a:off x="2551310" y="3728489"/>
              <a:ext cx="4264630" cy="902823"/>
            </a:xfrm>
            <a:prstGeom prst="roundRect">
              <a:avLst>
                <a:gd name="adj" fmla="val 12714"/>
              </a:avLst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4EDD8A5-B557-9EF2-8830-72844054A160}"/>
                </a:ext>
              </a:extLst>
            </p:cNvPr>
            <p:cNvGrpSpPr/>
            <p:nvPr/>
          </p:nvGrpSpPr>
          <p:grpSpPr>
            <a:xfrm>
              <a:off x="2032537" y="3145380"/>
              <a:ext cx="1037545" cy="1166218"/>
              <a:chOff x="788189" y="3685396"/>
              <a:chExt cx="883601" cy="99318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1856157C-9C1B-29BD-2DFC-3B755532B49A}"/>
                  </a:ext>
                </a:extLst>
              </p:cNvPr>
              <p:cNvSpPr/>
              <p:nvPr/>
            </p:nvSpPr>
            <p:spPr>
              <a:xfrm>
                <a:off x="933450" y="3826519"/>
                <a:ext cx="673100" cy="673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A6378007-B73E-67D9-4BB9-0A71CD721B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8189" y="3685396"/>
                <a:ext cx="883601" cy="993182"/>
              </a:xfrm>
              <a:prstGeom prst="rect">
                <a:avLst/>
              </a:prstGeom>
            </p:spPr>
          </p:pic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81E7E31-AF64-28C9-A886-411A1065A23E}"/>
                </a:ext>
              </a:extLst>
            </p:cNvPr>
            <p:cNvSpPr txBox="1"/>
            <p:nvPr/>
          </p:nvSpPr>
          <p:spPr>
            <a:xfrm>
              <a:off x="2882901" y="3934180"/>
              <a:ext cx="36034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/>
                <a:t>Why is this happening?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694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9DEC4EF-4035-1110-37D2-EE7CE1052394}"/>
              </a:ext>
            </a:extLst>
          </p:cNvPr>
          <p:cNvGrpSpPr/>
          <p:nvPr/>
        </p:nvGrpSpPr>
        <p:grpSpPr>
          <a:xfrm>
            <a:off x="0" y="246625"/>
            <a:ext cx="5936370" cy="5742969"/>
            <a:chOff x="2324099" y="505431"/>
            <a:chExt cx="5936370" cy="5742969"/>
          </a:xfrm>
        </p:grpSpPr>
        <p:pic>
          <p:nvPicPr>
            <p:cNvPr id="6" name="Picture 5" descr="A collage of hands&#10;&#10;AI-generated content may be incorrect.">
              <a:extLst>
                <a:ext uri="{FF2B5EF4-FFF2-40B4-BE49-F238E27FC236}">
                  <a16:creationId xmlns:a16="http://schemas.microsoft.com/office/drawing/2014/main" id="{794907FA-A307-20E5-5ECB-B902A537E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2" r="75908" b="58519"/>
            <a:stretch>
              <a:fillRect/>
            </a:stretch>
          </p:blipFill>
          <p:spPr>
            <a:xfrm>
              <a:off x="2324099" y="505431"/>
              <a:ext cx="4495957" cy="57429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323C6A4-F653-CCA9-858B-2554F92CE8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414625">
              <a:off x="3691897" y="1338216"/>
              <a:ext cx="4480948" cy="4610500"/>
            </a:xfrm>
            <a:prstGeom prst="rect">
              <a:avLst/>
            </a:prstGeom>
          </p:spPr>
        </p:pic>
        <p:sp>
          <p:nvSpPr>
            <p:cNvPr id="8" name="Arrow: Down 7">
              <a:extLst>
                <a:ext uri="{FF2B5EF4-FFF2-40B4-BE49-F238E27FC236}">
                  <a16:creationId xmlns:a16="http://schemas.microsoft.com/office/drawing/2014/main" id="{7AF46418-24C5-B6C6-8E49-F2B41EAA3520}"/>
                </a:ext>
              </a:extLst>
            </p:cNvPr>
            <p:cNvSpPr/>
            <p:nvPr/>
          </p:nvSpPr>
          <p:spPr>
            <a:xfrm>
              <a:off x="5666073" y="994418"/>
              <a:ext cx="532598" cy="558265"/>
            </a:xfrm>
            <a:prstGeom prst="downArrow">
              <a:avLst/>
            </a:prstGeom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E64D8F8-0556-2420-5B41-2639868A1EA7}"/>
                </a:ext>
              </a:extLst>
            </p:cNvPr>
            <p:cNvCxnSpPr>
              <a:cxnSpLocks/>
            </p:cNvCxnSpPr>
            <p:nvPr/>
          </p:nvCxnSpPr>
          <p:spPr>
            <a:xfrm>
              <a:off x="7854604" y="3073168"/>
              <a:ext cx="405865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Picture 9" descr="A collage of hands&#10;&#10;AI-generated content may be incorrect.">
              <a:extLst>
                <a:ext uri="{FF2B5EF4-FFF2-40B4-BE49-F238E27FC236}">
                  <a16:creationId xmlns:a16="http://schemas.microsoft.com/office/drawing/2014/main" id="{DB79E690-11CE-4E88-B48E-DD66D413F7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2" r="75908" b="65545"/>
            <a:stretch>
              <a:fillRect/>
            </a:stretch>
          </p:blipFill>
          <p:spPr>
            <a:xfrm>
              <a:off x="2324100" y="505431"/>
              <a:ext cx="4495956" cy="4770172"/>
            </a:xfrm>
            <a:prstGeom prst="rect">
              <a:avLst/>
            </a:prstGeom>
          </p:spPr>
        </p:pic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0B936BCC-5D41-5777-8167-5C501BF3CC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85159" y="2908576"/>
              <a:ext cx="433137" cy="0"/>
            </a:xfrm>
            <a:prstGeom prst="straightConnector1">
              <a:avLst/>
            </a:prstGeom>
            <a:ln w="38100">
              <a:tailEnd type="triangle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5070365F-C73D-07A4-50CB-3B8E4CB1DE6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258" r="19434"/>
          <a:stretch>
            <a:fillRect/>
          </a:stretch>
        </p:blipFill>
        <p:spPr>
          <a:xfrm>
            <a:off x="6096000" y="1293877"/>
            <a:ext cx="3386328" cy="3414056"/>
          </a:xfrm>
          <a:prstGeom prst="ellipse">
            <a:avLst/>
          </a:prstGeom>
          <a:ln w="38100"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4AFCA-5358-ADB1-A4CA-9B115B1EE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the slip to the side?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B3EBAB-F160-A5EF-121B-3A951F56E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44</a:t>
            </a:fld>
            <a:endParaRPr lang="en-US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B139807-D9C4-B5B4-11EB-87A585D41727}"/>
              </a:ext>
            </a:extLst>
          </p:cNvPr>
          <p:cNvCxnSpPr>
            <a:cxnSpLocks/>
          </p:cNvCxnSpPr>
          <p:nvPr/>
        </p:nvCxnSpPr>
        <p:spPr>
          <a:xfrm>
            <a:off x="7754804" y="3266778"/>
            <a:ext cx="0" cy="335364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52C7A50-DDBB-C44A-785A-9E230DFBC9F8}"/>
              </a:ext>
            </a:extLst>
          </p:cNvPr>
          <p:cNvCxnSpPr>
            <a:cxnSpLocks/>
          </p:cNvCxnSpPr>
          <p:nvPr/>
        </p:nvCxnSpPr>
        <p:spPr>
          <a:xfrm flipV="1">
            <a:off x="7907204" y="2228850"/>
            <a:ext cx="0" cy="1037928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BAD532A-6A24-1703-CDFB-323AE6287252}"/>
              </a:ext>
            </a:extLst>
          </p:cNvPr>
          <p:cNvSpPr txBox="1"/>
          <p:nvPr/>
        </p:nvSpPr>
        <p:spPr>
          <a:xfrm>
            <a:off x="6555694" y="4868330"/>
            <a:ext cx="23982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For the bottom voussoir, trying to put the arrows together to build a triangle is </a:t>
            </a:r>
            <a:r>
              <a:rPr lang="en-US" sz="1400" b="1"/>
              <a:t>difficult</a:t>
            </a:r>
            <a:r>
              <a:rPr lang="en-US" sz="1400"/>
              <a:t> in this case, </a:t>
            </a:r>
            <a:r>
              <a:rPr lang="en-US" sz="1400" b="1"/>
              <a:t>because two of them are vertical</a:t>
            </a:r>
            <a:r>
              <a:rPr lang="en-US" sz="1400"/>
              <a:t>.</a:t>
            </a:r>
            <a:endParaRPr lang="en-DE" sz="1400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4194AF3-410F-DDBB-EE59-4176B021ABAA}"/>
              </a:ext>
            </a:extLst>
          </p:cNvPr>
          <p:cNvCxnSpPr>
            <a:cxnSpLocks/>
          </p:cNvCxnSpPr>
          <p:nvPr/>
        </p:nvCxnSpPr>
        <p:spPr>
          <a:xfrm>
            <a:off x="7382244" y="2087091"/>
            <a:ext cx="177997" cy="721838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67ABD1E-C137-18AA-9702-E96FA464D386}"/>
              </a:ext>
            </a:extLst>
          </p:cNvPr>
          <p:cNvCxnSpPr>
            <a:cxnSpLocks/>
          </p:cNvCxnSpPr>
          <p:nvPr/>
        </p:nvCxnSpPr>
        <p:spPr>
          <a:xfrm>
            <a:off x="10861283" y="2004228"/>
            <a:ext cx="0" cy="335364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FD3514A-7EF9-5B55-3880-C7AD165AB83B}"/>
              </a:ext>
            </a:extLst>
          </p:cNvPr>
          <p:cNvCxnSpPr>
            <a:cxnSpLocks/>
          </p:cNvCxnSpPr>
          <p:nvPr/>
        </p:nvCxnSpPr>
        <p:spPr>
          <a:xfrm flipV="1">
            <a:off x="10654619" y="1285789"/>
            <a:ext cx="0" cy="1037928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95E54EA-E54D-4549-1403-40F710782C8B}"/>
              </a:ext>
            </a:extLst>
          </p:cNvPr>
          <p:cNvCxnSpPr>
            <a:cxnSpLocks/>
          </p:cNvCxnSpPr>
          <p:nvPr/>
        </p:nvCxnSpPr>
        <p:spPr>
          <a:xfrm>
            <a:off x="10858594" y="1282390"/>
            <a:ext cx="177997" cy="721838"/>
          </a:xfrm>
          <a:prstGeom prst="straightConnector1">
            <a:avLst/>
          </a:prstGeom>
          <a:ln w="38100">
            <a:solidFill>
              <a:srgbClr val="7030A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49DB5AD-1718-3DE9-6CDE-73BE479B7C6D}"/>
              </a:ext>
            </a:extLst>
          </p:cNvPr>
          <p:cNvCxnSpPr>
            <a:cxnSpLocks/>
          </p:cNvCxnSpPr>
          <p:nvPr/>
        </p:nvCxnSpPr>
        <p:spPr>
          <a:xfrm>
            <a:off x="10832997" y="1289801"/>
            <a:ext cx="20713" cy="714427"/>
          </a:xfrm>
          <a:prstGeom prst="straightConnector1">
            <a:avLst/>
          </a:prstGeom>
          <a:ln w="28575">
            <a:solidFill>
              <a:schemeClr val="accent1"/>
            </a:solidFill>
            <a:prstDash val="dash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F2373FE-F62D-07E0-A3E7-A643A62C22C3}"/>
              </a:ext>
            </a:extLst>
          </p:cNvPr>
          <p:cNvCxnSpPr>
            <a:cxnSpLocks/>
          </p:cNvCxnSpPr>
          <p:nvPr/>
        </p:nvCxnSpPr>
        <p:spPr>
          <a:xfrm>
            <a:off x="10843353" y="2001794"/>
            <a:ext cx="193238" cy="0"/>
          </a:xfrm>
          <a:prstGeom prst="straightConnector1">
            <a:avLst/>
          </a:prstGeom>
          <a:ln w="28575">
            <a:solidFill>
              <a:schemeClr val="accent1"/>
            </a:solidFill>
            <a:prstDash val="dash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0CEE975-7B58-A062-48A7-7238319AFE6E}"/>
              </a:ext>
            </a:extLst>
          </p:cNvPr>
          <p:cNvSpPr txBox="1"/>
          <p:nvPr/>
        </p:nvSpPr>
        <p:spPr>
          <a:xfrm>
            <a:off x="9631830" y="2663590"/>
            <a:ext cx="23982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But we can </a:t>
            </a:r>
            <a:r>
              <a:rPr lang="en-US" sz="1400" b="1"/>
              <a:t>express the inclined arrow as two arrows</a:t>
            </a:r>
            <a:r>
              <a:rPr lang="en-US" sz="1400"/>
              <a:t>, one vertical, one horizontal.</a:t>
            </a:r>
            <a:endParaRPr lang="en-DE" sz="140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977E53D-7919-4F3D-7A33-6BAE2A312BF8}"/>
              </a:ext>
            </a:extLst>
          </p:cNvPr>
          <p:cNvSpPr txBox="1"/>
          <p:nvPr/>
        </p:nvSpPr>
        <p:spPr>
          <a:xfrm>
            <a:off x="9591823" y="3501095"/>
            <a:ext cx="24782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Putting all arrows together now shows, that </a:t>
            </a:r>
            <a:r>
              <a:rPr lang="en-US" sz="1400" b="1"/>
              <a:t>all vertical arrows balance each other out</a:t>
            </a:r>
            <a:r>
              <a:rPr lang="en-US" sz="1400"/>
              <a:t>. </a:t>
            </a:r>
            <a:endParaRPr lang="en-DE" sz="14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858A23F-7968-2490-2C6B-E4AB0967729A}"/>
              </a:ext>
            </a:extLst>
          </p:cNvPr>
          <p:cNvSpPr txBox="1"/>
          <p:nvPr/>
        </p:nvSpPr>
        <p:spPr>
          <a:xfrm>
            <a:off x="9631830" y="4338601"/>
            <a:ext cx="23982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Only the </a:t>
            </a:r>
            <a:r>
              <a:rPr lang="en-US" sz="1400" b="1" dirty="0"/>
              <a:t>horizontal arrow stays</a:t>
            </a:r>
            <a:r>
              <a:rPr lang="en-US" sz="1400" dirty="0"/>
              <a:t>, pushing the voussoir outward.</a:t>
            </a:r>
            <a:endParaRPr lang="en-DE" sz="1400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91D2E41-BA3B-A13C-DE5D-E206B7D5C15E}"/>
              </a:ext>
            </a:extLst>
          </p:cNvPr>
          <p:cNvGrpSpPr/>
          <p:nvPr/>
        </p:nvGrpSpPr>
        <p:grpSpPr>
          <a:xfrm>
            <a:off x="10386263" y="5176107"/>
            <a:ext cx="969596" cy="828209"/>
            <a:chOff x="10212311" y="5286828"/>
            <a:chExt cx="969596" cy="828209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350CDE8D-2D44-E0B3-7FC2-CA6907B6D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8834" t="20454" r="44805" b="38576"/>
            <a:stretch>
              <a:fillRect/>
            </a:stretch>
          </p:blipFill>
          <p:spPr>
            <a:xfrm>
              <a:off x="10212311" y="5286828"/>
              <a:ext cx="872977" cy="828209"/>
            </a:xfrm>
            <a:prstGeom prst="ellipse">
              <a:avLst/>
            </a:prstGeom>
            <a:ln w="12700">
              <a:solidFill>
                <a:schemeClr val="tx1"/>
              </a:solidFill>
            </a:ln>
          </p:spPr>
        </p:pic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DD42AFE2-C202-AA21-57D9-F37E646DDC39}"/>
                </a:ext>
              </a:extLst>
            </p:cNvPr>
            <p:cNvCxnSpPr>
              <a:cxnSpLocks/>
            </p:cNvCxnSpPr>
            <p:nvPr/>
          </p:nvCxnSpPr>
          <p:spPr>
            <a:xfrm>
              <a:off x="10988669" y="5824494"/>
              <a:ext cx="193238" cy="0"/>
            </a:xfrm>
            <a:prstGeom prst="straightConnector1">
              <a:avLst/>
            </a:prstGeom>
            <a:ln w="28575">
              <a:solidFill>
                <a:schemeClr val="accent1"/>
              </a:solidFill>
              <a:prstDash val="dash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365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6" grpId="0"/>
      <p:bldP spid="37" grpId="0"/>
      <p:bldP spid="4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535E4-9A20-B2BE-76F2-A4100BE56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hands-on example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57B2A-E005-8523-327E-9C9F2FD88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5" name="Content Placeholder 4" descr="A hand holding a stone arch&#10;&#10;AI-generated content may be incorrect.">
            <a:extLst>
              <a:ext uri="{FF2B5EF4-FFF2-40B4-BE49-F238E27FC236}">
                <a16:creationId xmlns:a16="http://schemas.microsoft.com/office/drawing/2014/main" id="{DC358F1F-1E61-0601-FCED-616D14987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16022" r="23691" b="30715"/>
          <a:stretch>
            <a:fillRect/>
          </a:stretch>
        </p:blipFill>
        <p:spPr>
          <a:xfrm>
            <a:off x="2133798" y="1191878"/>
            <a:ext cx="3212072" cy="4474243"/>
          </a:xfrm>
          <a:prstGeom prst="rect">
            <a:avLst/>
          </a:prstGeom>
        </p:spPr>
      </p:pic>
      <p:pic>
        <p:nvPicPr>
          <p:cNvPr id="6" name="Picture 5" descr="A group of white bricks with numbers&#10;&#10;AI-generated content may be incorrect.">
            <a:extLst>
              <a:ext uri="{FF2B5EF4-FFF2-40B4-BE49-F238E27FC236}">
                <a16:creationId xmlns:a16="http://schemas.microsoft.com/office/drawing/2014/main" id="{8D0B8CDC-195F-B5C5-D6FA-D5B0F3CA0F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84"/>
          <a:stretch>
            <a:fillRect/>
          </a:stretch>
        </p:blipFill>
        <p:spPr>
          <a:xfrm>
            <a:off x="6332633" y="1191878"/>
            <a:ext cx="3356116" cy="4474243"/>
          </a:xfrm>
          <a:prstGeom prst="rect">
            <a:avLst/>
          </a:prstGeom>
        </p:spPr>
      </p:pic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9C2211D2-9159-6DA6-737B-805A3BB2F950}"/>
              </a:ext>
            </a:extLst>
          </p:cNvPr>
          <p:cNvSpPr/>
          <p:nvPr/>
        </p:nvSpPr>
        <p:spPr>
          <a:xfrm>
            <a:off x="9201518" y="148581"/>
            <a:ext cx="2874264" cy="1983478"/>
          </a:xfrm>
          <a:prstGeom prst="wedgeEllipseCallout">
            <a:avLst>
              <a:gd name="adj1" fmla="val -56671"/>
              <a:gd name="adj2" fmla="val 5449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304710-F256-2932-0CB5-9579F8F83B6B}"/>
              </a:ext>
            </a:extLst>
          </p:cNvPr>
          <p:cNvSpPr txBox="1"/>
          <p:nvPr/>
        </p:nvSpPr>
        <p:spPr>
          <a:xfrm>
            <a:off x="9463197" y="407048"/>
            <a:ext cx="2398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Notice, how in this example, </a:t>
            </a:r>
            <a:r>
              <a:rPr lang="en-US" sz="1600" b="1"/>
              <a:t>the voussoirs change position </a:t>
            </a:r>
            <a:r>
              <a:rPr lang="en-US" sz="1600"/>
              <a:t>until they find </a:t>
            </a:r>
            <a:r>
              <a:rPr lang="en-US" sz="1600" b="1"/>
              <a:t>balance</a:t>
            </a:r>
            <a:r>
              <a:rPr lang="en-US" sz="1600"/>
              <a:t> again. </a:t>
            </a:r>
          </a:p>
          <a:p>
            <a:pPr algn="ctr"/>
            <a:r>
              <a:rPr lang="en-US" sz="1600" b="1"/>
              <a:t>The arch does not collapse.</a:t>
            </a:r>
            <a:endParaRPr lang="en-DE" sz="1600" b="1"/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6251733-432D-9617-4DDE-6CA0E66B7432}"/>
              </a:ext>
            </a:extLst>
          </p:cNvPr>
          <p:cNvSpPr/>
          <p:nvPr/>
        </p:nvSpPr>
        <p:spPr>
          <a:xfrm>
            <a:off x="9838029" y="2926579"/>
            <a:ext cx="2237753" cy="1004841"/>
          </a:xfrm>
          <a:prstGeom prst="wedgeEllipseCallout">
            <a:avLst>
              <a:gd name="adj1" fmla="val -66319"/>
              <a:gd name="adj2" fmla="val -37773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7806BC-471E-2CCC-572C-15D6CF4B838B}"/>
              </a:ext>
            </a:extLst>
          </p:cNvPr>
          <p:cNvSpPr txBox="1"/>
          <p:nvPr/>
        </p:nvSpPr>
        <p:spPr>
          <a:xfrm>
            <a:off x="9938686" y="3136611"/>
            <a:ext cx="2033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Notice, the </a:t>
            </a:r>
            <a:r>
              <a:rPr lang="en-US" sz="1600" b="1"/>
              <a:t>support</a:t>
            </a:r>
            <a:r>
              <a:rPr lang="en-US" sz="1600"/>
              <a:t> on either </a:t>
            </a:r>
            <a:r>
              <a:rPr lang="en-US" sz="1600" b="1"/>
              <a:t>side</a:t>
            </a:r>
            <a:r>
              <a:rPr lang="en-US" sz="1600"/>
              <a:t>.</a:t>
            </a:r>
            <a:endParaRPr lang="en-DE" sz="1600" b="1"/>
          </a:p>
        </p:txBody>
      </p:sp>
    </p:spTree>
    <p:extLst>
      <p:ext uri="{BB962C8B-B14F-4D97-AF65-F5344CB8AC3E}">
        <p14:creationId xmlns:p14="http://schemas.microsoft.com/office/powerpoint/2010/main" val="23196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7" grpId="0" animBg="1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AEFA2F-F38D-4223-9ABC-9E84236C4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5" name="Picture 4" descr="A stone arch with columns&#10;&#10;AI-generated content may be incorrect.">
            <a:extLst>
              <a:ext uri="{FF2B5EF4-FFF2-40B4-BE49-F238E27FC236}">
                <a16:creationId xmlns:a16="http://schemas.microsoft.com/office/drawing/2014/main" id="{86F2BA42-BC4C-5DDE-029A-7BBE236DC8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433" y="1028061"/>
            <a:ext cx="3276356" cy="41734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38EF0D-E7C3-9007-48B7-72429715E3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03" y="438621"/>
            <a:ext cx="1548384" cy="17404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B29FC9-BEDC-4ECA-0F86-C73C0C162DF5}"/>
              </a:ext>
            </a:extLst>
          </p:cNvPr>
          <p:cNvSpPr txBox="1"/>
          <p:nvPr/>
        </p:nvSpPr>
        <p:spPr>
          <a:xfrm>
            <a:off x="1941805" y="1221945"/>
            <a:ext cx="6362309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4400"/>
              <a:t>But you </a:t>
            </a:r>
            <a:r>
              <a:rPr lang="en-US" sz="4400" b="1"/>
              <a:t>have seen </a:t>
            </a:r>
            <a:br>
              <a:rPr lang="en-US" sz="4400" b="1"/>
            </a:br>
            <a:r>
              <a:rPr lang="en-US" sz="4400" b="1"/>
              <a:t>stand-alone arches </a:t>
            </a:r>
            <a:r>
              <a:rPr lang="en-US" sz="4400"/>
              <a:t>with </a:t>
            </a:r>
            <a:br>
              <a:rPr lang="en-US" sz="4400"/>
            </a:br>
            <a:r>
              <a:rPr lang="en-US" sz="4400"/>
              <a:t>no support to the side?</a:t>
            </a:r>
          </a:p>
          <a:p>
            <a:pPr algn="ctr">
              <a:spcAft>
                <a:spcPts val="1200"/>
              </a:spcAft>
            </a:pPr>
            <a:r>
              <a:rPr lang="en-US" sz="4400"/>
              <a:t>Why do their bottom pieces </a:t>
            </a:r>
            <a:r>
              <a:rPr lang="en-US" sz="4400" b="1"/>
              <a:t>not slip</a:t>
            </a:r>
            <a:r>
              <a:rPr lang="en-US" sz="4400"/>
              <a:t>?</a:t>
            </a:r>
          </a:p>
          <a:p>
            <a:pPr algn="ctr">
              <a:spcAft>
                <a:spcPts val="1200"/>
              </a:spcAft>
            </a:pPr>
            <a:r>
              <a:rPr lang="en-US" sz="4400"/>
              <a:t>Why do </a:t>
            </a:r>
            <a:r>
              <a:rPr lang="en-US" sz="4400" b="1"/>
              <a:t>you</a:t>
            </a:r>
            <a:r>
              <a:rPr lang="en-US" sz="4400"/>
              <a:t> think that is?</a:t>
            </a:r>
          </a:p>
        </p:txBody>
      </p:sp>
    </p:spTree>
    <p:extLst>
      <p:ext uri="{BB962C8B-B14F-4D97-AF65-F5344CB8AC3E}">
        <p14:creationId xmlns:p14="http://schemas.microsoft.com/office/powerpoint/2010/main" val="134650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762489BF-9670-E33E-7A76-F0D512ABF4EB}"/>
              </a:ext>
            </a:extLst>
          </p:cNvPr>
          <p:cNvGrpSpPr/>
          <p:nvPr/>
        </p:nvGrpSpPr>
        <p:grpSpPr>
          <a:xfrm>
            <a:off x="6647933" y="506574"/>
            <a:ext cx="4552545" cy="2378890"/>
            <a:chOff x="6647933" y="506574"/>
            <a:chExt cx="4552545" cy="237889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AAF1770-7C77-FE67-C2E4-84F5907F0E94}"/>
                </a:ext>
              </a:extLst>
            </p:cNvPr>
            <p:cNvGrpSpPr/>
            <p:nvPr/>
          </p:nvGrpSpPr>
          <p:grpSpPr>
            <a:xfrm>
              <a:off x="6647933" y="506574"/>
              <a:ext cx="4552545" cy="2367488"/>
              <a:chOff x="7274001" y="3434043"/>
              <a:chExt cx="4552545" cy="2367488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6418F4DA-3E1D-5A4B-CDB9-596F0E3D69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327" t="488" r="1227" b="6045"/>
              <a:stretch>
                <a:fillRect/>
              </a:stretch>
            </p:blipFill>
            <p:spPr>
              <a:xfrm>
                <a:off x="7274001" y="3434043"/>
                <a:ext cx="4552545" cy="2367488"/>
              </a:xfrm>
              <a:prstGeom prst="rect">
                <a:avLst/>
              </a:prstGeom>
            </p:spPr>
          </p:pic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FAA9C52B-7676-8D73-5A5E-4A5C7FF088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572569" y="5443601"/>
                <a:ext cx="240668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 w="lg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D9588892-454B-62C6-AB21-E9A266C6CC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413701" y="5477002"/>
                <a:ext cx="240668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 w="lg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5E149B2C-D7F3-3CDA-5437-80A2BAD2FD4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315532" y="2767121"/>
              <a:ext cx="240668" cy="0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triangle" w="lg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C60B97E-7B2B-B47C-E698-E15C1DD3031A}"/>
                </a:ext>
              </a:extLst>
            </p:cNvPr>
            <p:cNvCxnSpPr>
              <a:cxnSpLocks/>
            </p:cNvCxnSpPr>
            <p:nvPr/>
          </p:nvCxnSpPr>
          <p:spPr>
            <a:xfrm>
              <a:off x="7441301" y="2767121"/>
              <a:ext cx="240668" cy="0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triangle" w="lg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ACB514B-2D40-C85E-30A6-4D6F49579A58}"/>
                </a:ext>
              </a:extLst>
            </p:cNvPr>
            <p:cNvSpPr txBox="1"/>
            <p:nvPr/>
          </p:nvSpPr>
          <p:spPr>
            <a:xfrm>
              <a:off x="7811311" y="2516132"/>
              <a:ext cx="24027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accent1"/>
                  </a:solidFill>
                </a:rPr>
                <a:t>friction</a:t>
              </a:r>
              <a:endParaRPr lang="en-DE" b="1">
                <a:solidFill>
                  <a:schemeClr val="accent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C5CD1C4-3375-CAA6-FB8A-909EA24DF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There is another invisible force – friction force</a:t>
            </a:r>
            <a:br>
              <a:rPr lang="en-DE"/>
            </a:b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120AE9-D2D6-3F16-79EB-4AAA95E70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850646-82C6-7EC2-4C2C-77FB0E0544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161" t="-454" r="12668" b="454"/>
          <a:stretch>
            <a:fillRect/>
          </a:stretch>
        </p:blipFill>
        <p:spPr>
          <a:xfrm>
            <a:off x="638493" y="1187980"/>
            <a:ext cx="2363822" cy="2376081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84825E-B721-876F-1ED9-23F67EC9F9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2226" r="21995"/>
          <a:stretch>
            <a:fillRect/>
          </a:stretch>
        </p:blipFill>
        <p:spPr>
          <a:xfrm>
            <a:off x="1695566" y="2783976"/>
            <a:ext cx="2613497" cy="2516712"/>
          </a:xfrm>
          <a:prstGeom prst="ellipse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E7A74D-CA6C-6F46-2CD7-E03B28B22F37}"/>
              </a:ext>
            </a:extLst>
          </p:cNvPr>
          <p:cNvSpPr txBox="1"/>
          <p:nvPr/>
        </p:nvSpPr>
        <p:spPr>
          <a:xfrm>
            <a:off x="3166888" y="2052854"/>
            <a:ext cx="21696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Remember this from the previous slides?</a:t>
            </a:r>
            <a:endParaRPr lang="en-DE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E564730-6D31-B872-9082-9FAE2ECB9B60}"/>
              </a:ext>
            </a:extLst>
          </p:cNvPr>
          <p:cNvGrpSpPr/>
          <p:nvPr/>
        </p:nvGrpSpPr>
        <p:grpSpPr>
          <a:xfrm>
            <a:off x="5178358" y="2809867"/>
            <a:ext cx="6404042" cy="2718233"/>
            <a:chOff x="2105399" y="615706"/>
            <a:chExt cx="6404042" cy="2718233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9CB6CDC-BB6B-84FA-6A68-01D7F69D4F14}"/>
                </a:ext>
              </a:extLst>
            </p:cNvPr>
            <p:cNvSpPr/>
            <p:nvPr/>
          </p:nvSpPr>
          <p:spPr>
            <a:xfrm>
              <a:off x="2500702" y="984727"/>
              <a:ext cx="6008739" cy="2349212"/>
            </a:xfrm>
            <a:prstGeom prst="roundRect">
              <a:avLst>
                <a:gd name="adj" fmla="val 11352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506EBAF-AD21-4244-7B50-076C708D6696}"/>
                </a:ext>
              </a:extLst>
            </p:cNvPr>
            <p:cNvSpPr txBox="1"/>
            <p:nvPr/>
          </p:nvSpPr>
          <p:spPr>
            <a:xfrm>
              <a:off x="2784652" y="1272919"/>
              <a:ext cx="5416747" cy="1785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000"/>
                <a:t>When the stone has a </a:t>
              </a:r>
              <a:r>
                <a:rPr lang="en-US" sz="2000" b="1"/>
                <a:t>rough surface</a:t>
              </a:r>
              <a:r>
                <a:rPr lang="en-US" sz="2000"/>
                <a:t>, </a:t>
              </a:r>
              <a:r>
                <a:rPr lang="en-US" sz="2000" b="1"/>
                <a:t>friction is working against the sideways movement </a:t>
              </a:r>
              <a:r>
                <a:rPr lang="en-US" sz="2000"/>
                <a:t>of the bottom voussoirs. </a:t>
              </a:r>
            </a:p>
            <a:p>
              <a:pPr algn="ctr">
                <a:spcAft>
                  <a:spcPts val="1200"/>
                </a:spcAft>
              </a:pPr>
              <a:r>
                <a:rPr lang="en-US" sz="2000"/>
                <a:t>And if friction is great enough it </a:t>
              </a:r>
              <a:r>
                <a:rPr lang="en-US" sz="2000" b="1"/>
                <a:t>balances it out </a:t>
              </a:r>
              <a:r>
                <a:rPr lang="en-US" sz="2000"/>
                <a:t>and the arch is in </a:t>
              </a:r>
              <a:r>
                <a:rPr lang="en-US" sz="2000" b="1"/>
                <a:t>equilibrium</a:t>
              </a:r>
              <a:r>
                <a:rPr lang="en-US" sz="2000"/>
                <a:t> and keeps standing.</a:t>
              </a:r>
            </a:p>
          </p:txBody>
        </p:sp>
        <p:pic>
          <p:nvPicPr>
            <p:cNvPr id="17" name="Picture 1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0F2E7639-F498-1D91-D3DF-1AB159B680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399" y="615706"/>
              <a:ext cx="799528" cy="804708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41828FD-405F-000D-0C12-CAF7EE45023C}"/>
              </a:ext>
            </a:extLst>
          </p:cNvPr>
          <p:cNvSpPr txBox="1"/>
          <p:nvPr/>
        </p:nvSpPr>
        <p:spPr>
          <a:xfrm>
            <a:off x="5178358" y="5712455"/>
            <a:ext cx="71497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… or they used some kind of </a:t>
            </a:r>
            <a:r>
              <a:rPr lang="en-US" b="1"/>
              <a:t>glue</a:t>
            </a:r>
            <a:r>
              <a:rPr lang="en-US"/>
              <a:t>, like concrete, between each voussoir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7970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19255-C883-7B40-059D-22D74FC60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B6454-049A-8D6A-5D39-5D97D47C0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Making </a:t>
            </a:r>
            <a:r>
              <a:rPr lang="en-US" b="1"/>
              <a:t>forces visible </a:t>
            </a:r>
            <a:br>
              <a:rPr lang="en-US"/>
            </a:br>
            <a:r>
              <a:rPr lang="en-US"/>
              <a:t>using </a:t>
            </a:r>
            <a:r>
              <a:rPr lang="en-US" b="1"/>
              <a:t>simulation</a:t>
            </a:r>
            <a:r>
              <a:rPr lang="en-US"/>
              <a:t> tools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A7C28A-702F-A25C-4BE6-A75B1135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979307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5ACD4-04A4-2589-7C96-FD0B0702F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Buildings took a long time to be finished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89687D-9587-101F-ABFE-3FCB05833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11" name="Picture 10" descr="A stone walkway with a circular structure in the middle&#10;&#10;AI-generated content may be incorrect.">
            <a:extLst>
              <a:ext uri="{FF2B5EF4-FFF2-40B4-BE49-F238E27FC236}">
                <a16:creationId xmlns:a16="http://schemas.microsoft.com/office/drawing/2014/main" id="{6C15AAF7-CC0F-C71F-3FD6-ABA16FB184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842" y="976078"/>
            <a:ext cx="4582886" cy="3055257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8F4CCCE-BE27-CCD0-2D1E-5440A8545306}"/>
              </a:ext>
            </a:extLst>
          </p:cNvPr>
          <p:cNvGrpSpPr/>
          <p:nvPr/>
        </p:nvGrpSpPr>
        <p:grpSpPr>
          <a:xfrm>
            <a:off x="609601" y="1440972"/>
            <a:ext cx="3681502" cy="2942088"/>
            <a:chOff x="1253005" y="2696384"/>
            <a:chExt cx="3681502" cy="294208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E2CADDD-20E4-53A0-B2D9-5D8D076A62B0}"/>
                </a:ext>
              </a:extLst>
            </p:cNvPr>
            <p:cNvSpPr/>
            <p:nvPr/>
          </p:nvSpPr>
          <p:spPr>
            <a:xfrm>
              <a:off x="2941538" y="4654437"/>
              <a:ext cx="811619" cy="811618"/>
            </a:xfrm>
            <a:custGeom>
              <a:avLst/>
              <a:gdLst>
                <a:gd name="connsiteX0" fmla="*/ 0 w 811619"/>
                <a:gd name="connsiteY0" fmla="*/ 406012 h 811618"/>
                <a:gd name="connsiteX1" fmla="*/ 406013 w 811619"/>
                <a:gd name="connsiteY1" fmla="*/ 811619 h 811618"/>
                <a:gd name="connsiteX2" fmla="*/ 811619 w 811619"/>
                <a:gd name="connsiteY2" fmla="*/ 405607 h 811618"/>
                <a:gd name="connsiteX3" fmla="*/ 406013 w 811619"/>
                <a:gd name="connsiteY3" fmla="*/ 0 h 811618"/>
                <a:gd name="connsiteX4" fmla="*/ 406013 w 811619"/>
                <a:gd name="connsiteY4" fmla="*/ 406012 h 8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619" h="811618">
                  <a:moveTo>
                    <a:pt x="0" y="406012"/>
                  </a:moveTo>
                  <a:cubicBezTo>
                    <a:pt x="112" y="630135"/>
                    <a:pt x="181890" y="811731"/>
                    <a:pt x="406013" y="811619"/>
                  </a:cubicBezTo>
                  <a:cubicBezTo>
                    <a:pt x="630135" y="811507"/>
                    <a:pt x="811731" y="629729"/>
                    <a:pt x="811619" y="405607"/>
                  </a:cubicBezTo>
                  <a:cubicBezTo>
                    <a:pt x="811507" y="181643"/>
                    <a:pt x="629976" y="112"/>
                    <a:pt x="406013" y="0"/>
                  </a:cubicBezTo>
                  <a:lnTo>
                    <a:pt x="406013" y="406012"/>
                  </a:lnTo>
                  <a:close/>
                </a:path>
              </a:pathLst>
            </a:custGeom>
            <a:solidFill>
              <a:srgbClr val="000000"/>
            </a:solidFill>
            <a:ln w="16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DE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069B1D5-331D-0CCF-9D74-8A5D834BD656}"/>
                </a:ext>
              </a:extLst>
            </p:cNvPr>
            <p:cNvGrpSpPr/>
            <p:nvPr/>
          </p:nvGrpSpPr>
          <p:grpSpPr>
            <a:xfrm>
              <a:off x="1253005" y="2696384"/>
              <a:ext cx="3681502" cy="2942088"/>
              <a:chOff x="1253005" y="2696384"/>
              <a:chExt cx="3681502" cy="294208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489C884-A9F1-8414-A2D4-8FBC26164E9B}"/>
                  </a:ext>
                </a:extLst>
              </p:cNvPr>
              <p:cNvSpPr/>
              <p:nvPr/>
            </p:nvSpPr>
            <p:spPr>
              <a:xfrm>
                <a:off x="2770035" y="4316229"/>
                <a:ext cx="1153583" cy="1322243"/>
              </a:xfrm>
              <a:custGeom>
                <a:avLst/>
                <a:gdLst>
                  <a:gd name="connsiteX0" fmla="*/ 577549 w 1153583"/>
                  <a:gd name="connsiteY0" fmla="*/ 1218291 h 1322243"/>
                  <a:gd name="connsiteX1" fmla="*/ 103597 w 1153583"/>
                  <a:gd name="connsiteY1" fmla="*/ 744610 h 1322243"/>
                  <a:gd name="connsiteX2" fmla="*/ 577278 w 1153583"/>
                  <a:gd name="connsiteY2" fmla="*/ 270658 h 1322243"/>
                  <a:gd name="connsiteX3" fmla="*/ 1051230 w 1153583"/>
                  <a:gd name="connsiteY3" fmla="*/ 744339 h 1322243"/>
                  <a:gd name="connsiteX4" fmla="*/ 1051230 w 1153583"/>
                  <a:gd name="connsiteY4" fmla="*/ 744475 h 1322243"/>
                  <a:gd name="connsiteX5" fmla="*/ 579107 w 1153583"/>
                  <a:gd name="connsiteY5" fmla="*/ 1218291 h 1322243"/>
                  <a:gd name="connsiteX6" fmla="*/ 577549 w 1153583"/>
                  <a:gd name="connsiteY6" fmla="*/ 1218291 h 1322243"/>
                  <a:gd name="connsiteX7" fmla="*/ 978486 w 1153583"/>
                  <a:gd name="connsiteY7" fmla="*/ 331577 h 1322243"/>
                  <a:gd name="connsiteX8" fmla="*/ 1029238 w 1153583"/>
                  <a:gd name="connsiteY8" fmla="*/ 280825 h 1322243"/>
                  <a:gd name="connsiteX9" fmla="*/ 1027546 w 1153583"/>
                  <a:gd name="connsiteY9" fmla="*/ 209773 h 1322243"/>
                  <a:gd name="connsiteX10" fmla="*/ 956494 w 1153583"/>
                  <a:gd name="connsiteY10" fmla="*/ 208081 h 1322243"/>
                  <a:gd name="connsiteX11" fmla="*/ 898975 w 1153583"/>
                  <a:gd name="connsiteY11" fmla="*/ 267292 h 1322243"/>
                  <a:gd name="connsiteX12" fmla="*/ 628300 w 1153583"/>
                  <a:gd name="connsiteY12" fmla="*/ 172555 h 1322243"/>
                  <a:gd name="connsiteX13" fmla="*/ 628300 w 1153583"/>
                  <a:gd name="connsiteY13" fmla="*/ 101503 h 1322243"/>
                  <a:gd name="connsiteX14" fmla="*/ 780555 w 1153583"/>
                  <a:gd name="connsiteY14" fmla="*/ 101503 h 1322243"/>
                  <a:gd name="connsiteX15" fmla="*/ 780555 w 1153583"/>
                  <a:gd name="connsiteY15" fmla="*/ 0 h 1322243"/>
                  <a:gd name="connsiteX16" fmla="*/ 374543 w 1153583"/>
                  <a:gd name="connsiteY16" fmla="*/ 0 h 1322243"/>
                  <a:gd name="connsiteX17" fmla="*/ 374543 w 1153583"/>
                  <a:gd name="connsiteY17" fmla="*/ 101503 h 1322243"/>
                  <a:gd name="connsiteX18" fmla="*/ 526797 w 1153583"/>
                  <a:gd name="connsiteY18" fmla="*/ 101503 h 1322243"/>
                  <a:gd name="connsiteX19" fmla="*/ 526797 w 1153583"/>
                  <a:gd name="connsiteY19" fmla="*/ 170864 h 1322243"/>
                  <a:gd name="connsiteX20" fmla="*/ 2205 w 1153583"/>
                  <a:gd name="connsiteY20" fmla="*/ 795444 h 1322243"/>
                  <a:gd name="connsiteX21" fmla="*/ 626786 w 1153583"/>
                  <a:gd name="connsiteY21" fmla="*/ 1320038 h 1322243"/>
                  <a:gd name="connsiteX22" fmla="*/ 1151378 w 1153583"/>
                  <a:gd name="connsiteY22" fmla="*/ 695455 h 1322243"/>
                  <a:gd name="connsiteX23" fmla="*/ 978486 w 1153583"/>
                  <a:gd name="connsiteY23" fmla="*/ 331577 h 1322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53583" h="1322243">
                    <a:moveTo>
                      <a:pt x="577549" y="1218291"/>
                    </a:moveTo>
                    <a:cubicBezTo>
                      <a:pt x="315867" y="1218366"/>
                      <a:pt x="103671" y="1006292"/>
                      <a:pt x="103597" y="744610"/>
                    </a:cubicBezTo>
                    <a:cubicBezTo>
                      <a:pt x="103523" y="482928"/>
                      <a:pt x="315596" y="270733"/>
                      <a:pt x="577278" y="270658"/>
                    </a:cubicBezTo>
                    <a:cubicBezTo>
                      <a:pt x="838960" y="270584"/>
                      <a:pt x="1051156" y="482658"/>
                      <a:pt x="1051230" y="744339"/>
                    </a:cubicBezTo>
                    <a:cubicBezTo>
                      <a:pt x="1051230" y="744385"/>
                      <a:pt x="1051230" y="744429"/>
                      <a:pt x="1051230" y="744475"/>
                    </a:cubicBezTo>
                    <a:cubicBezTo>
                      <a:pt x="1051697" y="1005690"/>
                      <a:pt x="840320" y="1217824"/>
                      <a:pt x="579107" y="1218291"/>
                    </a:cubicBezTo>
                    <a:cubicBezTo>
                      <a:pt x="578588" y="1218291"/>
                      <a:pt x="578068" y="1218291"/>
                      <a:pt x="577549" y="1218291"/>
                    </a:cubicBezTo>
                    <a:close/>
                    <a:moveTo>
                      <a:pt x="978486" y="331577"/>
                    </a:moveTo>
                    <a:lnTo>
                      <a:pt x="1029238" y="280825"/>
                    </a:lnTo>
                    <a:cubicBezTo>
                      <a:pt x="1048202" y="260665"/>
                      <a:pt x="1047447" y="229008"/>
                      <a:pt x="1027546" y="209773"/>
                    </a:cubicBezTo>
                    <a:cubicBezTo>
                      <a:pt x="1007964" y="190679"/>
                      <a:pt x="976962" y="189939"/>
                      <a:pt x="956494" y="208081"/>
                    </a:cubicBezTo>
                    <a:lnTo>
                      <a:pt x="898975" y="267292"/>
                    </a:lnTo>
                    <a:cubicBezTo>
                      <a:pt x="818495" y="212767"/>
                      <a:pt x="725216" y="180119"/>
                      <a:pt x="628300" y="172555"/>
                    </a:cubicBezTo>
                    <a:lnTo>
                      <a:pt x="628300" y="101503"/>
                    </a:lnTo>
                    <a:lnTo>
                      <a:pt x="780555" y="101503"/>
                    </a:lnTo>
                    <a:lnTo>
                      <a:pt x="780555" y="0"/>
                    </a:lnTo>
                    <a:lnTo>
                      <a:pt x="374543" y="0"/>
                    </a:lnTo>
                    <a:lnTo>
                      <a:pt x="374543" y="101503"/>
                    </a:lnTo>
                    <a:lnTo>
                      <a:pt x="526797" y="101503"/>
                    </a:lnTo>
                    <a:lnTo>
                      <a:pt x="526797" y="170864"/>
                    </a:lnTo>
                    <a:cubicBezTo>
                      <a:pt x="209461" y="198474"/>
                      <a:pt x="-25407" y="478110"/>
                      <a:pt x="2205" y="795444"/>
                    </a:cubicBezTo>
                    <a:cubicBezTo>
                      <a:pt x="29816" y="1112781"/>
                      <a:pt x="309452" y="1347649"/>
                      <a:pt x="626786" y="1320038"/>
                    </a:cubicBezTo>
                    <a:cubicBezTo>
                      <a:pt x="944122" y="1292426"/>
                      <a:pt x="1178991" y="1012791"/>
                      <a:pt x="1151378" y="695455"/>
                    </a:cubicBezTo>
                    <a:cubicBezTo>
                      <a:pt x="1139360" y="557323"/>
                      <a:pt x="1077983" y="428145"/>
                      <a:pt x="978486" y="3315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6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DE"/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54097F5D-319F-48FB-6F76-239D1A48588B}"/>
                  </a:ext>
                </a:extLst>
              </p:cNvPr>
              <p:cNvGrpSpPr/>
              <p:nvPr/>
            </p:nvGrpSpPr>
            <p:grpSpPr>
              <a:xfrm>
                <a:off x="1253005" y="2696384"/>
                <a:ext cx="1539256" cy="1352152"/>
                <a:chOff x="1253005" y="2696384"/>
                <a:chExt cx="1539256" cy="1352152"/>
              </a:xfrm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F48461A7-68A9-76C0-5737-366E835B7EDE}"/>
                    </a:ext>
                  </a:extLst>
                </p:cNvPr>
                <p:cNvSpPr/>
                <p:nvPr/>
              </p:nvSpPr>
              <p:spPr>
                <a:xfrm rot="18438841">
                  <a:off x="2480417" y="3259798"/>
                  <a:ext cx="123190" cy="50751"/>
                </a:xfrm>
                <a:custGeom>
                  <a:avLst/>
                  <a:gdLst>
                    <a:gd name="connsiteX0" fmla="*/ 0 w 123190"/>
                    <a:gd name="connsiteY0" fmla="*/ 0 h 50751"/>
                    <a:gd name="connsiteX1" fmla="*/ 123191 w 123190"/>
                    <a:gd name="connsiteY1" fmla="*/ 0 h 50751"/>
                    <a:gd name="connsiteX2" fmla="*/ 123191 w 123190"/>
                    <a:gd name="connsiteY2" fmla="*/ 50752 h 50751"/>
                    <a:gd name="connsiteX3" fmla="*/ 0 w 123190"/>
                    <a:gd name="connsiteY3" fmla="*/ 50752 h 50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190" h="50751">
                      <a:moveTo>
                        <a:pt x="0" y="0"/>
                      </a:moveTo>
                      <a:lnTo>
                        <a:pt x="123191" y="0"/>
                      </a:lnTo>
                      <a:lnTo>
                        <a:pt x="123191" y="50752"/>
                      </a:lnTo>
                      <a:lnTo>
                        <a:pt x="0" y="507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68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DE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D6B81896-3E1B-ABA0-D9DD-2B2E3C6A9344}"/>
                    </a:ext>
                  </a:extLst>
                </p:cNvPr>
                <p:cNvSpPr/>
                <p:nvPr/>
              </p:nvSpPr>
              <p:spPr>
                <a:xfrm rot="21138601">
                  <a:off x="2550316" y="3382271"/>
                  <a:ext cx="121956" cy="50751"/>
                </a:xfrm>
                <a:custGeom>
                  <a:avLst/>
                  <a:gdLst>
                    <a:gd name="connsiteX0" fmla="*/ 0 w 121956"/>
                    <a:gd name="connsiteY0" fmla="*/ 0 h 50751"/>
                    <a:gd name="connsiteX1" fmla="*/ 121956 w 121956"/>
                    <a:gd name="connsiteY1" fmla="*/ 0 h 50751"/>
                    <a:gd name="connsiteX2" fmla="*/ 121956 w 121956"/>
                    <a:gd name="connsiteY2" fmla="*/ 50752 h 50751"/>
                    <a:gd name="connsiteX3" fmla="*/ 0 w 121956"/>
                    <a:gd name="connsiteY3" fmla="*/ 50752 h 50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956" h="50751">
                      <a:moveTo>
                        <a:pt x="0" y="0"/>
                      </a:moveTo>
                      <a:lnTo>
                        <a:pt x="121956" y="0"/>
                      </a:lnTo>
                      <a:lnTo>
                        <a:pt x="121956" y="50752"/>
                      </a:lnTo>
                      <a:lnTo>
                        <a:pt x="0" y="507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68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DE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922EB889-8640-06CE-43BC-EB31EE2F485A}"/>
                    </a:ext>
                  </a:extLst>
                </p:cNvPr>
                <p:cNvSpPr/>
                <p:nvPr/>
              </p:nvSpPr>
              <p:spPr>
                <a:xfrm rot="16864921">
                  <a:off x="2190237" y="3361737"/>
                  <a:ext cx="50734" cy="121972"/>
                </a:xfrm>
                <a:custGeom>
                  <a:avLst/>
                  <a:gdLst>
                    <a:gd name="connsiteX0" fmla="*/ 0 w 50734"/>
                    <a:gd name="connsiteY0" fmla="*/ 0 h 121972"/>
                    <a:gd name="connsiteX1" fmla="*/ 50735 w 50734"/>
                    <a:gd name="connsiteY1" fmla="*/ 0 h 121972"/>
                    <a:gd name="connsiteX2" fmla="*/ 50735 w 50734"/>
                    <a:gd name="connsiteY2" fmla="*/ 121973 h 121972"/>
                    <a:gd name="connsiteX3" fmla="*/ 0 w 50734"/>
                    <a:gd name="connsiteY3" fmla="*/ 121973 h 121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734" h="121972">
                      <a:moveTo>
                        <a:pt x="0" y="0"/>
                      </a:moveTo>
                      <a:lnTo>
                        <a:pt x="50735" y="0"/>
                      </a:lnTo>
                      <a:lnTo>
                        <a:pt x="50735" y="121973"/>
                      </a:lnTo>
                      <a:lnTo>
                        <a:pt x="0" y="1219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68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DE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10125A4B-3BFB-5813-C301-3A32BDB76EF5}"/>
                    </a:ext>
                  </a:extLst>
                </p:cNvPr>
                <p:cNvSpPr/>
                <p:nvPr/>
              </p:nvSpPr>
              <p:spPr>
                <a:xfrm>
                  <a:off x="2040817" y="3541021"/>
                  <a:ext cx="751444" cy="507515"/>
                </a:xfrm>
                <a:custGeom>
                  <a:avLst/>
                  <a:gdLst>
                    <a:gd name="connsiteX0" fmla="*/ 39163 w 751444"/>
                    <a:gd name="connsiteY0" fmla="*/ 244741 h 507515"/>
                    <a:gd name="connsiteX1" fmla="*/ 144845 w 751444"/>
                    <a:gd name="connsiteY1" fmla="*/ 274346 h 507515"/>
                    <a:gd name="connsiteX2" fmla="*/ 217944 w 751444"/>
                    <a:gd name="connsiteY2" fmla="*/ 426347 h 507515"/>
                    <a:gd name="connsiteX3" fmla="*/ 270590 w 751444"/>
                    <a:gd name="connsiteY3" fmla="*/ 507516 h 507515"/>
                    <a:gd name="connsiteX4" fmla="*/ 751445 w 751444"/>
                    <a:gd name="connsiteY4" fmla="*/ 507516 h 507515"/>
                    <a:gd name="connsiteX5" fmla="*/ 647285 w 751444"/>
                    <a:gd name="connsiteY5" fmla="*/ 135253 h 507515"/>
                    <a:gd name="connsiteX6" fmla="*/ 498262 w 751444"/>
                    <a:gd name="connsiteY6" fmla="*/ 0 h 507515"/>
                    <a:gd name="connsiteX7" fmla="*/ 454446 w 751444"/>
                    <a:gd name="connsiteY7" fmla="*/ 31229 h 507515"/>
                    <a:gd name="connsiteX8" fmla="*/ 454920 w 751444"/>
                    <a:gd name="connsiteY8" fmla="*/ 31178 h 507515"/>
                    <a:gd name="connsiteX9" fmla="*/ 447324 w 751444"/>
                    <a:gd name="connsiteY9" fmla="*/ 213647 h 507515"/>
                    <a:gd name="connsiteX10" fmla="*/ 439898 w 751444"/>
                    <a:gd name="connsiteY10" fmla="*/ 213647 h 507515"/>
                    <a:gd name="connsiteX11" fmla="*/ 401986 w 751444"/>
                    <a:gd name="connsiteY11" fmla="*/ 52917 h 507515"/>
                    <a:gd name="connsiteX12" fmla="*/ 278609 w 751444"/>
                    <a:gd name="connsiteY12" fmla="*/ 0 h 507515"/>
                    <a:gd name="connsiteX13" fmla="*/ 95565 w 751444"/>
                    <a:gd name="connsiteY13" fmla="*/ 179559 h 507515"/>
                    <a:gd name="connsiteX14" fmla="*/ 0 w 751444"/>
                    <a:gd name="connsiteY14" fmla="*/ 206322 h 507515"/>
                    <a:gd name="connsiteX15" fmla="*/ 39163 w 751444"/>
                    <a:gd name="connsiteY15" fmla="*/ 244741 h 507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51444" h="507515">
                      <a:moveTo>
                        <a:pt x="39163" y="244741"/>
                      </a:moveTo>
                      <a:lnTo>
                        <a:pt x="144845" y="274346"/>
                      </a:lnTo>
                      <a:lnTo>
                        <a:pt x="217944" y="426347"/>
                      </a:lnTo>
                      <a:lnTo>
                        <a:pt x="270590" y="507516"/>
                      </a:lnTo>
                      <a:lnTo>
                        <a:pt x="751445" y="507516"/>
                      </a:lnTo>
                      <a:lnTo>
                        <a:pt x="647285" y="135253"/>
                      </a:lnTo>
                      <a:lnTo>
                        <a:pt x="498262" y="0"/>
                      </a:lnTo>
                      <a:lnTo>
                        <a:pt x="454446" y="31229"/>
                      </a:lnTo>
                      <a:lnTo>
                        <a:pt x="454920" y="31178"/>
                      </a:lnTo>
                      <a:lnTo>
                        <a:pt x="447324" y="213647"/>
                      </a:lnTo>
                      <a:lnTo>
                        <a:pt x="439898" y="213647"/>
                      </a:lnTo>
                      <a:lnTo>
                        <a:pt x="401986" y="52917"/>
                      </a:lnTo>
                      <a:lnTo>
                        <a:pt x="278609" y="0"/>
                      </a:lnTo>
                      <a:lnTo>
                        <a:pt x="95565" y="179559"/>
                      </a:lnTo>
                      <a:lnTo>
                        <a:pt x="0" y="206322"/>
                      </a:lnTo>
                      <a:lnTo>
                        <a:pt x="39163" y="24474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68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DE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CB499D61-2D56-A0F0-D41E-35502491729F}"/>
                    </a:ext>
                  </a:extLst>
                </p:cNvPr>
                <p:cNvSpPr/>
                <p:nvPr/>
              </p:nvSpPr>
              <p:spPr>
                <a:xfrm>
                  <a:off x="1574224" y="3713238"/>
                  <a:ext cx="676687" cy="335298"/>
                </a:xfrm>
                <a:custGeom>
                  <a:avLst/>
                  <a:gdLst>
                    <a:gd name="connsiteX0" fmla="*/ 140396 w 676687"/>
                    <a:gd name="connsiteY0" fmla="*/ 93061 h 335298"/>
                    <a:gd name="connsiteX1" fmla="*/ 359355 w 676687"/>
                    <a:gd name="connsiteY1" fmla="*/ 0 h 335298"/>
                    <a:gd name="connsiteX2" fmla="*/ 479518 w 676687"/>
                    <a:gd name="connsiteY2" fmla="*/ 117879 h 335298"/>
                    <a:gd name="connsiteX3" fmla="*/ 575658 w 676687"/>
                    <a:gd name="connsiteY3" fmla="*/ 144811 h 335298"/>
                    <a:gd name="connsiteX4" fmla="*/ 640197 w 676687"/>
                    <a:gd name="connsiteY4" fmla="*/ 279032 h 335298"/>
                    <a:gd name="connsiteX5" fmla="*/ 676688 w 676687"/>
                    <a:gd name="connsiteY5" fmla="*/ 335299 h 335298"/>
                    <a:gd name="connsiteX6" fmla="*/ 0 w 676687"/>
                    <a:gd name="connsiteY6" fmla="*/ 335299 h 335298"/>
                    <a:gd name="connsiteX7" fmla="*/ 140396 w 676687"/>
                    <a:gd name="connsiteY7" fmla="*/ 93061 h 33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6687" h="335298">
                      <a:moveTo>
                        <a:pt x="140396" y="93061"/>
                      </a:moveTo>
                      <a:lnTo>
                        <a:pt x="359355" y="0"/>
                      </a:lnTo>
                      <a:lnTo>
                        <a:pt x="479518" y="117879"/>
                      </a:lnTo>
                      <a:lnTo>
                        <a:pt x="575658" y="144811"/>
                      </a:lnTo>
                      <a:lnTo>
                        <a:pt x="640197" y="279032"/>
                      </a:lnTo>
                      <a:lnTo>
                        <a:pt x="676688" y="335299"/>
                      </a:lnTo>
                      <a:lnTo>
                        <a:pt x="0" y="335299"/>
                      </a:lnTo>
                      <a:lnTo>
                        <a:pt x="140396" y="9306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68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DE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7664FA37-CE47-2C48-929D-2E6A6D27629A}"/>
                    </a:ext>
                  </a:extLst>
                </p:cNvPr>
                <p:cNvSpPr/>
                <p:nvPr/>
              </p:nvSpPr>
              <p:spPr>
                <a:xfrm>
                  <a:off x="1253005" y="2696384"/>
                  <a:ext cx="1226947" cy="1219767"/>
                </a:xfrm>
                <a:custGeom>
                  <a:avLst/>
                  <a:gdLst>
                    <a:gd name="connsiteX0" fmla="*/ 987993 w 1226947"/>
                    <a:gd name="connsiteY0" fmla="*/ 362041 h 1219767"/>
                    <a:gd name="connsiteX1" fmla="*/ 989684 w 1226947"/>
                    <a:gd name="connsiteY1" fmla="*/ 315112 h 1219767"/>
                    <a:gd name="connsiteX2" fmla="*/ 1028865 w 1226947"/>
                    <a:gd name="connsiteY2" fmla="*/ 274207 h 1219767"/>
                    <a:gd name="connsiteX3" fmla="*/ 1028425 w 1226947"/>
                    <a:gd name="connsiteY3" fmla="*/ 233453 h 1219767"/>
                    <a:gd name="connsiteX4" fmla="*/ 986301 w 1226947"/>
                    <a:gd name="connsiteY4" fmla="*/ 191363 h 1219767"/>
                    <a:gd name="connsiteX5" fmla="*/ 945531 w 1226947"/>
                    <a:gd name="connsiteY5" fmla="*/ 190923 h 1219767"/>
                    <a:gd name="connsiteX6" fmla="*/ 905132 w 1226947"/>
                    <a:gd name="connsiteY6" fmla="*/ 229630 h 1219767"/>
                    <a:gd name="connsiteX7" fmla="*/ 855379 w 1226947"/>
                    <a:gd name="connsiteY7" fmla="*/ 231406 h 1219767"/>
                    <a:gd name="connsiteX8" fmla="*/ 341553 w 1226947"/>
                    <a:gd name="connsiteY8" fmla="*/ 30 h 1219767"/>
                    <a:gd name="connsiteX9" fmla="*/ 328019 w 1226947"/>
                    <a:gd name="connsiteY9" fmla="*/ 10332 h 1219767"/>
                    <a:gd name="connsiteX10" fmla="*/ 335412 w 1226947"/>
                    <a:gd name="connsiteY10" fmla="*/ 25744 h 1219767"/>
                    <a:gd name="connsiteX11" fmla="*/ 751101 w 1226947"/>
                    <a:gd name="connsiteY11" fmla="*/ 331488 h 1219767"/>
                    <a:gd name="connsiteX12" fmla="*/ 744944 w 1226947"/>
                    <a:gd name="connsiteY12" fmla="*/ 383136 h 1219767"/>
                    <a:gd name="connsiteX13" fmla="*/ 9012 w 1226947"/>
                    <a:gd name="connsiteY13" fmla="*/ 1088059 h 1219767"/>
                    <a:gd name="connsiteX14" fmla="*/ 8083 w 1226947"/>
                    <a:gd name="connsiteY14" fmla="*/ 1129294 h 1219767"/>
                    <a:gd name="connsiteX15" fmla="*/ 8488 w 1226947"/>
                    <a:gd name="connsiteY15" fmla="*/ 1129709 h 1219767"/>
                    <a:gd name="connsiteX16" fmla="*/ 90079 w 1226947"/>
                    <a:gd name="connsiteY16" fmla="*/ 1211233 h 1219767"/>
                    <a:gd name="connsiteX17" fmla="*/ 131277 w 1226947"/>
                    <a:gd name="connsiteY17" fmla="*/ 1211238 h 1219767"/>
                    <a:gd name="connsiteX18" fmla="*/ 131729 w 1226947"/>
                    <a:gd name="connsiteY18" fmla="*/ 1210776 h 1219767"/>
                    <a:gd name="connsiteX19" fmla="*/ 837278 w 1226947"/>
                    <a:gd name="connsiteY19" fmla="*/ 474151 h 1219767"/>
                    <a:gd name="connsiteX20" fmla="*/ 887826 w 1226947"/>
                    <a:gd name="connsiteY20" fmla="*/ 467519 h 1219767"/>
                    <a:gd name="connsiteX21" fmla="*/ 1201454 w 1226947"/>
                    <a:gd name="connsiteY21" fmla="*/ 877592 h 1219767"/>
                    <a:gd name="connsiteX22" fmla="*/ 1213414 w 1226947"/>
                    <a:gd name="connsiteY22" fmla="*/ 884968 h 1219767"/>
                    <a:gd name="connsiteX23" fmla="*/ 1217052 w 1226947"/>
                    <a:gd name="connsiteY23" fmla="*/ 884460 h 1219767"/>
                    <a:gd name="connsiteX24" fmla="*/ 1226914 w 1226947"/>
                    <a:gd name="connsiteY24" fmla="*/ 870605 h 1219767"/>
                    <a:gd name="connsiteX25" fmla="*/ 987993 w 1226947"/>
                    <a:gd name="connsiteY25" fmla="*/ 362041 h 1219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26947" h="1219767">
                      <a:moveTo>
                        <a:pt x="987993" y="362041"/>
                      </a:moveTo>
                      <a:cubicBezTo>
                        <a:pt x="992975" y="346871"/>
                        <a:pt x="993560" y="330602"/>
                        <a:pt x="989684" y="315112"/>
                      </a:cubicBezTo>
                      <a:lnTo>
                        <a:pt x="1028865" y="274207"/>
                      </a:lnTo>
                      <a:cubicBezTo>
                        <a:pt x="1039835" y="262767"/>
                        <a:pt x="1039641" y="244654"/>
                        <a:pt x="1028425" y="233453"/>
                      </a:cubicBezTo>
                      <a:lnTo>
                        <a:pt x="986301" y="191363"/>
                      </a:lnTo>
                      <a:cubicBezTo>
                        <a:pt x="975092" y="180154"/>
                        <a:pt x="956980" y="179959"/>
                        <a:pt x="945531" y="190923"/>
                      </a:cubicBezTo>
                      <a:lnTo>
                        <a:pt x="905132" y="229630"/>
                      </a:lnTo>
                      <a:cubicBezTo>
                        <a:pt x="888746" y="225211"/>
                        <a:pt x="871408" y="225830"/>
                        <a:pt x="855379" y="231406"/>
                      </a:cubicBezTo>
                      <a:cubicBezTo>
                        <a:pt x="693735" y="96711"/>
                        <a:pt x="493063" y="4564"/>
                        <a:pt x="341553" y="30"/>
                      </a:cubicBezTo>
                      <a:cubicBezTo>
                        <a:pt x="335099" y="-407"/>
                        <a:pt x="329317" y="3995"/>
                        <a:pt x="328019" y="10332"/>
                      </a:cubicBezTo>
                      <a:cubicBezTo>
                        <a:pt x="326517" y="16573"/>
                        <a:pt x="329605" y="23010"/>
                        <a:pt x="335412" y="25744"/>
                      </a:cubicBezTo>
                      <a:cubicBezTo>
                        <a:pt x="464913" y="87136"/>
                        <a:pt x="592469" y="180587"/>
                        <a:pt x="751101" y="331488"/>
                      </a:cubicBezTo>
                      <a:cubicBezTo>
                        <a:pt x="743675" y="347631"/>
                        <a:pt x="741521" y="365702"/>
                        <a:pt x="744944" y="383136"/>
                      </a:cubicBezTo>
                      <a:lnTo>
                        <a:pt x="9012" y="1088059"/>
                      </a:lnTo>
                      <a:cubicBezTo>
                        <a:pt x="-2631" y="1099189"/>
                        <a:pt x="-3047" y="1117650"/>
                        <a:pt x="8083" y="1129294"/>
                      </a:cubicBezTo>
                      <a:cubicBezTo>
                        <a:pt x="8217" y="1129433"/>
                        <a:pt x="8351" y="1129572"/>
                        <a:pt x="8488" y="1129709"/>
                      </a:cubicBezTo>
                      <a:lnTo>
                        <a:pt x="90079" y="1211233"/>
                      </a:lnTo>
                      <a:cubicBezTo>
                        <a:pt x="101454" y="1222611"/>
                        <a:pt x="119899" y="1222613"/>
                        <a:pt x="131277" y="1211238"/>
                      </a:cubicBezTo>
                      <a:cubicBezTo>
                        <a:pt x="131429" y="1211086"/>
                        <a:pt x="131580" y="1210932"/>
                        <a:pt x="131729" y="1210776"/>
                      </a:cubicBezTo>
                      <a:lnTo>
                        <a:pt x="837278" y="474151"/>
                      </a:lnTo>
                      <a:cubicBezTo>
                        <a:pt x="854408" y="477201"/>
                        <a:pt x="872063" y="474885"/>
                        <a:pt x="887826" y="467519"/>
                      </a:cubicBezTo>
                      <a:cubicBezTo>
                        <a:pt x="1004555" y="588494"/>
                        <a:pt x="1123956" y="727401"/>
                        <a:pt x="1201454" y="877592"/>
                      </a:cubicBezTo>
                      <a:cubicBezTo>
                        <a:pt x="1203731" y="882109"/>
                        <a:pt x="1208356" y="884961"/>
                        <a:pt x="1213414" y="884968"/>
                      </a:cubicBezTo>
                      <a:cubicBezTo>
                        <a:pt x="1214644" y="884965"/>
                        <a:pt x="1215867" y="884794"/>
                        <a:pt x="1217052" y="884460"/>
                      </a:cubicBezTo>
                      <a:cubicBezTo>
                        <a:pt x="1223228" y="882794"/>
                        <a:pt x="1227361" y="876988"/>
                        <a:pt x="1226914" y="870605"/>
                      </a:cubicBezTo>
                      <a:cubicBezTo>
                        <a:pt x="1217576" y="717132"/>
                        <a:pt x="1124058" y="521011"/>
                        <a:pt x="987993" y="36204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68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DE"/>
                </a:p>
              </p:txBody>
            </p:sp>
          </p:grpSp>
          <p:sp>
            <p:nvSpPr>
              <p:cNvPr id="22" name="Graphic 9" descr="Construction worker female with solid fill">
                <a:extLst>
                  <a:ext uri="{FF2B5EF4-FFF2-40B4-BE49-F238E27FC236}">
                    <a16:creationId xmlns:a16="http://schemas.microsoft.com/office/drawing/2014/main" id="{F4EEC236-C9FA-8544-C5A7-A6F895916E78}"/>
                  </a:ext>
                </a:extLst>
              </p:cNvPr>
              <p:cNvSpPr/>
              <p:nvPr/>
            </p:nvSpPr>
            <p:spPr>
              <a:xfrm>
                <a:off x="3885642" y="2701560"/>
                <a:ext cx="1048865" cy="1405073"/>
              </a:xfrm>
              <a:custGeom>
                <a:avLst/>
                <a:gdLst>
                  <a:gd name="connsiteX0" fmla="*/ 1048866 w 1048865"/>
                  <a:gd name="connsiteY0" fmla="*/ 1014321 h 1405073"/>
                  <a:gd name="connsiteX1" fmla="*/ 986171 w 1048865"/>
                  <a:gd name="connsiteY1" fmla="*/ 887746 h 1405073"/>
                  <a:gd name="connsiteX2" fmla="*/ 858344 w 1048865"/>
                  <a:gd name="connsiteY2" fmla="*/ 807863 h 1405073"/>
                  <a:gd name="connsiteX3" fmla="*/ 768446 w 1048865"/>
                  <a:gd name="connsiteY3" fmla="*/ 769884 h 1405073"/>
                  <a:gd name="connsiteX4" fmla="*/ 795226 w 1048865"/>
                  <a:gd name="connsiteY4" fmla="*/ 366511 h 1405073"/>
                  <a:gd name="connsiteX5" fmla="*/ 795226 w 1048865"/>
                  <a:gd name="connsiteY5" fmla="*/ 355261 h 1405073"/>
                  <a:gd name="connsiteX6" fmla="*/ 812144 w 1048865"/>
                  <a:gd name="connsiteY6" fmla="*/ 355261 h 1405073"/>
                  <a:gd name="connsiteX7" fmla="*/ 845978 w 1048865"/>
                  <a:gd name="connsiteY7" fmla="*/ 321427 h 1405073"/>
                  <a:gd name="connsiteX8" fmla="*/ 812144 w 1048865"/>
                  <a:gd name="connsiteY8" fmla="*/ 287592 h 1405073"/>
                  <a:gd name="connsiteX9" fmla="*/ 795226 w 1048865"/>
                  <a:gd name="connsiteY9" fmla="*/ 287592 h 1405073"/>
                  <a:gd name="connsiteX10" fmla="*/ 653122 w 1048865"/>
                  <a:gd name="connsiteY10" fmla="*/ 66146 h 1405073"/>
                  <a:gd name="connsiteX11" fmla="*/ 626054 w 1048865"/>
                  <a:gd name="connsiteY11" fmla="*/ 173232 h 1405073"/>
                  <a:gd name="connsiteX12" fmla="*/ 609137 w 1048865"/>
                  <a:gd name="connsiteY12" fmla="*/ 186089 h 1405073"/>
                  <a:gd name="connsiteX13" fmla="*/ 605077 w 1048865"/>
                  <a:gd name="connsiteY13" fmla="*/ 186089 h 1405073"/>
                  <a:gd name="connsiteX14" fmla="*/ 591981 w 1048865"/>
                  <a:gd name="connsiteY14" fmla="*/ 166068 h 1405073"/>
                  <a:gd name="connsiteX15" fmla="*/ 591983 w 1048865"/>
                  <a:gd name="connsiteY15" fmla="*/ 166059 h 1405073"/>
                  <a:gd name="connsiteX16" fmla="*/ 592220 w 1048865"/>
                  <a:gd name="connsiteY16" fmla="*/ 165112 h 1405073"/>
                  <a:gd name="connsiteX17" fmla="*/ 624363 w 1048865"/>
                  <a:gd name="connsiteY17" fmla="*/ 38402 h 1405073"/>
                  <a:gd name="connsiteX18" fmla="*/ 575286 w 1048865"/>
                  <a:gd name="connsiteY18" fmla="*/ 0 h 1405073"/>
                  <a:gd name="connsiteX19" fmla="*/ 473783 w 1048865"/>
                  <a:gd name="connsiteY19" fmla="*/ 0 h 1405073"/>
                  <a:gd name="connsiteX20" fmla="*/ 424723 w 1048865"/>
                  <a:gd name="connsiteY20" fmla="*/ 38402 h 1405073"/>
                  <a:gd name="connsiteX21" fmla="*/ 456866 w 1048865"/>
                  <a:gd name="connsiteY21" fmla="*/ 165112 h 1405073"/>
                  <a:gd name="connsiteX22" fmla="*/ 445024 w 1048865"/>
                  <a:gd name="connsiteY22" fmla="*/ 185869 h 1405073"/>
                  <a:gd name="connsiteX23" fmla="*/ 444008 w 1048865"/>
                  <a:gd name="connsiteY23" fmla="*/ 186089 h 1405073"/>
                  <a:gd name="connsiteX24" fmla="*/ 439948 w 1048865"/>
                  <a:gd name="connsiteY24" fmla="*/ 186089 h 1405073"/>
                  <a:gd name="connsiteX25" fmla="*/ 423031 w 1048865"/>
                  <a:gd name="connsiteY25" fmla="*/ 173232 h 1405073"/>
                  <a:gd name="connsiteX26" fmla="*/ 396810 w 1048865"/>
                  <a:gd name="connsiteY26" fmla="*/ 66146 h 1405073"/>
                  <a:gd name="connsiteX27" fmla="*/ 254705 w 1048865"/>
                  <a:gd name="connsiteY27" fmla="*/ 287592 h 1405073"/>
                  <a:gd name="connsiteX28" fmla="*/ 236942 w 1048865"/>
                  <a:gd name="connsiteY28" fmla="*/ 287592 h 1405073"/>
                  <a:gd name="connsiteX29" fmla="*/ 203108 w 1048865"/>
                  <a:gd name="connsiteY29" fmla="*/ 321427 h 1405073"/>
                  <a:gd name="connsiteX30" fmla="*/ 236942 w 1048865"/>
                  <a:gd name="connsiteY30" fmla="*/ 355261 h 1405073"/>
                  <a:gd name="connsiteX31" fmla="*/ 253859 w 1048865"/>
                  <a:gd name="connsiteY31" fmla="*/ 355261 h 1405073"/>
                  <a:gd name="connsiteX32" fmla="*/ 253859 w 1048865"/>
                  <a:gd name="connsiteY32" fmla="*/ 366545 h 1405073"/>
                  <a:gd name="connsiteX33" fmla="*/ 280758 w 1048865"/>
                  <a:gd name="connsiteY33" fmla="*/ 770054 h 1405073"/>
                  <a:gd name="connsiteX34" fmla="*/ 239530 w 1048865"/>
                  <a:gd name="connsiteY34" fmla="*/ 786971 h 1405073"/>
                  <a:gd name="connsiteX35" fmla="*/ 198828 w 1048865"/>
                  <a:gd name="connsiteY35" fmla="*/ 804226 h 1405073"/>
                  <a:gd name="connsiteX36" fmla="*/ 62797 w 1048865"/>
                  <a:gd name="connsiteY36" fmla="*/ 887763 h 1405073"/>
                  <a:gd name="connsiteX37" fmla="*/ 0 w 1048865"/>
                  <a:gd name="connsiteY37" fmla="*/ 1015031 h 1405073"/>
                  <a:gd name="connsiteX38" fmla="*/ 135 w 1048865"/>
                  <a:gd name="connsiteY38" fmla="*/ 1312266 h 1405073"/>
                  <a:gd name="connsiteX39" fmla="*/ 15192 w 1048865"/>
                  <a:gd name="connsiteY39" fmla="*/ 1322298 h 1405073"/>
                  <a:gd name="connsiteX40" fmla="*/ 169138 w 1048865"/>
                  <a:gd name="connsiteY40" fmla="*/ 1374995 h 1405073"/>
                  <a:gd name="connsiteX41" fmla="*/ 169138 w 1048865"/>
                  <a:gd name="connsiteY41" fmla="*/ 1268789 h 1405073"/>
                  <a:gd name="connsiteX42" fmla="*/ 490565 w 1048865"/>
                  <a:gd name="connsiteY42" fmla="*/ 1268789 h 1405073"/>
                  <a:gd name="connsiteX43" fmla="*/ 490565 w 1048865"/>
                  <a:gd name="connsiteY43" fmla="*/ 1404770 h 1405073"/>
                  <a:gd name="connsiteX44" fmla="*/ 529288 w 1048865"/>
                  <a:gd name="connsiteY44" fmla="*/ 1405074 h 1405073"/>
                  <a:gd name="connsiteX45" fmla="*/ 558233 w 1048865"/>
                  <a:gd name="connsiteY45" fmla="*/ 1404837 h 1405073"/>
                  <a:gd name="connsiteX46" fmla="*/ 558233 w 1048865"/>
                  <a:gd name="connsiteY46" fmla="*/ 1268789 h 1405073"/>
                  <a:gd name="connsiteX47" fmla="*/ 879660 w 1048865"/>
                  <a:gd name="connsiteY47" fmla="*/ 1268789 h 1405073"/>
                  <a:gd name="connsiteX48" fmla="*/ 879660 w 1048865"/>
                  <a:gd name="connsiteY48" fmla="*/ 1376298 h 1405073"/>
                  <a:gd name="connsiteX49" fmla="*/ 1035298 w 1048865"/>
                  <a:gd name="connsiteY49" fmla="*/ 1321232 h 1405073"/>
                  <a:gd name="connsiteX50" fmla="*/ 1048832 w 1048865"/>
                  <a:gd name="connsiteY50" fmla="*/ 1311082 h 1405073"/>
                  <a:gd name="connsiteX51" fmla="*/ 321427 w 1048865"/>
                  <a:gd name="connsiteY51" fmla="*/ 473681 h 1405073"/>
                  <a:gd name="connsiteX52" fmla="*/ 321427 w 1048865"/>
                  <a:gd name="connsiteY52" fmla="*/ 471465 h 1405073"/>
                  <a:gd name="connsiteX53" fmla="*/ 561972 w 1048865"/>
                  <a:gd name="connsiteY53" fmla="*/ 355261 h 1405073"/>
                  <a:gd name="connsiteX54" fmla="*/ 573070 w 1048865"/>
                  <a:gd name="connsiteY54" fmla="*/ 355261 h 1405073"/>
                  <a:gd name="connsiteX55" fmla="*/ 727304 w 1048865"/>
                  <a:gd name="connsiteY55" fmla="*/ 476168 h 1405073"/>
                  <a:gd name="connsiteX56" fmla="*/ 518062 w 1048865"/>
                  <a:gd name="connsiteY56" fmla="*/ 672741 h 1405073"/>
                  <a:gd name="connsiteX57" fmla="*/ 321427 w 1048865"/>
                  <a:gd name="connsiteY57" fmla="*/ 473681 h 1405073"/>
                  <a:gd name="connsiteX58" fmla="*/ 490598 w 1048865"/>
                  <a:gd name="connsiteY58" fmla="*/ 1201120 h 1405073"/>
                  <a:gd name="connsiteX59" fmla="*/ 174552 w 1048865"/>
                  <a:gd name="connsiteY59" fmla="*/ 1201120 h 1405073"/>
                  <a:gd name="connsiteX60" fmla="*/ 227215 w 1048865"/>
                  <a:gd name="connsiteY60" fmla="*/ 865077 h 1405073"/>
                  <a:gd name="connsiteX61" fmla="*/ 370351 w 1048865"/>
                  <a:gd name="connsiteY61" fmla="*/ 806459 h 1405073"/>
                  <a:gd name="connsiteX62" fmla="*/ 374005 w 1048865"/>
                  <a:gd name="connsiteY62" fmla="*/ 804632 h 1405073"/>
                  <a:gd name="connsiteX63" fmla="*/ 490683 w 1048865"/>
                  <a:gd name="connsiteY63" fmla="*/ 1082700 h 1405073"/>
                  <a:gd name="connsiteX64" fmla="*/ 524433 w 1048865"/>
                  <a:gd name="connsiteY64" fmla="*/ 812025 h 1405073"/>
                  <a:gd name="connsiteX65" fmla="*/ 392174 w 1048865"/>
                  <a:gd name="connsiteY65" fmla="*/ 793416 h 1405073"/>
                  <a:gd name="connsiteX66" fmla="*/ 422828 w 1048865"/>
                  <a:gd name="connsiteY66" fmla="*/ 728234 h 1405073"/>
                  <a:gd name="connsiteX67" fmla="*/ 422828 w 1048865"/>
                  <a:gd name="connsiteY67" fmla="*/ 724411 h 1405073"/>
                  <a:gd name="connsiteX68" fmla="*/ 625919 w 1048865"/>
                  <a:gd name="connsiteY68" fmla="*/ 724411 h 1405073"/>
                  <a:gd name="connsiteX69" fmla="*/ 625919 w 1048865"/>
                  <a:gd name="connsiteY69" fmla="*/ 728167 h 1405073"/>
                  <a:gd name="connsiteX70" fmla="*/ 656742 w 1048865"/>
                  <a:gd name="connsiteY70" fmla="*/ 793535 h 1405073"/>
                  <a:gd name="connsiteX71" fmla="*/ 524433 w 1048865"/>
                  <a:gd name="connsiteY71" fmla="*/ 812025 h 1405073"/>
                  <a:gd name="connsiteX72" fmla="*/ 558352 w 1048865"/>
                  <a:gd name="connsiteY72" fmla="*/ 1201120 h 1405073"/>
                  <a:gd name="connsiteX73" fmla="*/ 558352 w 1048865"/>
                  <a:gd name="connsiteY73" fmla="*/ 1082700 h 1405073"/>
                  <a:gd name="connsiteX74" fmla="*/ 674996 w 1048865"/>
                  <a:gd name="connsiteY74" fmla="*/ 804751 h 1405073"/>
                  <a:gd name="connsiteX75" fmla="*/ 678379 w 1048865"/>
                  <a:gd name="connsiteY75" fmla="*/ 806442 h 1405073"/>
                  <a:gd name="connsiteX76" fmla="*/ 823207 w 1048865"/>
                  <a:gd name="connsiteY76" fmla="*/ 866583 h 1405073"/>
                  <a:gd name="connsiteX77" fmla="*/ 874619 w 1048865"/>
                  <a:gd name="connsiteY77" fmla="*/ 1201120 h 140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048865" h="1405073">
                    <a:moveTo>
                      <a:pt x="1048866" y="1014321"/>
                    </a:moveTo>
                    <a:cubicBezTo>
                      <a:pt x="1047018" y="965109"/>
                      <a:pt x="1024199" y="919038"/>
                      <a:pt x="986171" y="887746"/>
                    </a:cubicBezTo>
                    <a:cubicBezTo>
                      <a:pt x="947136" y="855786"/>
                      <a:pt x="904180" y="828941"/>
                      <a:pt x="858344" y="807863"/>
                    </a:cubicBezTo>
                    <a:cubicBezTo>
                      <a:pt x="831378" y="794939"/>
                      <a:pt x="801367" y="782352"/>
                      <a:pt x="768446" y="769884"/>
                    </a:cubicBezTo>
                    <a:cubicBezTo>
                      <a:pt x="803008" y="703146"/>
                      <a:pt x="888728" y="507905"/>
                      <a:pt x="795226" y="366511"/>
                    </a:cubicBezTo>
                    <a:lnTo>
                      <a:pt x="795226" y="355261"/>
                    </a:lnTo>
                    <a:lnTo>
                      <a:pt x="812144" y="355261"/>
                    </a:lnTo>
                    <a:cubicBezTo>
                      <a:pt x="830830" y="355261"/>
                      <a:pt x="845978" y="340113"/>
                      <a:pt x="845978" y="321427"/>
                    </a:cubicBezTo>
                    <a:cubicBezTo>
                      <a:pt x="845978" y="302740"/>
                      <a:pt x="830830" y="287592"/>
                      <a:pt x="812144" y="287592"/>
                    </a:cubicBezTo>
                    <a:lnTo>
                      <a:pt x="795226" y="287592"/>
                    </a:lnTo>
                    <a:cubicBezTo>
                      <a:pt x="789336" y="194170"/>
                      <a:pt x="735595" y="110424"/>
                      <a:pt x="653122" y="66146"/>
                    </a:cubicBezTo>
                    <a:lnTo>
                      <a:pt x="626054" y="173232"/>
                    </a:lnTo>
                    <a:cubicBezTo>
                      <a:pt x="624146" y="180967"/>
                      <a:pt x="617100" y="186321"/>
                      <a:pt x="609137" y="186089"/>
                    </a:cubicBezTo>
                    <a:lnTo>
                      <a:pt x="605077" y="186089"/>
                    </a:lnTo>
                    <a:cubicBezTo>
                      <a:pt x="595932" y="184176"/>
                      <a:pt x="590068" y="175211"/>
                      <a:pt x="591981" y="166068"/>
                    </a:cubicBezTo>
                    <a:cubicBezTo>
                      <a:pt x="591981" y="166064"/>
                      <a:pt x="591983" y="166063"/>
                      <a:pt x="591983" y="166059"/>
                    </a:cubicBezTo>
                    <a:cubicBezTo>
                      <a:pt x="591983" y="165738"/>
                      <a:pt x="592135" y="165433"/>
                      <a:pt x="592220" y="165112"/>
                    </a:cubicBezTo>
                    <a:lnTo>
                      <a:pt x="624363" y="38402"/>
                    </a:lnTo>
                    <a:cubicBezTo>
                      <a:pt x="618714" y="15883"/>
                      <a:pt x="598503" y="68"/>
                      <a:pt x="575286" y="0"/>
                    </a:cubicBezTo>
                    <a:lnTo>
                      <a:pt x="473783" y="0"/>
                    </a:lnTo>
                    <a:cubicBezTo>
                      <a:pt x="450572" y="76"/>
                      <a:pt x="430372" y="15889"/>
                      <a:pt x="424723" y="38402"/>
                    </a:cubicBezTo>
                    <a:lnTo>
                      <a:pt x="456866" y="165112"/>
                    </a:lnTo>
                    <a:cubicBezTo>
                      <a:pt x="459317" y="174112"/>
                      <a:pt x="454018" y="183398"/>
                      <a:pt x="445024" y="185869"/>
                    </a:cubicBezTo>
                    <a:lnTo>
                      <a:pt x="444008" y="186089"/>
                    </a:lnTo>
                    <a:lnTo>
                      <a:pt x="439948" y="186089"/>
                    </a:lnTo>
                    <a:cubicBezTo>
                      <a:pt x="431985" y="186321"/>
                      <a:pt x="424939" y="180967"/>
                      <a:pt x="423031" y="173232"/>
                    </a:cubicBezTo>
                    <a:lnTo>
                      <a:pt x="396810" y="66146"/>
                    </a:lnTo>
                    <a:cubicBezTo>
                      <a:pt x="314337" y="110424"/>
                      <a:pt x="260596" y="194170"/>
                      <a:pt x="254705" y="287592"/>
                    </a:cubicBezTo>
                    <a:lnTo>
                      <a:pt x="236942" y="287592"/>
                    </a:lnTo>
                    <a:cubicBezTo>
                      <a:pt x="218255" y="287592"/>
                      <a:pt x="203108" y="302740"/>
                      <a:pt x="203108" y="321427"/>
                    </a:cubicBezTo>
                    <a:cubicBezTo>
                      <a:pt x="203108" y="340113"/>
                      <a:pt x="218255" y="355261"/>
                      <a:pt x="236942" y="355261"/>
                    </a:cubicBezTo>
                    <a:lnTo>
                      <a:pt x="253859" y="355261"/>
                    </a:lnTo>
                    <a:lnTo>
                      <a:pt x="253859" y="366545"/>
                    </a:lnTo>
                    <a:cubicBezTo>
                      <a:pt x="160290" y="508057"/>
                      <a:pt x="246247" y="703484"/>
                      <a:pt x="280758" y="770054"/>
                    </a:cubicBezTo>
                    <a:lnTo>
                      <a:pt x="239530" y="786971"/>
                    </a:lnTo>
                    <a:lnTo>
                      <a:pt x="198828" y="804226"/>
                    </a:lnTo>
                    <a:cubicBezTo>
                      <a:pt x="149971" y="825897"/>
                      <a:pt x="104223" y="853992"/>
                      <a:pt x="62797" y="887763"/>
                    </a:cubicBezTo>
                    <a:cubicBezTo>
                      <a:pt x="24581" y="919216"/>
                      <a:pt x="1710" y="965565"/>
                      <a:pt x="0" y="1015031"/>
                    </a:cubicBezTo>
                    <a:lnTo>
                      <a:pt x="135" y="1312266"/>
                    </a:lnTo>
                    <a:lnTo>
                      <a:pt x="15192" y="1322298"/>
                    </a:lnTo>
                    <a:cubicBezTo>
                      <a:pt x="48146" y="1344290"/>
                      <a:pt x="102467" y="1361783"/>
                      <a:pt x="169138" y="1374995"/>
                    </a:cubicBezTo>
                    <a:lnTo>
                      <a:pt x="169138" y="1268789"/>
                    </a:lnTo>
                    <a:lnTo>
                      <a:pt x="490565" y="1268789"/>
                    </a:lnTo>
                    <a:lnTo>
                      <a:pt x="490565" y="1404770"/>
                    </a:lnTo>
                    <a:cubicBezTo>
                      <a:pt x="503455" y="1404973"/>
                      <a:pt x="516363" y="1405074"/>
                      <a:pt x="529288" y="1405074"/>
                    </a:cubicBezTo>
                    <a:cubicBezTo>
                      <a:pt x="538948" y="1405074"/>
                      <a:pt x="548591" y="1404956"/>
                      <a:pt x="558233" y="1404837"/>
                    </a:cubicBezTo>
                    <a:lnTo>
                      <a:pt x="558233" y="1268789"/>
                    </a:lnTo>
                    <a:lnTo>
                      <a:pt x="879660" y="1268789"/>
                    </a:lnTo>
                    <a:lnTo>
                      <a:pt x="879660" y="1376298"/>
                    </a:lnTo>
                    <a:cubicBezTo>
                      <a:pt x="949020" y="1362764"/>
                      <a:pt x="1004357" y="1344409"/>
                      <a:pt x="1035298" y="1321232"/>
                    </a:cubicBezTo>
                    <a:lnTo>
                      <a:pt x="1048832" y="1311082"/>
                    </a:lnTo>
                    <a:close/>
                    <a:moveTo>
                      <a:pt x="321427" y="473681"/>
                    </a:moveTo>
                    <a:lnTo>
                      <a:pt x="321427" y="471465"/>
                    </a:lnTo>
                    <a:cubicBezTo>
                      <a:pt x="373870" y="464698"/>
                      <a:pt x="514080" y="439322"/>
                      <a:pt x="561972" y="355261"/>
                    </a:cubicBezTo>
                    <a:lnTo>
                      <a:pt x="573070" y="355261"/>
                    </a:lnTo>
                    <a:cubicBezTo>
                      <a:pt x="630656" y="386994"/>
                      <a:pt x="682739" y="427822"/>
                      <a:pt x="727304" y="476168"/>
                    </a:cubicBezTo>
                    <a:cubicBezTo>
                      <a:pt x="723805" y="588231"/>
                      <a:pt x="630125" y="676239"/>
                      <a:pt x="518062" y="672741"/>
                    </a:cubicBezTo>
                    <a:cubicBezTo>
                      <a:pt x="409954" y="669366"/>
                      <a:pt x="323477" y="581823"/>
                      <a:pt x="321427" y="473681"/>
                    </a:cubicBezTo>
                    <a:close/>
                    <a:moveTo>
                      <a:pt x="490598" y="1201120"/>
                    </a:moveTo>
                    <a:lnTo>
                      <a:pt x="174552" y="1201120"/>
                    </a:lnTo>
                    <a:lnTo>
                      <a:pt x="227215" y="865077"/>
                    </a:lnTo>
                    <a:lnTo>
                      <a:pt x="370351" y="806459"/>
                    </a:lnTo>
                    <a:cubicBezTo>
                      <a:pt x="371620" y="805935"/>
                      <a:pt x="372770" y="805207"/>
                      <a:pt x="374005" y="804632"/>
                    </a:cubicBezTo>
                    <a:lnTo>
                      <a:pt x="490683" y="1082700"/>
                    </a:lnTo>
                    <a:close/>
                    <a:moveTo>
                      <a:pt x="524433" y="812025"/>
                    </a:moveTo>
                    <a:cubicBezTo>
                      <a:pt x="479665" y="812446"/>
                      <a:pt x="435086" y="806173"/>
                      <a:pt x="392174" y="793416"/>
                    </a:cubicBezTo>
                    <a:cubicBezTo>
                      <a:pt x="411637" y="777375"/>
                      <a:pt x="422886" y="753456"/>
                      <a:pt x="422828" y="728234"/>
                    </a:cubicBezTo>
                    <a:lnTo>
                      <a:pt x="422828" y="724411"/>
                    </a:lnTo>
                    <a:cubicBezTo>
                      <a:pt x="487914" y="751005"/>
                      <a:pt x="560834" y="751005"/>
                      <a:pt x="625919" y="724411"/>
                    </a:cubicBezTo>
                    <a:lnTo>
                      <a:pt x="625919" y="728167"/>
                    </a:lnTo>
                    <a:cubicBezTo>
                      <a:pt x="625858" y="753478"/>
                      <a:pt x="637176" y="777478"/>
                      <a:pt x="656742" y="793535"/>
                    </a:cubicBezTo>
                    <a:cubicBezTo>
                      <a:pt x="613796" y="806207"/>
                      <a:pt x="569208" y="812438"/>
                      <a:pt x="524433" y="812025"/>
                    </a:cubicBezTo>
                    <a:close/>
                    <a:moveTo>
                      <a:pt x="558352" y="1201120"/>
                    </a:moveTo>
                    <a:lnTo>
                      <a:pt x="558352" y="1082700"/>
                    </a:lnTo>
                    <a:lnTo>
                      <a:pt x="674996" y="804751"/>
                    </a:lnTo>
                    <a:cubicBezTo>
                      <a:pt x="676129" y="805275"/>
                      <a:pt x="677144" y="805935"/>
                      <a:pt x="678379" y="806442"/>
                    </a:cubicBezTo>
                    <a:lnTo>
                      <a:pt x="823207" y="866583"/>
                    </a:lnTo>
                    <a:lnTo>
                      <a:pt x="874619" y="1201120"/>
                    </a:lnTo>
                    <a:close/>
                  </a:path>
                </a:pathLst>
              </a:custGeom>
              <a:solidFill>
                <a:srgbClr val="000000"/>
              </a:solidFill>
              <a:ln w="168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DE"/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328BB90-D062-4CA9-9BE0-5A53796A4FBC}"/>
              </a:ext>
            </a:extLst>
          </p:cNvPr>
          <p:cNvGrpSpPr/>
          <p:nvPr/>
        </p:nvGrpSpPr>
        <p:grpSpPr>
          <a:xfrm>
            <a:off x="4566324" y="2851221"/>
            <a:ext cx="5258576" cy="3171833"/>
            <a:chOff x="2105399" y="615706"/>
            <a:chExt cx="5258576" cy="3171833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A45EF2C4-7686-F6E5-5D35-898748B384B2}"/>
                </a:ext>
              </a:extLst>
            </p:cNvPr>
            <p:cNvSpPr/>
            <p:nvPr/>
          </p:nvSpPr>
          <p:spPr>
            <a:xfrm>
              <a:off x="2500703" y="984727"/>
              <a:ext cx="4863272" cy="2802812"/>
            </a:xfrm>
            <a:prstGeom prst="roundRect">
              <a:avLst>
                <a:gd name="adj" fmla="val 11352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F08660D-E2E7-A495-B639-7645BD6FA20E}"/>
                </a:ext>
              </a:extLst>
            </p:cNvPr>
            <p:cNvSpPr txBox="1"/>
            <p:nvPr/>
          </p:nvSpPr>
          <p:spPr>
            <a:xfrm>
              <a:off x="2784652" y="1272919"/>
              <a:ext cx="4429389" cy="2400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000"/>
                <a:t>Construction of structures and buildings </a:t>
              </a:r>
              <a:br>
                <a:rPr lang="en-US" sz="2000"/>
              </a:br>
              <a:r>
                <a:rPr lang="en-US" sz="2000"/>
                <a:t>took a lot of </a:t>
              </a:r>
              <a:r>
                <a:rPr lang="en-US" sz="2000" b="1"/>
                <a:t>labor and time</a:t>
              </a:r>
              <a:r>
                <a:rPr lang="en-US" sz="2000"/>
                <a:t>. </a:t>
              </a:r>
            </a:p>
            <a:p>
              <a:pPr algn="ctr">
                <a:spcAft>
                  <a:spcPts val="1200"/>
                </a:spcAft>
              </a:pPr>
              <a:r>
                <a:rPr lang="en-US" sz="2000"/>
                <a:t>Sometimes things became unstable and, through </a:t>
              </a:r>
              <a:r>
                <a:rPr lang="en-US" sz="2000" b="1"/>
                <a:t>trial-and-error, builders </a:t>
              </a:r>
              <a:r>
                <a:rPr lang="en-US" sz="2000"/>
                <a:t>had to find solutions, which again took time and labor, </a:t>
              </a:r>
              <a:r>
                <a:rPr lang="en-US" sz="2000" b="1"/>
                <a:t>material was used and wasted</a:t>
              </a:r>
              <a:r>
                <a:rPr lang="en-US" sz="2000"/>
                <a:t>, and more.</a:t>
              </a:r>
            </a:p>
          </p:txBody>
        </p:sp>
        <p:pic>
          <p:nvPicPr>
            <p:cNvPr id="29" name="Picture 28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0E5C506F-E06E-672A-9E82-95DDBC8FA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399" y="615706"/>
              <a:ext cx="799528" cy="8047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337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80E6E-5FCE-7169-F421-01B1BB5F3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F716D2-9CFF-4EDC-6E02-B6DB3FBFE1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848" y="438826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04A4CB-9C95-368D-82B4-8CBFAD47C120}"/>
              </a:ext>
            </a:extLst>
          </p:cNvPr>
          <p:cNvSpPr txBox="1"/>
          <p:nvPr/>
        </p:nvSpPr>
        <p:spPr>
          <a:xfrm>
            <a:off x="2871990" y="1309030"/>
            <a:ext cx="651229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Ever wondered </a:t>
            </a:r>
            <a:b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4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we stay grounded on Earth,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4800">
                <a:solidFill>
                  <a:srgbClr val="000000"/>
                </a:solidFill>
                <a:latin typeface="Calibri" panose="020F0502020204030204"/>
              </a:rPr>
              <a:t>while </a:t>
            </a:r>
            <a:r>
              <a:rPr lang="en-US" sz="4800" b="1">
                <a:solidFill>
                  <a:srgbClr val="000000"/>
                </a:solidFill>
                <a:latin typeface="Calibri" panose="020F0502020204030204"/>
              </a:rPr>
              <a:t>astronauts float through space</a:t>
            </a: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DE39B7-7BF3-0205-9291-EC1DB81F695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581"/>
          <a:stretch>
            <a:fillRect/>
          </a:stretch>
        </p:blipFill>
        <p:spPr>
          <a:xfrm flipH="1">
            <a:off x="9320010" y="1606526"/>
            <a:ext cx="2871990" cy="40934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8FE37EB-744A-B220-237A-BF21F2A8481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35228"/>
          <a:stretch>
            <a:fillRect/>
          </a:stretch>
        </p:blipFill>
        <p:spPr>
          <a:xfrm flipH="1">
            <a:off x="0" y="1606526"/>
            <a:ext cx="2807720" cy="409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11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2F6A1-0281-3FCA-904C-6EFB847CC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Utilizing simulation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55872-CB04-9DBB-0AAE-50AB6457E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50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42DE55-27A0-460C-D147-66B7077D3FAB}"/>
              </a:ext>
            </a:extLst>
          </p:cNvPr>
          <p:cNvGrpSpPr/>
          <p:nvPr/>
        </p:nvGrpSpPr>
        <p:grpSpPr>
          <a:xfrm>
            <a:off x="371476" y="672992"/>
            <a:ext cx="5095874" cy="5095874"/>
            <a:chOff x="3105151" y="709614"/>
            <a:chExt cx="5095874" cy="509587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9DB3C4F-1FEC-9313-0B85-2D0B66C1F431}"/>
                </a:ext>
              </a:extLst>
            </p:cNvPr>
            <p:cNvGrpSpPr/>
            <p:nvPr/>
          </p:nvGrpSpPr>
          <p:grpSpPr>
            <a:xfrm>
              <a:off x="3105151" y="709614"/>
              <a:ext cx="5095874" cy="5095874"/>
              <a:chOff x="3105151" y="709614"/>
              <a:chExt cx="5095874" cy="5095874"/>
            </a:xfrm>
          </p:grpSpPr>
          <p:pic>
            <p:nvPicPr>
              <p:cNvPr id="7" name="Picture 6" descr="A computer screen shot of a white arch&#10;&#10;Description automatically generated">
                <a:extLst>
                  <a:ext uri="{FF2B5EF4-FFF2-40B4-BE49-F238E27FC236}">
                    <a16:creationId xmlns:a16="http://schemas.microsoft.com/office/drawing/2014/main" id="{E966F77D-DD92-4D07-047D-63990CA14B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780147" y="1555451"/>
                <a:ext cx="3754128" cy="283081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6" name="Graphic 5" descr="Monitor with solid fill">
                <a:extLst>
                  <a:ext uri="{FF2B5EF4-FFF2-40B4-BE49-F238E27FC236}">
                    <a16:creationId xmlns:a16="http://schemas.microsoft.com/office/drawing/2014/main" id="{60FB69DF-1E36-BB7A-EEB2-9BDFD13212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3105151" y="709614"/>
                <a:ext cx="5095874" cy="5095874"/>
              </a:xfrm>
              <a:prstGeom prst="rect">
                <a:avLst/>
              </a:prstGeom>
            </p:spPr>
          </p:pic>
        </p:grpSp>
        <p:pic>
          <p:nvPicPr>
            <p:cNvPr id="10" name="Graphic 9" descr="Cursor with solid fill">
              <a:extLst>
                <a:ext uri="{FF2B5EF4-FFF2-40B4-BE49-F238E27FC236}">
                  <a16:creationId xmlns:a16="http://schemas.microsoft.com/office/drawing/2014/main" id="{E575D1CD-560C-3375-2D25-BA510AEFD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524375" y="2818928"/>
              <a:ext cx="457672" cy="457672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2F238EE-A704-1E19-408D-641DF729DE7F}"/>
              </a:ext>
            </a:extLst>
          </p:cNvPr>
          <p:cNvSpPr txBox="1"/>
          <p:nvPr/>
        </p:nvSpPr>
        <p:spPr>
          <a:xfrm>
            <a:off x="5781676" y="775344"/>
            <a:ext cx="480059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/>
              <a:t>Nowadays structures are </a:t>
            </a:r>
            <a:r>
              <a:rPr lang="en-US" b="1"/>
              <a:t>tested on the </a:t>
            </a:r>
            <a:br>
              <a:rPr lang="en-US" b="1"/>
            </a:br>
            <a:r>
              <a:rPr lang="en-US" b="1"/>
              <a:t>computer </a:t>
            </a:r>
            <a:r>
              <a:rPr lang="en-US"/>
              <a:t>first, saving time, energy, money, etc.</a:t>
            </a:r>
          </a:p>
          <a:p>
            <a:pPr>
              <a:spcAft>
                <a:spcPts val="1200"/>
              </a:spcAft>
            </a:pPr>
            <a:r>
              <a:rPr lang="en-US"/>
              <a:t>These tests are performed using </a:t>
            </a:r>
            <a:r>
              <a:rPr lang="en-US" b="1"/>
              <a:t>simulation tools, </a:t>
            </a:r>
            <a:r>
              <a:rPr lang="en-US"/>
              <a:t>doing the following steps: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b="1"/>
              <a:t>Creating a 3D model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b="1"/>
              <a:t>Defining the details</a:t>
            </a:r>
            <a:br>
              <a:rPr lang="en-US"/>
            </a:br>
            <a:r>
              <a:rPr lang="en-US" sz="1400"/>
              <a:t>(i.e. What material is the structure made of? </a:t>
            </a:r>
            <a:br>
              <a:rPr lang="en-US" sz="1400"/>
            </a:br>
            <a:r>
              <a:rPr lang="en-US" sz="1400"/>
              <a:t>What kind of load does it have to withstand? Etc.)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b="1"/>
              <a:t>Running the simulation</a:t>
            </a:r>
            <a:br>
              <a:rPr lang="en-US"/>
            </a:br>
            <a:r>
              <a:rPr lang="en-US" sz="1400"/>
              <a:t>(The computer identifies areas within the structure that are impacted by the load more and areas impacted less. </a:t>
            </a:r>
            <a:br>
              <a:rPr lang="en-US" sz="1400"/>
            </a:br>
            <a:r>
              <a:rPr lang="en-US" sz="1400"/>
              <a:t>It predicts how stable it is.)</a:t>
            </a:r>
            <a:endParaRPr lang="en-DE" sz="1400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C6811DE6-8A8C-4065-4307-BB0487E9A0F8}"/>
              </a:ext>
            </a:extLst>
          </p:cNvPr>
          <p:cNvSpPr/>
          <p:nvPr/>
        </p:nvSpPr>
        <p:spPr>
          <a:xfrm rot="5400000">
            <a:off x="5372100" y="5023267"/>
            <a:ext cx="819150" cy="35242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4927D3-81A1-1572-F3D2-81DE43B764EC}"/>
              </a:ext>
            </a:extLst>
          </p:cNvPr>
          <p:cNvSpPr txBox="1"/>
          <p:nvPr/>
        </p:nvSpPr>
        <p:spPr>
          <a:xfrm>
            <a:off x="6096000" y="4730119"/>
            <a:ext cx="536257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/>
              <a:t>Based on the results</a:t>
            </a:r>
            <a:r>
              <a:rPr lang="en-GB" b="1"/>
              <a:t>, changes can be made </a:t>
            </a:r>
            <a:br>
              <a:rPr lang="en-GB" b="1"/>
            </a:br>
            <a:r>
              <a:rPr lang="en-GB" b="1"/>
              <a:t>without having to physically build another model</a:t>
            </a:r>
            <a:r>
              <a:rPr lang="en-GB"/>
              <a:t>.</a:t>
            </a:r>
          </a:p>
          <a:p>
            <a:r>
              <a:rPr lang="en-GB" sz="1400"/>
              <a:t>(Changes can include: changing the shape, or the material; and more.)</a:t>
            </a:r>
            <a:endParaRPr lang="en-DE" sz="1400"/>
          </a:p>
        </p:txBody>
      </p:sp>
    </p:spTree>
    <p:extLst>
      <p:ext uri="{BB962C8B-B14F-4D97-AF65-F5344CB8AC3E}">
        <p14:creationId xmlns:p14="http://schemas.microsoft.com/office/powerpoint/2010/main" val="330106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DB6C8-7BEB-F49E-C2BE-034ADC510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err="1"/>
              <a:t>Color</a:t>
            </a:r>
            <a:r>
              <a:rPr lang="en-GB"/>
              <a:t> coding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9209C-A45E-279A-BD41-438DD4EAC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8A6E83-116D-2341-D2F2-E34DBDB785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74"/>
          <a:stretch>
            <a:fillRect/>
          </a:stretch>
        </p:blipFill>
        <p:spPr>
          <a:xfrm>
            <a:off x="6761731" y="863293"/>
            <a:ext cx="4516887" cy="442324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CA8750C-ECC5-F518-BDD2-70B459FF8046}"/>
              </a:ext>
            </a:extLst>
          </p:cNvPr>
          <p:cNvGrpSpPr/>
          <p:nvPr/>
        </p:nvGrpSpPr>
        <p:grpSpPr>
          <a:xfrm>
            <a:off x="719247" y="1709130"/>
            <a:ext cx="4543424" cy="2964099"/>
            <a:chOff x="609601" y="1217376"/>
            <a:chExt cx="4543424" cy="296409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D124B49-790F-7505-88DB-282B9EA6B5DC}"/>
                </a:ext>
              </a:extLst>
            </p:cNvPr>
            <p:cNvGrpSpPr/>
            <p:nvPr/>
          </p:nvGrpSpPr>
          <p:grpSpPr>
            <a:xfrm>
              <a:off x="609601" y="1217376"/>
              <a:ext cx="4543424" cy="2964099"/>
              <a:chOff x="2105399" y="615706"/>
              <a:chExt cx="4543424" cy="2964099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CFB84DF9-F1C1-93ED-8B86-8F5E1B5F388D}"/>
                  </a:ext>
                </a:extLst>
              </p:cNvPr>
              <p:cNvSpPr/>
              <p:nvPr/>
            </p:nvSpPr>
            <p:spPr>
              <a:xfrm>
                <a:off x="2500702" y="984727"/>
                <a:ext cx="4148121" cy="2595078"/>
              </a:xfrm>
              <a:prstGeom prst="roundRect">
                <a:avLst>
                  <a:gd name="adj" fmla="val 11352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81B248A-70D0-737A-30FD-6152650D111B}"/>
                  </a:ext>
                </a:extLst>
              </p:cNvPr>
              <p:cNvSpPr txBox="1"/>
              <p:nvPr/>
            </p:nvSpPr>
            <p:spPr>
              <a:xfrm>
                <a:off x="2756077" y="1272919"/>
                <a:ext cx="3683196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1200"/>
                  </a:spcAft>
                </a:pPr>
                <a:r>
                  <a:rPr lang="en-US" sz="2000"/>
                  <a:t>The colors in the simulation images indicate </a:t>
                </a:r>
                <a:r>
                  <a:rPr lang="en-US" sz="2000" b="1"/>
                  <a:t>how strongly </a:t>
                </a:r>
                <a:r>
                  <a:rPr lang="en-US" sz="2000"/>
                  <a:t>a structure is </a:t>
                </a:r>
                <a:r>
                  <a:rPr lang="en-US" sz="2000" b="1"/>
                  <a:t>impacted </a:t>
                </a:r>
                <a:r>
                  <a:rPr lang="en-US" sz="2000"/>
                  <a:t>by the load.  </a:t>
                </a:r>
              </a:p>
            </p:txBody>
          </p:sp>
          <p:pic>
            <p:nvPicPr>
              <p:cNvPr id="15" name="Picture 14" descr="A black and white logo&#10;&#10;AI-generated content may be incorrect.">
                <a:extLst>
                  <a:ext uri="{FF2B5EF4-FFF2-40B4-BE49-F238E27FC236}">
                    <a16:creationId xmlns:a16="http://schemas.microsoft.com/office/drawing/2014/main" id="{1F64BBCF-1559-FF0E-C491-10879F4157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5399" y="615706"/>
                <a:ext cx="799528" cy="804708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0F5A2F7-AC64-3197-6023-4646ED4462E4}"/>
                </a:ext>
              </a:extLst>
            </p:cNvPr>
            <p:cNvGrpSpPr/>
            <p:nvPr/>
          </p:nvGrpSpPr>
          <p:grpSpPr>
            <a:xfrm>
              <a:off x="2320117" y="3171254"/>
              <a:ext cx="1517694" cy="257746"/>
              <a:chOff x="1160155" y="5353416"/>
              <a:chExt cx="1517694" cy="25774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2424BA9-F3B7-C58B-F4AF-D48064AEF62B}"/>
                  </a:ext>
                </a:extLst>
              </p:cNvPr>
              <p:cNvSpPr/>
              <p:nvPr/>
            </p:nvSpPr>
            <p:spPr>
              <a:xfrm rot="16200000">
                <a:off x="1160155" y="5353416"/>
                <a:ext cx="257746" cy="257746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7B6651F-F32F-13FC-6CB5-EEBFB836D854}"/>
                  </a:ext>
                </a:extLst>
              </p:cNvPr>
              <p:cNvSpPr/>
              <p:nvPr/>
            </p:nvSpPr>
            <p:spPr>
              <a:xfrm rot="16200000">
                <a:off x="1475142" y="5353416"/>
                <a:ext cx="257746" cy="25774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1BDD6938-1F12-BDA2-5F7B-F0FD885A67A8}"/>
                  </a:ext>
                </a:extLst>
              </p:cNvPr>
              <p:cNvSpPr/>
              <p:nvPr/>
            </p:nvSpPr>
            <p:spPr>
              <a:xfrm rot="16200000">
                <a:off x="1790129" y="5353416"/>
                <a:ext cx="257746" cy="257746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466B551-5671-DE4E-9A62-74C9DD2F747B}"/>
                  </a:ext>
                </a:extLst>
              </p:cNvPr>
              <p:cNvSpPr/>
              <p:nvPr/>
            </p:nvSpPr>
            <p:spPr>
              <a:xfrm rot="16200000">
                <a:off x="2105116" y="5353416"/>
                <a:ext cx="257746" cy="257746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E1C63209-5900-AE84-EAB7-2F68338B6532}"/>
                  </a:ext>
                </a:extLst>
              </p:cNvPr>
              <p:cNvSpPr/>
              <p:nvPr/>
            </p:nvSpPr>
            <p:spPr>
              <a:xfrm rot="16200000">
                <a:off x="2420103" y="5353416"/>
                <a:ext cx="257746" cy="25774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971FF3B-5B0F-EE07-8BDC-58229CED63F9}"/>
                </a:ext>
              </a:extLst>
            </p:cNvPr>
            <p:cNvSpPr txBox="1"/>
            <p:nvPr/>
          </p:nvSpPr>
          <p:spPr>
            <a:xfrm>
              <a:off x="1242956" y="3497190"/>
              <a:ext cx="16498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2000"/>
                <a:t>Low impact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EBA536-D8C0-4DB0-A06A-468AEB0468D0}"/>
                </a:ext>
              </a:extLst>
            </p:cNvPr>
            <p:cNvSpPr txBox="1"/>
            <p:nvPr/>
          </p:nvSpPr>
          <p:spPr>
            <a:xfrm>
              <a:off x="3288153" y="3497190"/>
              <a:ext cx="16498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Aft>
                  <a:spcPts val="1200"/>
                </a:spcAft>
              </a:pPr>
              <a:r>
                <a:rPr lang="en-US" sz="2000"/>
                <a:t>high impact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4D17D881-6EC5-C874-CC92-2EDA215ABB92}"/>
                </a:ext>
              </a:extLst>
            </p:cNvPr>
            <p:cNvCxnSpPr/>
            <p:nvPr/>
          </p:nvCxnSpPr>
          <p:spPr>
            <a:xfrm>
              <a:off x="2606529" y="3697245"/>
              <a:ext cx="94496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9237AEB-DCBF-59D4-0BBC-5CA7114DB232}"/>
              </a:ext>
            </a:extLst>
          </p:cNvPr>
          <p:cNvSpPr txBox="1"/>
          <p:nvPr/>
        </p:nvSpPr>
        <p:spPr>
          <a:xfrm>
            <a:off x="5538494" y="455809"/>
            <a:ext cx="21437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/>
              <a:t>You can see in the simulation results that </a:t>
            </a:r>
            <a:r>
              <a:rPr lang="en-US" sz="1600" b="1"/>
              <a:t>this area “feels” the load most.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BC353AC-F5DC-4A14-E489-950BEF3189AA}"/>
              </a:ext>
            </a:extLst>
          </p:cNvPr>
          <p:cNvCxnSpPr>
            <a:cxnSpLocks/>
          </p:cNvCxnSpPr>
          <p:nvPr/>
        </p:nvCxnSpPr>
        <p:spPr>
          <a:xfrm>
            <a:off x="6700264" y="1571459"/>
            <a:ext cx="300611" cy="9240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E63F7A8-6158-F8DE-75AB-73BBA73E1FD5}"/>
              </a:ext>
            </a:extLst>
          </p:cNvPr>
          <p:cNvSpPr txBox="1"/>
          <p:nvPr/>
        </p:nvSpPr>
        <p:spPr>
          <a:xfrm>
            <a:off x="8067891" y="2495550"/>
            <a:ext cx="21437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600"/>
              <a:t>And this area is </a:t>
            </a:r>
            <a:r>
              <a:rPr lang="en-US" sz="1600" b="1"/>
              <a:t>impacted less</a:t>
            </a:r>
            <a:r>
              <a:rPr lang="en-US" sz="1600"/>
              <a:t>.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00BD203-45D1-D5BF-EAB5-26EBD5151799}"/>
              </a:ext>
            </a:extLst>
          </p:cNvPr>
          <p:cNvCxnSpPr>
            <a:cxnSpLocks/>
          </p:cNvCxnSpPr>
          <p:nvPr/>
        </p:nvCxnSpPr>
        <p:spPr>
          <a:xfrm flipV="1">
            <a:off x="9139746" y="1709130"/>
            <a:ext cx="0" cy="7234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92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E21D6-6C43-3136-CCDB-F9536481F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Comparing a physical arch to a simulated arch – with</a:t>
            </a:r>
            <a:r>
              <a:rPr lang="en-IN" b="1"/>
              <a:t>out</a:t>
            </a:r>
            <a:r>
              <a:rPr lang="en-IN"/>
              <a:t> walls</a:t>
            </a:r>
          </a:p>
        </p:txBody>
      </p:sp>
      <p:pic>
        <p:nvPicPr>
          <p:cNvPr id="6" name="Picture 5" descr="A blue arch with black squares&#10;&#10;AI-generated content may be incorrect.">
            <a:extLst>
              <a:ext uri="{FF2B5EF4-FFF2-40B4-BE49-F238E27FC236}">
                <a16:creationId xmlns:a16="http://schemas.microsoft.com/office/drawing/2014/main" id="{CD3A9104-DA58-A7DE-AE4B-48D65B6D2C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682" y="1312391"/>
            <a:ext cx="7525718" cy="4233216"/>
          </a:xfrm>
          <a:prstGeom prst="rect">
            <a:avLst/>
          </a:prstGeom>
        </p:spPr>
      </p:pic>
      <p:pic>
        <p:nvPicPr>
          <p:cNvPr id="7" name="Content Placeholder 4" descr="A hand holding a stone arch&#10;&#10;AI-generated content may be incorrect.">
            <a:extLst>
              <a:ext uri="{FF2B5EF4-FFF2-40B4-BE49-F238E27FC236}">
                <a16:creationId xmlns:a16="http://schemas.microsoft.com/office/drawing/2014/main" id="{BA74BFC8-3DAE-A345-4825-CBE0461FB1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16022" r="23691" b="30715"/>
          <a:stretch>
            <a:fillRect/>
          </a:stretch>
        </p:blipFill>
        <p:spPr>
          <a:xfrm>
            <a:off x="813460" y="1071364"/>
            <a:ext cx="3212072" cy="447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18072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CF317-A7F9-071A-401F-5F7D20F66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Comparing a physical arch to a simulated arch – with walls</a:t>
            </a:r>
          </a:p>
        </p:txBody>
      </p:sp>
      <p:pic>
        <p:nvPicPr>
          <p:cNvPr id="4" name="Picture 3" descr="A blue arch with a white background&#10;&#10;AI-generated content may be incorrect.">
            <a:extLst>
              <a:ext uri="{FF2B5EF4-FFF2-40B4-BE49-F238E27FC236}">
                <a16:creationId xmlns:a16="http://schemas.microsoft.com/office/drawing/2014/main" id="{966F1E6F-2B23-1EFC-8ED1-0A8CE1B46D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926" y="994418"/>
            <a:ext cx="6400000" cy="360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89A398-8DC2-202B-A599-038686719492}"/>
              </a:ext>
            </a:extLst>
          </p:cNvPr>
          <p:cNvSpPr txBox="1"/>
          <p:nvPr/>
        </p:nvSpPr>
        <p:spPr>
          <a:xfrm>
            <a:off x="5311938" y="4759267"/>
            <a:ext cx="51339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IN" sz="1800">
                <a:latin typeface="Calibri"/>
                <a:ea typeface="Calibri"/>
                <a:cs typeface="Calibri"/>
              </a:rPr>
              <a:t>Not only stable, but also able to bear a load; because the walls act as resistance to deformation and a way to limit the force being transferred.</a:t>
            </a:r>
            <a:endParaRPr lang="en-US" sz="1800">
              <a:ea typeface="Calibri" panose="020F0502020204030204" pitchFamily="34" charset="0"/>
            </a:endParaRPr>
          </a:p>
        </p:txBody>
      </p:sp>
      <p:pic>
        <p:nvPicPr>
          <p:cNvPr id="12" name="Picture 11" descr="A group of white bricks with numbers&#10;&#10;AI-generated content may be incorrect.">
            <a:extLst>
              <a:ext uri="{FF2B5EF4-FFF2-40B4-BE49-F238E27FC236}">
                <a16:creationId xmlns:a16="http://schemas.microsoft.com/office/drawing/2014/main" id="{D61A8152-FC8C-7FEE-483B-EE5F018ECA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84"/>
          <a:stretch>
            <a:fillRect/>
          </a:stretch>
        </p:blipFill>
        <p:spPr>
          <a:xfrm>
            <a:off x="1113074" y="1150894"/>
            <a:ext cx="3356116" cy="447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7068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2702A-4D8B-AF3C-0764-643872344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364DB1-EE4E-4C91-FFDB-70D3310F24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857" y="974384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01EA9C-4D72-F290-C500-D4F02058E122}"/>
              </a:ext>
            </a:extLst>
          </p:cNvPr>
          <p:cNvSpPr txBox="1"/>
          <p:nvPr/>
        </p:nvSpPr>
        <p:spPr>
          <a:xfrm>
            <a:off x="3018521" y="2232777"/>
            <a:ext cx="6154958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2400"/>
              </a:spcAft>
            </a:pPr>
            <a:r>
              <a:rPr lang="en-US" sz="4400"/>
              <a:t>Have you seen simulations before?</a:t>
            </a:r>
          </a:p>
          <a:p>
            <a:pPr algn="ctr">
              <a:spcAft>
                <a:spcPts val="2400"/>
              </a:spcAft>
            </a:pPr>
            <a:r>
              <a:rPr lang="en-US" sz="4400"/>
              <a:t>What did they simulate?</a:t>
            </a:r>
          </a:p>
        </p:txBody>
      </p:sp>
    </p:spTree>
    <p:extLst>
      <p:ext uri="{BB962C8B-B14F-4D97-AF65-F5344CB8AC3E}">
        <p14:creationId xmlns:p14="http://schemas.microsoft.com/office/powerpoint/2010/main" val="322165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20251216-1411-52.6557150">
            <a:hlinkClick r:id="" action="ppaction://media"/>
            <a:extLst>
              <a:ext uri="{FF2B5EF4-FFF2-40B4-BE49-F238E27FC236}">
                <a16:creationId xmlns:a16="http://schemas.microsoft.com/office/drawing/2014/main" id="{262A66C2-99A1-032F-ACE1-6C850A3A4C1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315" end="77.979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47398" y="2691440"/>
            <a:ext cx="5711202" cy="3149331"/>
          </a:xfrm>
          <a:prstGeom prst="rect">
            <a:avLst/>
          </a:prstGeom>
        </p:spPr>
      </p:pic>
      <p:pic>
        <p:nvPicPr>
          <p:cNvPr id="17" name="media10" descr="media10">
            <a:hlinkClick r:id="" action="ppaction://media"/>
            <a:extLst>
              <a:ext uri="{FF2B5EF4-FFF2-40B4-BE49-F238E27FC236}">
                <a16:creationId xmlns:a16="http://schemas.microsoft.com/office/drawing/2014/main" id="{7F0C1C36-D28F-F522-88CC-315158096A3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9"/>
          <a:srcRect l="14503" r="10710"/>
          <a:stretch/>
        </p:blipFill>
        <p:spPr>
          <a:xfrm>
            <a:off x="3608670" y="818466"/>
            <a:ext cx="3856536" cy="29006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0453A6-22CB-2B77-041B-B0419A36D3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3BB411-CB83-4214-A562-DD8872BD0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simulation examples</a:t>
            </a:r>
            <a:endParaRPr lang="en-DE"/>
          </a:p>
        </p:txBody>
      </p:sp>
      <p:pic>
        <p:nvPicPr>
          <p:cNvPr id="13" name="game-of-drones-still-final">
            <a:hlinkClick r:id="" action="ppaction://media"/>
            <a:extLst>
              <a:ext uri="{FF2B5EF4-FFF2-40B4-BE49-F238E27FC236}">
                <a16:creationId xmlns:a16="http://schemas.microsoft.com/office/drawing/2014/main" id="{71FA1809-F284-F210-496D-5183EFC5F403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rcRect l="5340" r="12892"/>
          <a:stretch>
            <a:fillRect/>
          </a:stretch>
        </p:blipFill>
        <p:spPr>
          <a:xfrm>
            <a:off x="859367" y="2901462"/>
            <a:ext cx="3867429" cy="266049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6" name="Picture 2" descr="VOF Multiphase Model for toilet design">
            <a:extLst>
              <a:ext uri="{FF2B5EF4-FFF2-40B4-BE49-F238E27FC236}">
                <a16:creationId xmlns:a16="http://schemas.microsoft.com/office/drawing/2014/main" id="{D386CD5E-54E3-8A83-3824-DF0B81F2C4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" r="10251" b="6624"/>
          <a:stretch/>
        </p:blipFill>
        <p:spPr bwMode="auto">
          <a:xfrm>
            <a:off x="7932252" y="424849"/>
            <a:ext cx="2908675" cy="226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8A92A8-9226-55FB-CC00-B36CFF822E6E}"/>
              </a:ext>
            </a:extLst>
          </p:cNvPr>
          <p:cNvSpPr txBox="1"/>
          <p:nvPr/>
        </p:nvSpPr>
        <p:spPr>
          <a:xfrm>
            <a:off x="254541" y="894666"/>
            <a:ext cx="31206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Simulations are not always about how stable something is. Engineers also simulate how fluids flow, or how particles move, or if temperature changes, and much more.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7538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3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895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18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tone arch with columns&#10;&#10;AI-generated content may be incorrect.">
            <a:extLst>
              <a:ext uri="{FF2B5EF4-FFF2-40B4-BE49-F238E27FC236}">
                <a16:creationId xmlns:a16="http://schemas.microsoft.com/office/drawing/2014/main" id="{5A8AE5BA-FA67-38B1-99D3-2BB3E2AA7E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1" r="9713"/>
          <a:stretch>
            <a:fillRect/>
          </a:stretch>
        </p:blipFill>
        <p:spPr>
          <a:xfrm>
            <a:off x="7947498" y="141075"/>
            <a:ext cx="3881384" cy="59563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540489-F403-FE49-9FDF-4E265982E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8315F-F1C7-FBAD-A927-9565F81A5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01924"/>
            <a:ext cx="6306766" cy="4419600"/>
          </a:xfrm>
        </p:spPr>
        <p:txBody>
          <a:bodyPr>
            <a:normAutofit fontScale="92500"/>
          </a:bodyPr>
          <a:lstStyle/>
          <a:p>
            <a:pPr lvl="0"/>
            <a:r>
              <a:rPr lang="en-US" b="1" dirty="0"/>
              <a:t>Forces are all around us</a:t>
            </a:r>
            <a:endParaRPr lang="en-DE" b="1" dirty="0"/>
          </a:p>
          <a:p>
            <a:pPr lvl="0"/>
            <a:r>
              <a:rPr lang="en-US" dirty="0"/>
              <a:t>There are </a:t>
            </a:r>
            <a:r>
              <a:rPr lang="en-US" b="1" dirty="0"/>
              <a:t>contact</a:t>
            </a:r>
            <a:r>
              <a:rPr lang="en-US" dirty="0"/>
              <a:t> and </a:t>
            </a:r>
            <a:r>
              <a:rPr lang="en-US" b="1" dirty="0"/>
              <a:t>non-contact</a:t>
            </a:r>
            <a:r>
              <a:rPr lang="en-US" dirty="0"/>
              <a:t> forces.</a:t>
            </a:r>
            <a:endParaRPr lang="en-DE" dirty="0"/>
          </a:p>
          <a:p>
            <a:pPr lvl="0"/>
            <a:r>
              <a:rPr lang="en-US" dirty="0"/>
              <a:t>When </a:t>
            </a:r>
            <a:r>
              <a:rPr lang="en-US" b="1" dirty="0"/>
              <a:t>all forces </a:t>
            </a:r>
            <a:r>
              <a:rPr lang="en-US" dirty="0"/>
              <a:t>acting on one object </a:t>
            </a:r>
            <a:r>
              <a:rPr lang="en-US" b="1" dirty="0"/>
              <a:t>are balanced</a:t>
            </a:r>
            <a:r>
              <a:rPr lang="en-US" dirty="0"/>
              <a:t>, the object is in </a:t>
            </a:r>
            <a:r>
              <a:rPr lang="en-US" b="1" dirty="0"/>
              <a:t>equilibrium</a:t>
            </a:r>
            <a:r>
              <a:rPr lang="en-US" dirty="0"/>
              <a:t> and is </a:t>
            </a:r>
            <a:r>
              <a:rPr lang="en-US" b="1" dirty="0"/>
              <a:t>stable.</a:t>
            </a:r>
            <a:endParaRPr lang="en-DE" b="1" dirty="0"/>
          </a:p>
          <a:p>
            <a:pPr lvl="0"/>
            <a:r>
              <a:rPr lang="en-US" dirty="0"/>
              <a:t>An </a:t>
            </a:r>
            <a:r>
              <a:rPr lang="en-US" b="1" dirty="0"/>
              <a:t>arch is a self-supporting structure</a:t>
            </a:r>
            <a:r>
              <a:rPr lang="en-US" dirty="0"/>
              <a:t>, in which, when built correctly, </a:t>
            </a:r>
            <a:r>
              <a:rPr lang="en-US" b="1" dirty="0"/>
              <a:t>all forces are balanced</a:t>
            </a:r>
            <a:r>
              <a:rPr lang="en-US" dirty="0"/>
              <a:t>. This makes it so stable.</a:t>
            </a:r>
            <a:endParaRPr lang="en-DE" dirty="0"/>
          </a:p>
          <a:p>
            <a:pPr lvl="0"/>
            <a:r>
              <a:rPr lang="en-US" b="1" dirty="0"/>
              <a:t>Simulation</a:t>
            </a:r>
            <a:r>
              <a:rPr lang="en-US" dirty="0"/>
              <a:t> helps </a:t>
            </a:r>
            <a:endParaRPr lang="en-DE" dirty="0"/>
          </a:p>
          <a:p>
            <a:pPr lvl="1"/>
            <a:r>
              <a:rPr lang="en-US" dirty="0"/>
              <a:t>make these </a:t>
            </a:r>
            <a:r>
              <a:rPr lang="en-US" b="1" dirty="0"/>
              <a:t>invisible forces visible</a:t>
            </a:r>
            <a:endParaRPr lang="en-DE" b="1" dirty="0"/>
          </a:p>
          <a:p>
            <a:pPr lvl="1"/>
            <a:r>
              <a:rPr lang="en-US" b="1" dirty="0"/>
              <a:t>identify</a:t>
            </a:r>
            <a:r>
              <a:rPr lang="en-US" dirty="0"/>
              <a:t> areas that could be </a:t>
            </a:r>
            <a:r>
              <a:rPr lang="en-US" b="1" dirty="0"/>
              <a:t>unstable</a:t>
            </a:r>
            <a:endParaRPr lang="en-DE" b="1" dirty="0"/>
          </a:p>
          <a:p>
            <a:pPr lvl="1"/>
            <a:r>
              <a:rPr lang="en-US" dirty="0"/>
              <a:t>find the </a:t>
            </a:r>
            <a:r>
              <a:rPr lang="en-US" b="1" dirty="0"/>
              <a:t>most stable designs</a:t>
            </a:r>
            <a:endParaRPr lang="en-DE" b="1" dirty="0"/>
          </a:p>
          <a:p>
            <a:pPr lvl="1"/>
            <a:r>
              <a:rPr lang="en-US" b="1" dirty="0"/>
              <a:t>save money </a:t>
            </a:r>
            <a:r>
              <a:rPr lang="en-US" dirty="0"/>
              <a:t>and </a:t>
            </a:r>
            <a:r>
              <a:rPr lang="en-US" b="1" dirty="0"/>
              <a:t>time</a:t>
            </a:r>
            <a:r>
              <a:rPr lang="en-US" dirty="0"/>
              <a:t> in the process</a:t>
            </a:r>
            <a:endParaRPr lang="en-DE" dirty="0"/>
          </a:p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E92122-94D5-830D-6459-D3F5733C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5" name="Content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1045721-3A14-66CA-4BDE-F4CA285B9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304" b="66502" l="74453" r="84844">
                        <a14:foregroundMark x1="74896" y1="44745" x2="75052" y2="45484"/>
                        <a14:foregroundMark x1="74896" y1="44992" x2="75130" y2="49343"/>
                        <a14:foregroundMark x1="74870" y1="45074" x2="74453" y2="49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32" t="31457" r="13895" b="29587"/>
          <a:stretch>
            <a:fillRect/>
          </a:stretch>
        </p:blipFill>
        <p:spPr>
          <a:xfrm>
            <a:off x="5522116" y="3513743"/>
            <a:ext cx="2571278" cy="252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3926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433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C2F49-73DA-5073-1EFF-D4098E480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 is like magic!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75DC51-8199-1D7B-33F0-BD24ECBD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C9AB309-79B3-5DF8-F4EE-705F9C976FF9}"/>
              </a:ext>
            </a:extLst>
          </p:cNvPr>
          <p:cNvGrpSpPr/>
          <p:nvPr/>
        </p:nvGrpSpPr>
        <p:grpSpPr>
          <a:xfrm>
            <a:off x="5088859" y="1467802"/>
            <a:ext cx="6569741" cy="3922395"/>
            <a:chOff x="253193" y="0"/>
            <a:chExt cx="10986307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D5F779C-040D-11E9-2310-76704E227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00" y="0"/>
              <a:ext cx="10287000" cy="6858000"/>
            </a:xfrm>
            <a:prstGeom prst="rect">
              <a:avLst/>
            </a:prstGeom>
          </p:spPr>
        </p:pic>
        <p:pic>
          <p:nvPicPr>
            <p:cNvPr id="7" name="Graphic 6" descr="Acorn with solid fill">
              <a:extLst>
                <a:ext uri="{FF2B5EF4-FFF2-40B4-BE49-F238E27FC236}">
                  <a16:creationId xmlns:a16="http://schemas.microsoft.com/office/drawing/2014/main" id="{C237ED3C-9E2D-A8E0-AB22-8F2994F88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9884483">
              <a:off x="8708858" y="4790850"/>
              <a:ext cx="289239" cy="289239"/>
            </a:xfrm>
            <a:prstGeom prst="rect">
              <a:avLst/>
            </a:prstGeom>
          </p:spPr>
        </p:pic>
        <p:pic>
          <p:nvPicPr>
            <p:cNvPr id="8" name="Graphic 7" descr="Aspiration with solid fill">
              <a:extLst>
                <a:ext uri="{FF2B5EF4-FFF2-40B4-BE49-F238E27FC236}">
                  <a16:creationId xmlns:a16="http://schemas.microsoft.com/office/drawing/2014/main" id="{DE50D21B-E16D-087A-56E9-46D3C9D7D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49810" y="251115"/>
              <a:ext cx="607200" cy="607200"/>
            </a:xfrm>
            <a:prstGeom prst="rect">
              <a:avLst/>
            </a:prstGeom>
          </p:spPr>
        </p:pic>
        <p:pic>
          <p:nvPicPr>
            <p:cNvPr id="9" name="Graphic 8" descr="Brontosaurus with solid fill">
              <a:extLst>
                <a:ext uri="{FF2B5EF4-FFF2-40B4-BE49-F238E27FC236}">
                  <a16:creationId xmlns:a16="http://schemas.microsoft.com/office/drawing/2014/main" id="{3F5C9BCE-4ED0-6B25-9F45-5E4107E3A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3097064">
              <a:off x="7818331" y="827995"/>
              <a:ext cx="914400" cy="914400"/>
            </a:xfrm>
            <a:prstGeom prst="rect">
              <a:avLst/>
            </a:prstGeom>
          </p:spPr>
        </p:pic>
        <p:pic>
          <p:nvPicPr>
            <p:cNvPr id="10" name="Graphic 9" descr="Cement truck with solid fill">
              <a:extLst>
                <a:ext uri="{FF2B5EF4-FFF2-40B4-BE49-F238E27FC236}">
                  <a16:creationId xmlns:a16="http://schemas.microsoft.com/office/drawing/2014/main" id="{ADE2B5A3-EAA7-3968-C984-9E5BE3924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4819811">
              <a:off x="8592472" y="2444299"/>
              <a:ext cx="914400" cy="914400"/>
            </a:xfrm>
            <a:prstGeom prst="rect">
              <a:avLst/>
            </a:prstGeom>
          </p:spPr>
        </p:pic>
        <p:pic>
          <p:nvPicPr>
            <p:cNvPr id="11" name="Graphic 10" descr="Beaver with solid fill">
              <a:extLst>
                <a:ext uri="{FF2B5EF4-FFF2-40B4-BE49-F238E27FC236}">
                  <a16:creationId xmlns:a16="http://schemas.microsoft.com/office/drawing/2014/main" id="{19FB2FFA-E6BF-023D-A1B7-C10CD959C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rot="7439082" flipH="1">
              <a:off x="8094547" y="4941522"/>
              <a:ext cx="635578" cy="635578"/>
            </a:xfrm>
            <a:prstGeom prst="rect">
              <a:avLst/>
            </a:prstGeom>
          </p:spPr>
        </p:pic>
        <p:pic>
          <p:nvPicPr>
            <p:cNvPr id="12" name="Graphic 11" descr="Rain with solid fill">
              <a:extLst>
                <a:ext uri="{FF2B5EF4-FFF2-40B4-BE49-F238E27FC236}">
                  <a16:creationId xmlns:a16="http://schemas.microsoft.com/office/drawing/2014/main" id="{47DFD929-1C53-C6E3-6428-B002C4F5A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>
              <a:off x="2034988" y="2702859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Rocket with solid fill">
              <a:extLst>
                <a:ext uri="{FF2B5EF4-FFF2-40B4-BE49-F238E27FC236}">
                  <a16:creationId xmlns:a16="http://schemas.microsoft.com/office/drawing/2014/main" id="{ED234983-1029-30F5-F4A8-F621838F7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11365906">
              <a:off x="2952762" y="5110580"/>
              <a:ext cx="914400" cy="914400"/>
            </a:xfrm>
            <a:prstGeom prst="rect">
              <a:avLst/>
            </a:prstGeom>
          </p:spPr>
        </p:pic>
        <p:pic>
          <p:nvPicPr>
            <p:cNvPr id="14" name="Graphic 13" descr="Comet with solid fill">
              <a:extLst>
                <a:ext uri="{FF2B5EF4-FFF2-40B4-BE49-F238E27FC236}">
                  <a16:creationId xmlns:a16="http://schemas.microsoft.com/office/drawing/2014/main" id="{46230D2F-68F8-258D-56DE-B3631F69F3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53193" y="585888"/>
              <a:ext cx="1398613" cy="1398613"/>
            </a:xfrm>
            <a:prstGeom prst="rect">
              <a:avLst/>
            </a:prstGeom>
          </p:spPr>
        </p:pic>
        <p:pic>
          <p:nvPicPr>
            <p:cNvPr id="15" name="Graphic 14" descr="Cruise ship with solid fill">
              <a:extLst>
                <a:ext uri="{FF2B5EF4-FFF2-40B4-BE49-F238E27FC236}">
                  <a16:creationId xmlns:a16="http://schemas.microsoft.com/office/drawing/2014/main" id="{A12D61FC-4D24-9392-DAF7-1A6BC4A78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 rot="19070666">
              <a:off x="3478704" y="765197"/>
              <a:ext cx="914400" cy="9144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563DDE7-93FB-1C48-4A82-D95E3D389F61}"/>
              </a:ext>
            </a:extLst>
          </p:cNvPr>
          <p:cNvGrpSpPr/>
          <p:nvPr/>
        </p:nvGrpSpPr>
        <p:grpSpPr>
          <a:xfrm>
            <a:off x="675719" y="1237913"/>
            <a:ext cx="4288308" cy="3778770"/>
            <a:chOff x="2500702" y="513507"/>
            <a:chExt cx="4288308" cy="3778770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0E6BA09-2F60-E351-B9B9-BA9ADB1524CC}"/>
                </a:ext>
              </a:extLst>
            </p:cNvPr>
            <p:cNvSpPr/>
            <p:nvPr/>
          </p:nvSpPr>
          <p:spPr>
            <a:xfrm>
              <a:off x="2500702" y="984726"/>
              <a:ext cx="4011647" cy="330755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C6D3C8E-B059-9748-4498-F43DC18A5494}"/>
                </a:ext>
              </a:extLst>
            </p:cNvPr>
            <p:cNvSpPr txBox="1"/>
            <p:nvPr/>
          </p:nvSpPr>
          <p:spPr>
            <a:xfrm>
              <a:off x="2794278" y="1253669"/>
              <a:ext cx="3456384" cy="27238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2400"/>
                <a:t>There is a powerful phenomenon in the universe which makes things stand still or move.</a:t>
              </a:r>
            </a:p>
            <a:p>
              <a:pPr algn="ctr">
                <a:spcAft>
                  <a:spcPts val="1800"/>
                </a:spcAft>
              </a:pPr>
              <a:r>
                <a:rPr lang="en-US" sz="2400"/>
                <a:t>It is called </a:t>
              </a:r>
              <a:br>
                <a:rPr lang="en-US" sz="2400"/>
              </a:br>
              <a:r>
                <a:rPr lang="en-US" sz="3600" b="1"/>
                <a:t>“Force”</a:t>
              </a:r>
              <a:r>
                <a:rPr lang="en-US" sz="2400" b="1"/>
                <a:t>.</a:t>
              </a:r>
            </a:p>
          </p:txBody>
        </p:sp>
        <p:pic>
          <p:nvPicPr>
            <p:cNvPr id="19" name="Picture 18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74FD74F2-A21E-8FEE-BD43-00DEAA8E05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9482" y="513507"/>
              <a:ext cx="799528" cy="8047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4366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AE379-809E-6242-28EF-ACA083565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20AF60-229F-3AFA-1298-A6D613D205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096" y="631331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F12F34-76BF-60E5-1A36-537CA72B7AE8}"/>
              </a:ext>
            </a:extLst>
          </p:cNvPr>
          <p:cNvSpPr txBox="1"/>
          <p:nvPr/>
        </p:nvSpPr>
        <p:spPr>
          <a:xfrm>
            <a:off x="3056685" y="1501535"/>
            <a:ext cx="6078630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Forces are </a:t>
            </a:r>
            <a:b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 around us</a:t>
            </a: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4800">
                <a:solidFill>
                  <a:srgbClr val="000000"/>
                </a:solidFill>
                <a:latin typeface="Calibri" panose="020F0502020204030204"/>
              </a:rPr>
              <a:t>Can you think of some </a:t>
            </a:r>
            <a:r>
              <a:rPr lang="en-US" sz="4800" b="1">
                <a:solidFill>
                  <a:srgbClr val="000000"/>
                </a:solidFill>
                <a:latin typeface="Calibri" panose="020F0502020204030204"/>
              </a:rPr>
              <a:t>examples</a:t>
            </a:r>
            <a:r>
              <a:rPr lang="en-US" sz="4800">
                <a:solidFill>
                  <a:srgbClr val="000000"/>
                </a:solidFill>
                <a:latin typeface="Calibri" panose="020F0502020204030204"/>
              </a:rPr>
              <a:t>?</a:t>
            </a:r>
            <a:endParaRPr kumimoji="0" lang="en-US" sz="4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51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68B70-34F4-C656-FEF3-801BBC8B6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Forces are all around us!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8B81AAA-7CEF-5135-7115-4EC5BE5B3AB9}"/>
              </a:ext>
            </a:extLst>
          </p:cNvPr>
          <p:cNvGrpSpPr/>
          <p:nvPr/>
        </p:nvGrpSpPr>
        <p:grpSpPr>
          <a:xfrm>
            <a:off x="740758" y="1178951"/>
            <a:ext cx="5864604" cy="3774049"/>
            <a:chOff x="2105399" y="615706"/>
            <a:chExt cx="5864604" cy="377404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5A54654-5E58-E0F1-49F1-65B59C36B0E7}"/>
                </a:ext>
              </a:extLst>
            </p:cNvPr>
            <p:cNvSpPr/>
            <p:nvPr/>
          </p:nvSpPr>
          <p:spPr>
            <a:xfrm>
              <a:off x="2500703" y="984726"/>
              <a:ext cx="5469300" cy="3405029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6E4BB7-9D99-57B2-F1EC-C4FD64C4669E}"/>
                </a:ext>
              </a:extLst>
            </p:cNvPr>
            <p:cNvSpPr txBox="1"/>
            <p:nvPr/>
          </p:nvSpPr>
          <p:spPr>
            <a:xfrm>
              <a:off x="2784652" y="1272919"/>
              <a:ext cx="4867718" cy="30931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2000" b="1"/>
                <a:t>Forces are pushes and pulls.</a:t>
              </a:r>
              <a:br>
                <a:rPr lang="en-US" sz="2000"/>
              </a:br>
              <a:r>
                <a:rPr lang="en-US" sz="2000"/>
                <a:t>We see them every day — when we kick a ball, open a door, or drop something.</a:t>
              </a:r>
            </a:p>
            <a:p>
              <a:pPr marL="342900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2000"/>
                <a:t>Some forces need </a:t>
              </a:r>
              <a:r>
                <a:rPr lang="en-US" sz="2000" b="1"/>
                <a:t>touch </a:t>
              </a:r>
              <a:r>
                <a:rPr lang="en-US" sz="2000"/>
                <a:t>or </a:t>
              </a:r>
              <a:r>
                <a:rPr lang="en-US" sz="2000" b="1"/>
                <a:t>physical contact</a:t>
              </a:r>
              <a:r>
                <a:rPr lang="en-US" sz="2000"/>
                <a:t>, and some work </a:t>
              </a:r>
              <a:r>
                <a:rPr lang="en-US" sz="2000" b="1"/>
                <a:t>without</a:t>
              </a:r>
              <a:r>
                <a:rPr lang="en-US" sz="2000"/>
                <a:t> </a:t>
              </a:r>
              <a:r>
                <a:rPr lang="en-US" sz="2000" b="1"/>
                <a:t>any contact</a:t>
              </a:r>
              <a:r>
                <a:rPr lang="en-US" sz="2000"/>
                <a:t>. </a:t>
              </a:r>
            </a:p>
            <a:p>
              <a:pPr marL="342900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2000"/>
                <a:t>So, we group them into two main types:</a:t>
              </a:r>
            </a:p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en-US" sz="2000" b="1"/>
                <a:t>Contact Forces</a:t>
              </a:r>
            </a:p>
            <a:p>
              <a:pPr marL="800100" lvl="1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2000" b="1"/>
                <a:t>Non-Contact Forces</a:t>
              </a:r>
            </a:p>
          </p:txBody>
        </p:sp>
        <p:pic>
          <p:nvPicPr>
            <p:cNvPr id="14" name="Picture 13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4434ACD9-2A85-654B-2D34-5952E703C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399" y="615706"/>
              <a:ext cx="799528" cy="804708"/>
            </a:xfrm>
            <a:prstGeom prst="rect">
              <a:avLst/>
            </a:prstGeom>
          </p:spPr>
        </p:pic>
      </p:grpSp>
      <p:pic>
        <p:nvPicPr>
          <p:cNvPr id="5" name="Picture 4" descr="A hand reaching for an apple&#10;&#10;AI-generated content may be incorrect.">
            <a:extLst>
              <a:ext uri="{FF2B5EF4-FFF2-40B4-BE49-F238E27FC236}">
                <a16:creationId xmlns:a16="http://schemas.microsoft.com/office/drawing/2014/main" id="{7A6C912C-5B11-263B-F9FF-DC949E948E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7902"/>
          <a:stretch>
            <a:fillRect/>
          </a:stretch>
        </p:blipFill>
        <p:spPr>
          <a:xfrm>
            <a:off x="7288587" y="571499"/>
            <a:ext cx="4903413" cy="524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62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48475-8243-DB39-0C6D-AB236E435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did some of the great minds of history say about “Force”?</a:t>
            </a:r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0FDA7E-F14D-0DD4-FDB1-D190D8F5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4" descr="A close-up of a person's face&#10;&#10;AI-generated content may be incorrect.">
            <a:extLst>
              <a:ext uri="{FF2B5EF4-FFF2-40B4-BE49-F238E27FC236}">
                <a16:creationId xmlns:a16="http://schemas.microsoft.com/office/drawing/2014/main" id="{A74127C4-2DF7-CC37-AAB4-66FF1BADDA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" t="1290" r="1290" b="1290"/>
          <a:stretch>
            <a:fillRect/>
          </a:stretch>
        </p:blipFill>
        <p:spPr>
          <a:xfrm>
            <a:off x="2003817" y="994417"/>
            <a:ext cx="2780294" cy="2761486"/>
          </a:xfrm>
          <a:prstGeom prst="ellipse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Picture 6" descr="A close-up of a person&#10;&#10;AI-generated content may be incorrect.">
            <a:extLst>
              <a:ext uri="{FF2B5EF4-FFF2-40B4-BE49-F238E27FC236}">
                <a16:creationId xmlns:a16="http://schemas.microsoft.com/office/drawing/2014/main" id="{5C9FAF31-7E4E-E2DC-8BF1-33E08CC818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3" t="2166" r="2095" b="14133"/>
          <a:stretch>
            <a:fillRect/>
          </a:stretch>
        </p:blipFill>
        <p:spPr>
          <a:xfrm>
            <a:off x="6888294" y="994418"/>
            <a:ext cx="2793376" cy="2761486"/>
          </a:xfrm>
          <a:prstGeom prst="ellipse">
            <a:avLst/>
          </a:prstGeom>
          <a:ln w="38100">
            <a:solidFill>
              <a:schemeClr val="accent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9BBA157-5F16-1843-9F2B-38808BD52BB1}"/>
              </a:ext>
            </a:extLst>
          </p:cNvPr>
          <p:cNvSpPr txBox="1"/>
          <p:nvPr/>
        </p:nvSpPr>
        <p:spPr>
          <a:xfrm>
            <a:off x="2003817" y="3866125"/>
            <a:ext cx="2780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/>
              <a:t>Aristotle</a:t>
            </a:r>
            <a:endParaRPr lang="en-DE" b="1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45E887-36DD-5973-BBF1-8B633BC0B9E5}"/>
              </a:ext>
            </a:extLst>
          </p:cNvPr>
          <p:cNvSpPr txBox="1"/>
          <p:nvPr/>
        </p:nvSpPr>
        <p:spPr>
          <a:xfrm>
            <a:off x="6894835" y="3866125"/>
            <a:ext cx="2780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/>
              <a:t>Sir Isaac Newton</a:t>
            </a:r>
            <a:endParaRPr lang="en-DE" b="1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9D5955-CC84-2783-AB96-5D4DEC72959F}"/>
              </a:ext>
            </a:extLst>
          </p:cNvPr>
          <p:cNvSpPr txBox="1"/>
          <p:nvPr/>
        </p:nvSpPr>
        <p:spPr>
          <a:xfrm>
            <a:off x="1549924" y="4608129"/>
            <a:ext cx="368807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i="1"/>
              <a:t>“Anything which causes unnatural motion is called </a:t>
            </a:r>
            <a:r>
              <a:rPr lang="en-US" b="1" i="1"/>
              <a:t>force</a:t>
            </a:r>
            <a:r>
              <a:rPr lang="en-US" i="1"/>
              <a:t>.”</a:t>
            </a:r>
          </a:p>
          <a:p>
            <a:pPr algn="ctr"/>
            <a:r>
              <a:rPr lang="en-US" sz="1200"/>
              <a:t>(4</a:t>
            </a:r>
            <a:r>
              <a:rPr lang="en-US" sz="1200" baseline="30000"/>
              <a:t>th</a:t>
            </a:r>
            <a:r>
              <a:rPr lang="en-US" sz="1200"/>
              <a:t> century BCE)</a:t>
            </a:r>
            <a:endParaRPr lang="en-DE" sz="12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6F30A2-11B0-A83B-1324-707866B81578}"/>
              </a:ext>
            </a:extLst>
          </p:cNvPr>
          <p:cNvSpPr txBox="1"/>
          <p:nvPr/>
        </p:nvSpPr>
        <p:spPr>
          <a:xfrm>
            <a:off x="5876803" y="4469630"/>
            <a:ext cx="4816357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i="1"/>
              <a:t>“Any external influence that causes the object to start moving, stop moving, speed up, slow down or change direction, is considered a </a:t>
            </a:r>
            <a:r>
              <a:rPr lang="en-US" b="1" i="1"/>
              <a:t>force</a:t>
            </a:r>
            <a:r>
              <a:rPr lang="en-US" i="1"/>
              <a:t>.”</a:t>
            </a:r>
          </a:p>
          <a:p>
            <a:pPr lvl="0" algn="ctr"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(</a:t>
            </a:r>
            <a:r>
              <a:rPr lang="en-US" sz="1200"/>
              <a:t>17</a:t>
            </a:r>
            <a:r>
              <a:rPr lang="en-US" sz="1200" baseline="30000"/>
              <a:t>th</a:t>
            </a:r>
            <a:r>
              <a:rPr lang="en-US" sz="1200"/>
              <a:t> century CE</a:t>
            </a: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  <a:endParaRPr kumimoji="0" lang="en-DE" sz="12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63E3664-9FB9-5E62-B97A-60818F685A1E}"/>
              </a:ext>
            </a:extLst>
          </p:cNvPr>
          <p:cNvGrpSpPr/>
          <p:nvPr/>
        </p:nvGrpSpPr>
        <p:grpSpPr>
          <a:xfrm>
            <a:off x="103087" y="1481841"/>
            <a:ext cx="2130179" cy="2939952"/>
            <a:chOff x="0" y="2349420"/>
            <a:chExt cx="2130179" cy="2939952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B0DA53E7-11FF-0668-8AEA-12CDB0DE2E00}"/>
                </a:ext>
              </a:extLst>
            </p:cNvPr>
            <p:cNvSpPr/>
            <p:nvPr/>
          </p:nvSpPr>
          <p:spPr>
            <a:xfrm>
              <a:off x="511964" y="2823338"/>
              <a:ext cx="1591595" cy="246603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pic>
          <p:nvPicPr>
            <p:cNvPr id="6" name="Picture 5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06469A38-D9D8-ADB8-8FF0-AB52F224F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49420"/>
              <a:ext cx="799528" cy="80470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C762B67-CB86-37EB-B1BE-D9990BE8B0CB}"/>
                </a:ext>
              </a:extLst>
            </p:cNvPr>
            <p:cNvSpPr txBox="1"/>
            <p:nvPr/>
          </p:nvSpPr>
          <p:spPr>
            <a:xfrm>
              <a:off x="638327" y="3023080"/>
              <a:ext cx="1491852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/>
                <a:t>Aristotle was a very smart man from </a:t>
              </a:r>
              <a:r>
                <a:rPr lang="en-US" sz="1200" b="1"/>
                <a:t>ancient Greece</a:t>
              </a:r>
              <a:r>
                <a:rPr lang="en-US" sz="1200"/>
                <a:t>. </a:t>
              </a:r>
              <a:br>
                <a:rPr lang="en-US" sz="1200"/>
              </a:br>
              <a:r>
                <a:rPr lang="en-US" sz="1200"/>
                <a:t>He was one of the </a:t>
              </a:r>
              <a:r>
                <a:rPr lang="en-US" sz="1200" b="1"/>
                <a:t>first people to group living things </a:t>
              </a:r>
              <a:r>
                <a:rPr lang="en-US" sz="1200"/>
                <a:t>into categories and to explain why organizing them helps us understand the world better.</a:t>
              </a:r>
              <a:endParaRPr lang="en-DE" sz="120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927BC8F-D132-3889-B887-0F9CDE5FEFE0}"/>
              </a:ext>
            </a:extLst>
          </p:cNvPr>
          <p:cNvGrpSpPr/>
          <p:nvPr/>
        </p:nvGrpSpPr>
        <p:grpSpPr>
          <a:xfrm>
            <a:off x="9521489" y="678297"/>
            <a:ext cx="1891616" cy="3132718"/>
            <a:chOff x="10071784" y="1972806"/>
            <a:chExt cx="1891616" cy="31327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BF68FF51-C3CF-1998-A015-498832A798F1}"/>
                </a:ext>
              </a:extLst>
            </p:cNvPr>
            <p:cNvSpPr/>
            <p:nvPr/>
          </p:nvSpPr>
          <p:spPr>
            <a:xfrm>
              <a:off x="10071784" y="2494826"/>
              <a:ext cx="1491852" cy="261069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pic>
          <p:nvPicPr>
            <p:cNvPr id="14" name="Picture 13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0B6951F7-BBD2-BF7C-247B-10D346865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63872" y="1972806"/>
              <a:ext cx="799528" cy="80470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49A04E7-7B3D-5CA3-0C7A-EADF316EB3D4}"/>
                </a:ext>
              </a:extLst>
            </p:cNvPr>
            <p:cNvSpPr txBox="1"/>
            <p:nvPr/>
          </p:nvSpPr>
          <p:spPr>
            <a:xfrm>
              <a:off x="10188183" y="2649978"/>
              <a:ext cx="1375453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/>
                <a:t>Isaac Newton was a brilliant scientist from </a:t>
              </a:r>
              <a:r>
                <a:rPr lang="en-US" sz="1200" b="1"/>
                <a:t>1600s England </a:t>
              </a:r>
              <a:r>
                <a:rPr lang="en-US" sz="1200"/>
                <a:t>who discovered that </a:t>
              </a:r>
              <a:r>
                <a:rPr lang="en-US" sz="1200" b="1"/>
                <a:t>the same invisible force </a:t>
              </a:r>
              <a:r>
                <a:rPr lang="en-US" sz="1200"/>
                <a:t>that makes </a:t>
              </a:r>
              <a:r>
                <a:rPr lang="en-US" sz="1200" b="1"/>
                <a:t>things fall </a:t>
              </a:r>
              <a:r>
                <a:rPr lang="en-US" sz="1200"/>
                <a:t>to the ground also keeps the Moon and </a:t>
              </a:r>
              <a:r>
                <a:rPr lang="en-US" sz="1200" b="1"/>
                <a:t>planets moving </a:t>
              </a:r>
              <a:r>
                <a:rPr lang="en-US" sz="1200"/>
                <a:t>in space - Gravity!</a:t>
              </a:r>
              <a:endParaRPr lang="en-DE" sz="1200"/>
            </a:p>
          </p:txBody>
        </p:sp>
      </p:grpSp>
    </p:spTree>
    <p:extLst>
      <p:ext uri="{BB962C8B-B14F-4D97-AF65-F5344CB8AC3E}">
        <p14:creationId xmlns:p14="http://schemas.microsoft.com/office/powerpoint/2010/main" val="190728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YNOPSYS-SHAPE" val="Y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YNOPSYS-SHAPE" val="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YNOPSYS-SHAPE" val="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YNOPSYS-SHAPE" val="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YNOPSYS-SHAPE" val="Y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YNOPSYS-SHAPE" val="Y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YNOPSYS-SHAPE" val="Y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YNOPSYS-SHAPE" val="Y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YNOPSYS-SHAPE" val="Y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YNOPSYS-SHAPE" val="Y"/>
</p:tagLst>
</file>

<file path=ppt/theme/theme1.xml><?xml version="1.0" encoding="utf-8"?>
<a:theme xmlns:a="http://schemas.openxmlformats.org/drawingml/2006/main" name="2_Ansys-2025">
  <a:themeElements>
    <a:clrScheme name="Ansys Colors 2024">
      <a:dk1>
        <a:srgbClr val="000000"/>
      </a:dk1>
      <a:lt1>
        <a:srgbClr val="FFFFFF"/>
      </a:lt1>
      <a:dk2>
        <a:srgbClr val="898A8D"/>
      </a:dk2>
      <a:lt2>
        <a:srgbClr val="D9D8D6"/>
      </a:lt2>
      <a:accent1>
        <a:srgbClr val="FFB71B"/>
      </a:accent1>
      <a:accent2>
        <a:srgbClr val="898A8D"/>
      </a:accent2>
      <a:accent3>
        <a:srgbClr val="D9D8D6"/>
      </a:accent3>
      <a:accent4>
        <a:srgbClr val="C89211"/>
      </a:accent4>
      <a:accent5>
        <a:srgbClr val="00629F"/>
      </a:accent5>
      <a:accent6>
        <a:srgbClr val="FB471F"/>
      </a:accent6>
      <a:hlink>
        <a:srgbClr val="C89211"/>
      </a:hlink>
      <a:folHlink>
        <a:srgbClr val="C89211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6350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integration-template-ppt" id="{34DAC58A-B605-0B44-863D-A5163E2C9885}" vid="{B2C31C06-73E0-AB42-9E32-9D1BC5203C31}"/>
    </a:ext>
  </a:extLst>
</a:theme>
</file>

<file path=ppt/theme/theme2.xml><?xml version="1.0" encoding="utf-8"?>
<a:theme xmlns:a="http://schemas.openxmlformats.org/drawingml/2006/main" name="Synopsys_Light_2025 [Overview layouts]">
  <a:themeElements>
    <a:clrScheme name="Synopsys 202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7E45AF"/>
      </a:accent1>
      <a:accent2>
        <a:srgbClr val="FDB71A"/>
      </a:accent2>
      <a:accent3>
        <a:srgbClr val="79A133"/>
      </a:accent3>
      <a:accent4>
        <a:srgbClr val="E23B31"/>
      </a:accent4>
      <a:accent5>
        <a:srgbClr val="00A5AB"/>
      </a:accent5>
      <a:accent6>
        <a:srgbClr val="0081FE"/>
      </a:accent6>
      <a:hlink>
        <a:srgbClr val="0081FE"/>
      </a:hlink>
      <a:folHlink>
        <a:srgbClr val="646E81"/>
      </a:folHlink>
    </a:clrScheme>
    <a:fontScheme name="Custom 10">
      <a:majorFont>
        <a:latin typeface="Arial 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800" spc="0" baseline="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spc="0" baseline="0" dirty="0" smtClean="0"/>
        </a:defPPr>
      </a:lstStyle>
    </a:txDef>
  </a:objectDefaults>
  <a:extraClrSchemeLst/>
  <a:custClrLst>
    <a:custClr name="Dark Gray #646E81">
      <a:srgbClr val="646E81"/>
    </a:custClr>
    <a:custClr name="Light Gray #B3B4B3">
      <a:srgbClr val="B3B4B3"/>
    </a:custClr>
    <a:custClr name="Forest #26874D">
      <a:srgbClr val="26874D"/>
    </a:custClr>
    <a:custClr name="Orange #E37820">
      <a:srgbClr val="E37820"/>
    </a:custClr>
  </a:custClrLst>
  <a:extLst>
    <a:ext uri="{05A4C25C-085E-4340-85A3-A5531E510DB2}">
      <thm15:themeFamily xmlns:thm15="http://schemas.microsoft.com/office/thememl/2012/main" name="Synopsys Corporate Overview - Light-3 Combined Day 1 - v1" id="{809477A9-26D0-DD41-94A0-02717757EFB2}" vid="{F607FDFF-28AF-F341-BF40-F1847D8AA703}"/>
    </a:ext>
  </a:extLst>
</a:theme>
</file>

<file path=ppt/theme/theme3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FEB46E7-EC1B-4276-83AA-9B39A712785A}" vid="{A35DE7AF-AFD3-4961-A5A7-D18BBA3019A1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2EA8F301F6DD4EAF6CA49BB60B4AC2" ma:contentTypeVersion="13" ma:contentTypeDescription="Create a new document." ma:contentTypeScope="" ma:versionID="a6062deef695a818041f11e96fa2ed06">
  <xsd:schema xmlns:xsd="http://www.w3.org/2001/XMLSchema" xmlns:xs="http://www.w3.org/2001/XMLSchema" xmlns:p="http://schemas.microsoft.com/office/2006/metadata/properties" xmlns:ns2="aab3b8f5-059f-41b1-a657-0e14f2240fc4" xmlns:ns3="f0f93453-228c-4c8e-9dc9-eac8a2519d5b" targetNamespace="http://schemas.microsoft.com/office/2006/metadata/properties" ma:root="true" ma:fieldsID="9145cc087ac48fffbab0509fa7936608" ns2:_="" ns3:_="">
    <xsd:import namespace="aab3b8f5-059f-41b1-a657-0e14f2240fc4"/>
    <xsd:import namespace="f0f93453-228c-4c8e-9dc9-eac8a2519d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b3b8f5-059f-41b1-a657-0e14f2240f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a8c50269-1cd4-4ba9-9246-56d290a07fb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93453-228c-4c8e-9dc9-eac8a2519d5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21f01ea2-a2fc-4501-8b73-207bd7137293}" ma:internalName="TaxCatchAll" ma:showField="CatchAllData" ma:web="f0f93453-228c-4c8e-9dc9-eac8a2519d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93453-228c-4c8e-9dc9-eac8a2519d5b" xsi:nil="true"/>
    <lcf76f155ced4ddcb4097134ff3c332f xmlns="aab3b8f5-059f-41b1-a657-0e14f2240fc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DBA2145-B46A-4119-8696-EBA3564E3F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887FDD-52B2-4AB0-B2E7-0790E5C80D25}"/>
</file>

<file path=customXml/itemProps3.xml><?xml version="1.0" encoding="utf-8"?>
<ds:datastoreItem xmlns:ds="http://schemas.openxmlformats.org/officeDocument/2006/customXml" ds:itemID="{91C2FC69-BA58-4814-9B90-1CD8B9F0DC38}">
  <ds:schemaRefs>
    <ds:schemaRef ds:uri="d15887ca-1672-467e-a638-d6cb670d2f04"/>
    <ds:schemaRef ds:uri="f0f93453-228c-4c8e-9dc9-eac8a2519d5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34c6ce67-15b8-4eff-80e9-52da8be89706}" enabled="0" method="" siteId="{34c6ce67-15b8-4eff-80e9-52da8be89706}" removed="1"/>
  <clbl:label id="{c33c9f88-1eb7-4099-9700-16013fd9e8aa}" enabled="0" method="" siteId="{c33c9f88-1eb7-4099-9700-16013fd9e8a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Ansys-SNPS-Public</Template>
  <TotalTime>3</TotalTime>
  <Words>3137</Words>
  <Application>Microsoft Office PowerPoint</Application>
  <PresentationFormat>Widescreen</PresentationFormat>
  <Paragraphs>367</Paragraphs>
  <Slides>57</Slides>
  <Notes>18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66" baseType="lpstr">
      <vt:lpstr>Arial</vt:lpstr>
      <vt:lpstr>Arial </vt:lpstr>
      <vt:lpstr>Calibri</vt:lpstr>
      <vt:lpstr>Courier New</vt:lpstr>
      <vt:lpstr>System Font Regular</vt:lpstr>
      <vt:lpstr>Wingdings</vt:lpstr>
      <vt:lpstr>2_Ansys-2025</vt:lpstr>
      <vt:lpstr>Synopsys_Light_2025 [Overview layouts]</vt:lpstr>
      <vt:lpstr>Ansys - Slide Master</vt:lpstr>
      <vt:lpstr>PowerPoint Presentation</vt:lpstr>
      <vt:lpstr>Learning Objectives</vt:lpstr>
      <vt:lpstr>Solving the mystery of arches is two parts</vt:lpstr>
      <vt:lpstr>What is “force”?</vt:lpstr>
      <vt:lpstr>PowerPoint Presentation</vt:lpstr>
      <vt:lpstr>It is like magic!</vt:lpstr>
      <vt:lpstr>PowerPoint Presentation</vt:lpstr>
      <vt:lpstr>Forces are all around us!</vt:lpstr>
      <vt:lpstr>What did some of the great minds of history say about “Force”?</vt:lpstr>
      <vt:lpstr>How experts classify forces</vt:lpstr>
      <vt:lpstr>You can feel a contact force!</vt:lpstr>
      <vt:lpstr>Try to classify!</vt:lpstr>
      <vt:lpstr>Contact Forces – when two things touch </vt:lpstr>
      <vt:lpstr>You can feel non-contact forces too!</vt:lpstr>
      <vt:lpstr>Non-contact Forces – when things move without being touched</vt:lpstr>
      <vt:lpstr>PowerPoint Presentation</vt:lpstr>
      <vt:lpstr>PowerPoint Presentation</vt:lpstr>
      <vt:lpstr>PowerPoint Presentation</vt:lpstr>
      <vt:lpstr>What does all of that have to do with arches?</vt:lpstr>
      <vt:lpstr>Balanced forces  make a stable structure</vt:lpstr>
      <vt:lpstr>No arch without forces!</vt:lpstr>
      <vt:lpstr>PowerPoint Presentation</vt:lpstr>
      <vt:lpstr>Forces acting on a simple rock on the ground</vt:lpstr>
      <vt:lpstr>What is Equilibrium?</vt:lpstr>
      <vt:lpstr>Unbalanced forces?</vt:lpstr>
      <vt:lpstr>Learning from history</vt:lpstr>
      <vt:lpstr>A famous example for equilibrium - the Leaning Tower of Pisa</vt:lpstr>
      <vt:lpstr>PowerPoint Presentation</vt:lpstr>
      <vt:lpstr>When we want to stop a motion</vt:lpstr>
      <vt:lpstr>How to stop a motion?</vt:lpstr>
      <vt:lpstr>We stop the applied force.</vt:lpstr>
      <vt:lpstr>Or we apply an equal force in the opposite direction.</vt:lpstr>
      <vt:lpstr>Balancing forces  in an arch</vt:lpstr>
      <vt:lpstr>Applying what we learned to the arch</vt:lpstr>
      <vt:lpstr>Taking a closer look at the forces acting on an Arch</vt:lpstr>
      <vt:lpstr>Showing forces as arrows</vt:lpstr>
      <vt:lpstr>Forces as arrows – a simple example</vt:lpstr>
      <vt:lpstr>Let’s look at the force arrows inside an arch</vt:lpstr>
      <vt:lpstr>Balanced forces in an arch</vt:lpstr>
      <vt:lpstr>Examples of unbalanced forces</vt:lpstr>
      <vt:lpstr>Learning by doing</vt:lpstr>
      <vt:lpstr>PowerPoint Presentation</vt:lpstr>
      <vt:lpstr>You need support</vt:lpstr>
      <vt:lpstr>Why the slip to the side?</vt:lpstr>
      <vt:lpstr>A hands-on example</vt:lpstr>
      <vt:lpstr>PowerPoint Presentation</vt:lpstr>
      <vt:lpstr>There is another invisible force – friction force </vt:lpstr>
      <vt:lpstr>Making forces visible  using simulation tools</vt:lpstr>
      <vt:lpstr>Buildings took a long time to be finished</vt:lpstr>
      <vt:lpstr>Utilizing simulation</vt:lpstr>
      <vt:lpstr>Color coding</vt:lpstr>
      <vt:lpstr>Comparing a physical arch to a simulated arch – without walls</vt:lpstr>
      <vt:lpstr>Comparing a physical arch to a simulated arch – with walls</vt:lpstr>
      <vt:lpstr>PowerPoint Presentation</vt:lpstr>
      <vt:lpstr>Other simulation examples</vt:lpstr>
      <vt:lpstr>Summary</vt:lpstr>
      <vt:lpstr>PowerPoint Presentation</vt:lpstr>
    </vt:vector>
  </TitlesOfParts>
  <Manager/>
  <Company>Ansys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Janos Plocher</dc:creator>
  <cp:keywords/>
  <dc:description/>
  <cp:lastModifiedBy>Elisabeth Huelse</cp:lastModifiedBy>
  <cp:revision>3</cp:revision>
  <dcterms:created xsi:type="dcterms:W3CDTF">2025-07-23T11:10:58Z</dcterms:created>
  <dcterms:modified xsi:type="dcterms:W3CDTF">2026-01-20T10:13:25Z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0x010100AC2EA8F301F6DD4EAF6CA49BB60B4AC2</vt:lpwstr>
  </property>
  <property fmtid="{D5CDD505-2E9C-101B-9397-08002B2CF9AE}" pid="3" name="MediaServiceImageTags">
    <vt:lpwstr/>
  </property>
</Properties>
</file>