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4"/>
  </p:notesMasterIdLst>
  <p:sldIdLst>
    <p:sldId id="256" r:id="rId2"/>
    <p:sldId id="265" r:id="rId3"/>
    <p:sldId id="268" r:id="rId4"/>
    <p:sldId id="267" r:id="rId5"/>
    <p:sldId id="257" r:id="rId6"/>
    <p:sldId id="263" r:id="rId7"/>
    <p:sldId id="264" r:id="rId8"/>
    <p:sldId id="258" r:id="rId9"/>
    <p:sldId id="260" r:id="rId10"/>
    <p:sldId id="262" r:id="rId11"/>
    <p:sldId id="266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E11EE4-8834-4275-B0CF-875F5648FDBD}" v="11" dt="2026-04-14T06:41:10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950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ongmin Yeo" userId="6556f653-42a3-473c-9889-769591fa1ee4" providerId="ADAL" clId="{BCC75FAD-65B4-4E4D-B71D-F7851C6C1824}"/>
    <pc:docChg chg="undo custSel modSld delMainMaster modMainMaster">
      <pc:chgData name="Jeongmin Yeo" userId="6556f653-42a3-473c-9889-769591fa1ee4" providerId="ADAL" clId="{BCC75FAD-65B4-4E4D-B71D-F7851C6C1824}" dt="2026-04-14T06:41:10.497" v="88" actId="2711"/>
      <pc:docMkLst>
        <pc:docMk/>
      </pc:docMkLst>
      <pc:sldChg chg="addSp delSp modSp mod">
        <pc:chgData name="Jeongmin Yeo" userId="6556f653-42a3-473c-9889-769591fa1ee4" providerId="ADAL" clId="{BCC75FAD-65B4-4E4D-B71D-F7851C6C1824}" dt="2026-04-14T06:39:48.153" v="74" actId="1036"/>
        <pc:sldMkLst>
          <pc:docMk/>
          <pc:sldMk cId="1504966999" sldId="256"/>
        </pc:sldMkLst>
        <pc:spChg chg="del mod">
          <ac:chgData name="Jeongmin Yeo" userId="6556f653-42a3-473c-9889-769591fa1ee4" providerId="ADAL" clId="{BCC75FAD-65B4-4E4D-B71D-F7851C6C1824}" dt="2026-04-14T06:38:52.403" v="56" actId="478"/>
          <ac:spMkLst>
            <pc:docMk/>
            <pc:sldMk cId="1504966999" sldId="256"/>
            <ac:spMk id="2" creationId="{2B84789D-C403-2298-F64F-5777DD58B774}"/>
          </ac:spMkLst>
        </pc:spChg>
        <pc:spChg chg="mod">
          <ac:chgData name="Jeongmin Yeo" userId="6556f653-42a3-473c-9889-769591fa1ee4" providerId="ADAL" clId="{BCC75FAD-65B4-4E4D-B71D-F7851C6C1824}" dt="2026-04-14T06:39:39.325" v="70" actId="242"/>
          <ac:spMkLst>
            <pc:docMk/>
            <pc:sldMk cId="1504966999" sldId="256"/>
            <ac:spMk id="3" creationId="{F11E23E5-6B39-0155-5742-441E1CA51C95}"/>
          </ac:spMkLst>
        </pc:spChg>
        <pc:spChg chg="add mod">
          <ac:chgData name="Jeongmin Yeo" userId="6556f653-42a3-473c-9889-769591fa1ee4" providerId="ADAL" clId="{BCC75FAD-65B4-4E4D-B71D-F7851C6C1824}" dt="2026-04-14T06:39:48.153" v="74" actId="1036"/>
          <ac:spMkLst>
            <pc:docMk/>
            <pc:sldMk cId="1504966999" sldId="256"/>
            <ac:spMk id="5" creationId="{DDFAA34C-3F45-49FB-BE1A-67A6CAF33E85}"/>
          </ac:spMkLst>
        </pc:spChg>
      </pc:sldChg>
      <pc:sldChg chg="modSp">
        <pc:chgData name="Jeongmin Yeo" userId="6556f653-42a3-473c-9889-769591fa1ee4" providerId="ADAL" clId="{BCC75FAD-65B4-4E4D-B71D-F7851C6C1824}" dt="2026-04-14T05:12:49.487" v="1"/>
        <pc:sldMkLst>
          <pc:docMk/>
          <pc:sldMk cId="3588551003" sldId="257"/>
        </pc:sldMkLst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3588551003" sldId="257"/>
            <ac:spMk id="4" creationId="{9E6B8BD2-987A-2F10-398C-90D0A7853FB2}"/>
          </ac:spMkLst>
        </pc:spChg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3588551003" sldId="257"/>
            <ac:spMk id="5" creationId="{DB2CF325-2D01-5518-AB24-B25D71063761}"/>
          </ac:spMkLst>
        </pc:spChg>
      </pc:sldChg>
      <pc:sldChg chg="modSp">
        <pc:chgData name="Jeongmin Yeo" userId="6556f653-42a3-473c-9889-769591fa1ee4" providerId="ADAL" clId="{BCC75FAD-65B4-4E4D-B71D-F7851C6C1824}" dt="2026-04-14T05:12:49.487" v="1"/>
        <pc:sldMkLst>
          <pc:docMk/>
          <pc:sldMk cId="961462340" sldId="258"/>
        </pc:sldMkLst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961462340" sldId="258"/>
            <ac:spMk id="4" creationId="{6DFD993E-DEB6-A4A4-E26C-E59E188F0B48}"/>
          </ac:spMkLst>
        </pc:spChg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961462340" sldId="258"/>
            <ac:spMk id="5" creationId="{DCAF29DE-0F72-D613-8857-F24FAB4070F9}"/>
          </ac:spMkLst>
        </pc:spChg>
      </pc:sldChg>
      <pc:sldChg chg="modSp">
        <pc:chgData name="Jeongmin Yeo" userId="6556f653-42a3-473c-9889-769591fa1ee4" providerId="ADAL" clId="{BCC75FAD-65B4-4E4D-B71D-F7851C6C1824}" dt="2026-04-14T05:12:49.487" v="1"/>
        <pc:sldMkLst>
          <pc:docMk/>
          <pc:sldMk cId="2596114174" sldId="260"/>
        </pc:sldMkLst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2596114174" sldId="260"/>
            <ac:spMk id="4" creationId="{7A39A7B7-D74A-8922-3B97-29FE4ECC1D67}"/>
          </ac:spMkLst>
        </pc:spChg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2596114174" sldId="260"/>
            <ac:spMk id="5" creationId="{BBE98DEC-7BF5-88AD-48A7-667D432267FE}"/>
          </ac:spMkLst>
        </pc:spChg>
      </pc:sldChg>
      <pc:sldChg chg="modSp">
        <pc:chgData name="Jeongmin Yeo" userId="6556f653-42a3-473c-9889-769591fa1ee4" providerId="ADAL" clId="{BCC75FAD-65B4-4E4D-B71D-F7851C6C1824}" dt="2026-04-14T05:12:49.487" v="1"/>
        <pc:sldMkLst>
          <pc:docMk/>
          <pc:sldMk cId="3282186712" sldId="262"/>
        </pc:sldMkLst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3282186712" sldId="262"/>
            <ac:spMk id="2" creationId="{D647B9F7-A77D-B555-7E91-C14A20BE0ACA}"/>
          </ac:spMkLst>
        </pc:spChg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3282186712" sldId="262"/>
            <ac:spMk id="3" creationId="{6F4200CA-6B34-5BA2-E08A-FEA761976EFA}"/>
          </ac:spMkLst>
        </pc:spChg>
      </pc:sldChg>
      <pc:sldChg chg="modSp">
        <pc:chgData name="Jeongmin Yeo" userId="6556f653-42a3-473c-9889-769591fa1ee4" providerId="ADAL" clId="{BCC75FAD-65B4-4E4D-B71D-F7851C6C1824}" dt="2026-04-14T05:12:49.487" v="1"/>
        <pc:sldMkLst>
          <pc:docMk/>
          <pc:sldMk cId="2980338837" sldId="263"/>
        </pc:sldMkLst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2980338837" sldId="263"/>
            <ac:spMk id="2" creationId="{533A71D2-D169-1727-D6DF-3C9CA4591C49}"/>
          </ac:spMkLst>
        </pc:spChg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2980338837" sldId="263"/>
            <ac:spMk id="3" creationId="{946179B9-DA12-A758-114C-D75C560FD1B4}"/>
          </ac:spMkLst>
        </pc:spChg>
      </pc:sldChg>
      <pc:sldChg chg="modSp">
        <pc:chgData name="Jeongmin Yeo" userId="6556f653-42a3-473c-9889-769591fa1ee4" providerId="ADAL" clId="{BCC75FAD-65B4-4E4D-B71D-F7851C6C1824}" dt="2026-04-14T05:12:49.487" v="1"/>
        <pc:sldMkLst>
          <pc:docMk/>
          <pc:sldMk cId="762452194" sldId="264"/>
        </pc:sldMkLst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762452194" sldId="264"/>
            <ac:spMk id="2" creationId="{0C0C50BE-61B6-0CC6-6CA8-D57FD65E8A38}"/>
          </ac:spMkLst>
        </pc:spChg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762452194" sldId="264"/>
            <ac:spMk id="3" creationId="{C690F1AE-5AD2-36DA-CFBA-273E5D27BDEA}"/>
          </ac:spMkLst>
        </pc:spChg>
      </pc:sldChg>
      <pc:sldChg chg="modSp mod">
        <pc:chgData name="Jeongmin Yeo" userId="6556f653-42a3-473c-9889-769591fa1ee4" providerId="ADAL" clId="{BCC75FAD-65B4-4E4D-B71D-F7851C6C1824}" dt="2026-04-14T06:40:39.050" v="86" actId="1076"/>
        <pc:sldMkLst>
          <pc:docMk/>
          <pc:sldMk cId="345557552" sldId="265"/>
        </pc:sldMkLst>
        <pc:spChg chg="mod">
          <ac:chgData name="Jeongmin Yeo" userId="6556f653-42a3-473c-9889-769591fa1ee4" providerId="ADAL" clId="{BCC75FAD-65B4-4E4D-B71D-F7851C6C1824}" dt="2026-04-14T06:39:57.541" v="75" actId="2711"/>
          <ac:spMkLst>
            <pc:docMk/>
            <pc:sldMk cId="345557552" sldId="265"/>
            <ac:spMk id="2" creationId="{12BFC493-61CA-8BAA-44AD-D3C7A4DA0995}"/>
          </ac:spMkLst>
        </pc:spChg>
        <pc:spChg chg="mod">
          <ac:chgData name="Jeongmin Yeo" userId="6556f653-42a3-473c-9889-769591fa1ee4" providerId="ADAL" clId="{BCC75FAD-65B4-4E4D-B71D-F7851C6C1824}" dt="2026-04-14T06:40:39.050" v="86" actId="1076"/>
          <ac:spMkLst>
            <pc:docMk/>
            <pc:sldMk cId="345557552" sldId="265"/>
            <ac:spMk id="3" creationId="{564A3B5B-1C5F-202C-69AA-658960C33F19}"/>
          </ac:spMkLst>
        </pc:spChg>
      </pc:sldChg>
      <pc:sldChg chg="modSp">
        <pc:chgData name="Jeongmin Yeo" userId="6556f653-42a3-473c-9889-769591fa1ee4" providerId="ADAL" clId="{BCC75FAD-65B4-4E4D-B71D-F7851C6C1824}" dt="2026-04-14T05:12:49.487" v="1"/>
        <pc:sldMkLst>
          <pc:docMk/>
          <pc:sldMk cId="189873893" sldId="266"/>
        </pc:sldMkLst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189873893" sldId="266"/>
            <ac:spMk id="2" creationId="{7861CAC7-C16A-445A-2F1B-90A0630EFDAB}"/>
          </ac:spMkLst>
        </pc:spChg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189873893" sldId="266"/>
            <ac:spMk id="3" creationId="{D6F291BE-5EA5-7620-463D-7632EE6CD7BC}"/>
          </ac:spMkLst>
        </pc:spChg>
      </pc:sldChg>
      <pc:sldChg chg="modSp">
        <pc:chgData name="Jeongmin Yeo" userId="6556f653-42a3-473c-9889-769591fa1ee4" providerId="ADAL" clId="{BCC75FAD-65B4-4E4D-B71D-F7851C6C1824}" dt="2026-04-14T05:12:49.487" v="1"/>
        <pc:sldMkLst>
          <pc:docMk/>
          <pc:sldMk cId="1889693106" sldId="267"/>
        </pc:sldMkLst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1889693106" sldId="267"/>
            <ac:spMk id="2" creationId="{65E5100A-6A4E-10EA-265C-8B088D975306}"/>
          </ac:spMkLst>
        </pc:spChg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1889693106" sldId="267"/>
            <ac:spMk id="3" creationId="{0D0968E4-E02A-4A02-3D3A-8AF63225D377}"/>
          </ac:spMkLst>
        </pc:spChg>
      </pc:sldChg>
      <pc:sldChg chg="modSp">
        <pc:chgData name="Jeongmin Yeo" userId="6556f653-42a3-473c-9889-769591fa1ee4" providerId="ADAL" clId="{BCC75FAD-65B4-4E4D-B71D-F7851C6C1824}" dt="2026-04-14T05:12:49.487" v="1"/>
        <pc:sldMkLst>
          <pc:docMk/>
          <pc:sldMk cId="3752457632" sldId="268"/>
        </pc:sldMkLst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3752457632" sldId="268"/>
            <ac:spMk id="2" creationId="{67EB1339-0D96-CB46-B7FD-C72B9FEAD17E}"/>
          </ac:spMkLst>
        </pc:spChg>
        <pc:spChg chg="mod">
          <ac:chgData name="Jeongmin Yeo" userId="6556f653-42a3-473c-9889-769591fa1ee4" providerId="ADAL" clId="{BCC75FAD-65B4-4E4D-B71D-F7851C6C1824}" dt="2026-04-14T05:12:49.487" v="1"/>
          <ac:spMkLst>
            <pc:docMk/>
            <pc:sldMk cId="3752457632" sldId="268"/>
            <ac:spMk id="3" creationId="{347A154D-93F6-F4BF-2559-69806F523EF2}"/>
          </ac:spMkLst>
        </pc:spChg>
      </pc:sldChg>
      <pc:sldMasterChg chg="del">
        <pc:chgData name="Jeongmin Yeo" userId="6556f653-42a3-473c-9889-769591fa1ee4" providerId="ADAL" clId="{BCC75FAD-65B4-4E4D-B71D-F7851C6C1824}" dt="2026-04-14T06:38:24.786" v="52" actId="2696"/>
        <pc:sldMasterMkLst>
          <pc:docMk/>
          <pc:sldMasterMk cId="3616529169" sldId="2147483648"/>
        </pc:sldMasterMkLst>
      </pc:sldMasterChg>
      <pc:sldMasterChg chg="addSp delSp modSp mod modSldLayout">
        <pc:chgData name="Jeongmin Yeo" userId="6556f653-42a3-473c-9889-769591fa1ee4" providerId="ADAL" clId="{BCC75FAD-65B4-4E4D-B71D-F7851C6C1824}" dt="2026-04-14T06:41:10.497" v="88" actId="2711"/>
        <pc:sldMasterMkLst>
          <pc:docMk/>
          <pc:sldMasterMk cId="4209759192" sldId="2147483724"/>
        </pc:sldMasterMkLst>
        <pc:spChg chg="mod">
          <ac:chgData name="Jeongmin Yeo" userId="6556f653-42a3-473c-9889-769591fa1ee4" providerId="ADAL" clId="{BCC75FAD-65B4-4E4D-B71D-F7851C6C1824}" dt="2026-04-14T06:41:10.497" v="88" actId="2711"/>
          <ac:spMkLst>
            <pc:docMk/>
            <pc:sldMasterMk cId="4209759192" sldId="2147483724"/>
            <ac:spMk id="2" creationId="{00000000-0000-0000-0000-000000000000}"/>
          </ac:spMkLst>
        </pc:spChg>
        <pc:spChg chg="mod">
          <ac:chgData name="Jeongmin Yeo" userId="6556f653-42a3-473c-9889-769591fa1ee4" providerId="ADAL" clId="{BCC75FAD-65B4-4E4D-B71D-F7851C6C1824}" dt="2026-04-14T06:41:10.497" v="88" actId="2711"/>
          <ac:spMkLst>
            <pc:docMk/>
            <pc:sldMasterMk cId="4209759192" sldId="2147483724"/>
            <ac:spMk id="3" creationId="{00000000-0000-0000-0000-000000000000}"/>
          </ac:spMkLst>
        </pc:spChg>
        <pc:spChg chg="mod">
          <ac:chgData name="Jeongmin Yeo" userId="6556f653-42a3-473c-9889-769591fa1ee4" providerId="ADAL" clId="{BCC75FAD-65B4-4E4D-B71D-F7851C6C1824}" dt="2026-04-14T06:41:10.497" v="88" actId="2711"/>
          <ac:spMkLst>
            <pc:docMk/>
            <pc:sldMasterMk cId="4209759192" sldId="2147483724"/>
            <ac:spMk id="4" creationId="{00000000-0000-0000-0000-000000000000}"/>
          </ac:spMkLst>
        </pc:spChg>
        <pc:spChg chg="mod">
          <ac:chgData name="Jeongmin Yeo" userId="6556f653-42a3-473c-9889-769591fa1ee4" providerId="ADAL" clId="{BCC75FAD-65B4-4E4D-B71D-F7851C6C1824}" dt="2026-04-14T06:41:10.497" v="88" actId="2711"/>
          <ac:spMkLst>
            <pc:docMk/>
            <pc:sldMasterMk cId="4209759192" sldId="2147483724"/>
            <ac:spMk id="5" creationId="{00000000-0000-0000-0000-000000000000}"/>
          </ac:spMkLst>
        </pc:spChg>
        <pc:spChg chg="mod">
          <ac:chgData name="Jeongmin Yeo" userId="6556f653-42a3-473c-9889-769591fa1ee4" providerId="ADAL" clId="{BCC75FAD-65B4-4E4D-B71D-F7851C6C1824}" dt="2026-04-14T06:41:10.497" v="88" actId="2711"/>
          <ac:spMkLst>
            <pc:docMk/>
            <pc:sldMasterMk cId="4209759192" sldId="2147483724"/>
            <ac:spMk id="6" creationId="{00000000-0000-0000-0000-000000000000}"/>
          </ac:spMkLst>
        </pc:spChg>
        <pc:spChg chg="mod">
          <ac:chgData name="Jeongmin Yeo" userId="6556f653-42a3-473c-9889-769591fa1ee4" providerId="ADAL" clId="{BCC75FAD-65B4-4E4D-B71D-F7851C6C1824}" dt="2026-04-14T06:41:10.497" v="88" actId="2711"/>
          <ac:spMkLst>
            <pc:docMk/>
            <pc:sldMasterMk cId="4209759192" sldId="2147483724"/>
            <ac:spMk id="7" creationId="{69524B1B-9DF7-E040-A125-88FD2F9C46F4}"/>
          </ac:spMkLst>
        </pc:spChg>
        <pc:spChg chg="mod">
          <ac:chgData name="Jeongmin Yeo" userId="6556f653-42a3-473c-9889-769591fa1ee4" providerId="ADAL" clId="{BCC75FAD-65B4-4E4D-B71D-F7851C6C1824}" dt="2026-04-14T06:41:10.497" v="88" actId="2711"/>
          <ac:spMkLst>
            <pc:docMk/>
            <pc:sldMasterMk cId="4209759192" sldId="2147483724"/>
            <ac:spMk id="8" creationId="{CD5AEB3E-9B34-5BE4-AB06-7522C870E05C}"/>
          </ac:spMkLst>
        </pc:spChg>
        <pc:spChg chg="mod">
          <ac:chgData name="Jeongmin Yeo" userId="6556f653-42a3-473c-9889-769591fa1ee4" providerId="ADAL" clId="{BCC75FAD-65B4-4E4D-B71D-F7851C6C1824}" dt="2026-04-14T06:41:10.497" v="88" actId="2711"/>
          <ac:spMkLst>
            <pc:docMk/>
            <pc:sldMasterMk cId="4209759192" sldId="2147483724"/>
            <ac:spMk id="31" creationId="{AD30DB00-C3BD-9649-997F-AE91A1EB865F}"/>
          </ac:spMkLst>
        </pc:spChg>
        <pc:picChg chg="add del">
          <ac:chgData name="Jeongmin Yeo" userId="6556f653-42a3-473c-9889-769591fa1ee4" providerId="ADAL" clId="{BCC75FAD-65B4-4E4D-B71D-F7851C6C1824}" dt="2026-04-14T06:36:46.907" v="33" actId="478"/>
          <ac:picMkLst>
            <pc:docMk/>
            <pc:sldMasterMk cId="4209759192" sldId="2147483724"/>
            <ac:picMk id="9" creationId="{63252360-979D-6439-AEF3-AB5605465232}"/>
          </ac:picMkLst>
        </pc:picChg>
        <pc:picChg chg="del">
          <ac:chgData name="Jeongmin Yeo" userId="6556f653-42a3-473c-9889-769591fa1ee4" providerId="ADAL" clId="{BCC75FAD-65B4-4E4D-B71D-F7851C6C1824}" dt="2026-04-14T06:36:59.178" v="37" actId="478"/>
          <ac:picMkLst>
            <pc:docMk/>
            <pc:sldMasterMk cId="4209759192" sldId="2147483724"/>
            <ac:picMk id="10" creationId="{6BC94EAC-F817-0F89-F17D-F624E2E0CBA6}"/>
          </ac:picMkLst>
        </pc:picChg>
        <pc:picChg chg="add mod">
          <ac:chgData name="Jeongmin Yeo" userId="6556f653-42a3-473c-9889-769591fa1ee4" providerId="ADAL" clId="{BCC75FAD-65B4-4E4D-B71D-F7851C6C1824}" dt="2026-04-14T06:41:10.497" v="88" actId="2711"/>
          <ac:picMkLst>
            <pc:docMk/>
            <pc:sldMasterMk cId="4209759192" sldId="2147483724"/>
            <ac:picMk id="11" creationId="{DB45763D-1793-C029-ADCA-D82A6B35BB06}"/>
          </ac:picMkLst>
        </pc:picChg>
        <pc:sldLayoutChg chg="addSp delSp modSp mod">
          <pc:chgData name="Jeongmin Yeo" userId="6556f653-42a3-473c-9889-769591fa1ee4" providerId="ADAL" clId="{BCC75FAD-65B4-4E4D-B71D-F7851C6C1824}" dt="2026-04-14T06:36:01.038" v="32" actId="14100"/>
          <pc:sldLayoutMkLst>
            <pc:docMk/>
            <pc:sldMasterMk cId="4209759192" sldId="2147483724"/>
            <pc:sldLayoutMk cId="3829956418" sldId="2147483725"/>
          </pc:sldLayoutMkLst>
          <pc:picChg chg="add del mod modCrop">
            <ac:chgData name="Jeongmin Yeo" userId="6556f653-42a3-473c-9889-769591fa1ee4" providerId="ADAL" clId="{BCC75FAD-65B4-4E4D-B71D-F7851C6C1824}" dt="2026-04-14T06:32:33.632" v="15" actId="478"/>
            <ac:picMkLst>
              <pc:docMk/>
              <pc:sldMasterMk cId="4209759192" sldId="2147483724"/>
              <pc:sldLayoutMk cId="3829956418" sldId="2147483725"/>
              <ac:picMk id="8" creationId="{943A36FA-4FC8-0B30-7DA7-C51EDC0E2F0D}"/>
            </ac:picMkLst>
          </pc:picChg>
          <pc:picChg chg="add mod">
            <ac:chgData name="Jeongmin Yeo" userId="6556f653-42a3-473c-9889-769591fa1ee4" providerId="ADAL" clId="{BCC75FAD-65B4-4E4D-B71D-F7851C6C1824}" dt="2026-04-14T06:33:01.554" v="23" actId="1076"/>
            <ac:picMkLst>
              <pc:docMk/>
              <pc:sldMasterMk cId="4209759192" sldId="2147483724"/>
              <pc:sldLayoutMk cId="3829956418" sldId="2147483725"/>
              <ac:picMk id="9" creationId="{45680C0D-FB9C-3CE7-7E0C-F0363090CCC0}"/>
            </ac:picMkLst>
          </pc:picChg>
          <pc:picChg chg="add mod">
            <ac:chgData name="Jeongmin Yeo" userId="6556f653-42a3-473c-9889-769591fa1ee4" providerId="ADAL" clId="{BCC75FAD-65B4-4E4D-B71D-F7851C6C1824}" dt="2026-04-14T06:34:45.974" v="27" actId="1076"/>
            <ac:picMkLst>
              <pc:docMk/>
              <pc:sldMasterMk cId="4209759192" sldId="2147483724"/>
              <pc:sldLayoutMk cId="3829956418" sldId="2147483725"/>
              <ac:picMk id="11" creationId="{BA3927A7-38DC-ACCC-F6EE-E9AF47CDAE5E}"/>
            </ac:picMkLst>
          </pc:picChg>
          <pc:picChg chg="add mod modCrop">
            <ac:chgData name="Jeongmin Yeo" userId="6556f653-42a3-473c-9889-769591fa1ee4" providerId="ADAL" clId="{BCC75FAD-65B4-4E4D-B71D-F7851C6C1824}" dt="2026-04-14T06:36:01.038" v="32" actId="14100"/>
            <ac:picMkLst>
              <pc:docMk/>
              <pc:sldMasterMk cId="4209759192" sldId="2147483724"/>
              <pc:sldLayoutMk cId="3829956418" sldId="2147483725"/>
              <ac:picMk id="13" creationId="{FE1D1441-F0CE-B5DD-5D55-70640D7F2240}"/>
            </ac:picMkLst>
          </pc:picChg>
          <pc:picChg chg="del">
            <ac:chgData name="Jeongmin Yeo" userId="6556f653-42a3-473c-9889-769591fa1ee4" providerId="ADAL" clId="{BCC75FAD-65B4-4E4D-B71D-F7851C6C1824}" dt="2026-04-14T05:14:04.998" v="4" actId="478"/>
            <ac:picMkLst>
              <pc:docMk/>
              <pc:sldMasterMk cId="4209759192" sldId="2147483724"/>
              <pc:sldLayoutMk cId="3829956418" sldId="2147483725"/>
              <ac:picMk id="21" creationId="{6D23665D-241B-E0A5-6201-0F2667627EDC}"/>
            </ac:picMkLst>
          </pc:picChg>
        </pc:sldLayoutChg>
        <pc:sldLayoutChg chg="modSp mod">
          <pc:chgData name="Jeongmin Yeo" userId="6556f653-42a3-473c-9889-769591fa1ee4" providerId="ADAL" clId="{BCC75FAD-65B4-4E4D-B71D-F7851C6C1824}" dt="2026-04-14T06:41:01.567" v="87" actId="2711"/>
          <pc:sldLayoutMkLst>
            <pc:docMk/>
            <pc:sldMasterMk cId="4209759192" sldId="2147483724"/>
            <pc:sldLayoutMk cId="2276542069" sldId="2147483726"/>
          </pc:sldLayoutMkLst>
          <pc:spChg chg="mod">
            <ac:chgData name="Jeongmin Yeo" userId="6556f653-42a3-473c-9889-769591fa1ee4" providerId="ADAL" clId="{BCC75FAD-65B4-4E4D-B71D-F7851C6C1824}" dt="2026-04-14T06:41:01.567" v="87" actId="2711"/>
            <ac:spMkLst>
              <pc:docMk/>
              <pc:sldMasterMk cId="4209759192" sldId="2147483724"/>
              <pc:sldLayoutMk cId="2276542069" sldId="2147483726"/>
              <ac:spMk id="2" creationId="{00000000-0000-0000-0000-000000000000}"/>
            </ac:spMkLst>
          </pc:spChg>
        </pc:sldLayoutChg>
        <pc:sldLayoutChg chg="addSp delSp modSp mod">
          <pc:chgData name="Jeongmin Yeo" userId="6556f653-42a3-473c-9889-769591fa1ee4" providerId="ADAL" clId="{BCC75FAD-65B4-4E4D-B71D-F7851C6C1824}" dt="2026-04-14T06:37:42.902" v="45" actId="1076"/>
          <pc:sldLayoutMkLst>
            <pc:docMk/>
            <pc:sldMasterMk cId="4209759192" sldId="2147483724"/>
            <pc:sldLayoutMk cId="3461940581" sldId="2147483732"/>
          </pc:sldLayoutMkLst>
          <pc:picChg chg="add mod">
            <ac:chgData name="Jeongmin Yeo" userId="6556f653-42a3-473c-9889-769591fa1ee4" providerId="ADAL" clId="{BCC75FAD-65B4-4E4D-B71D-F7851C6C1824}" dt="2026-04-14T06:37:42.902" v="45" actId="1076"/>
            <ac:picMkLst>
              <pc:docMk/>
              <pc:sldMasterMk cId="4209759192" sldId="2147483724"/>
              <pc:sldLayoutMk cId="3461940581" sldId="2147483732"/>
              <ac:picMk id="7" creationId="{0F707278-C77C-9AC5-E6FC-C2A042151353}"/>
            </ac:picMkLst>
          </pc:picChg>
          <pc:picChg chg="del">
            <ac:chgData name="Jeongmin Yeo" userId="6556f653-42a3-473c-9889-769591fa1ee4" providerId="ADAL" clId="{BCC75FAD-65B4-4E4D-B71D-F7851C6C1824}" dt="2026-04-14T06:37:24.427" v="39" actId="478"/>
            <ac:picMkLst>
              <pc:docMk/>
              <pc:sldMasterMk cId="4209759192" sldId="2147483724"/>
              <pc:sldLayoutMk cId="3461940581" sldId="2147483732"/>
              <ac:picMk id="11" creationId="{73FBC080-29A1-7D03-7E1F-6796D2D5F57B}"/>
            </ac:picMkLst>
          </pc:picChg>
        </pc:sldLayoutChg>
        <pc:sldLayoutChg chg="addSp delSp modSp mod">
          <pc:chgData name="Jeongmin Yeo" userId="6556f653-42a3-473c-9889-769591fa1ee4" providerId="ADAL" clId="{BCC75FAD-65B4-4E4D-B71D-F7851C6C1824}" dt="2026-04-14T06:38:04.682" v="51" actId="1076"/>
          <pc:sldLayoutMkLst>
            <pc:docMk/>
            <pc:sldMasterMk cId="4209759192" sldId="2147483724"/>
            <pc:sldLayoutMk cId="2951333078" sldId="2147483738"/>
          </pc:sldLayoutMkLst>
          <pc:picChg chg="add mod">
            <ac:chgData name="Jeongmin Yeo" userId="6556f653-42a3-473c-9889-769591fa1ee4" providerId="ADAL" clId="{BCC75FAD-65B4-4E4D-B71D-F7851C6C1824}" dt="2026-04-14T06:38:04.682" v="51" actId="1076"/>
            <ac:picMkLst>
              <pc:docMk/>
              <pc:sldMasterMk cId="4209759192" sldId="2147483724"/>
              <pc:sldLayoutMk cId="2951333078" sldId="2147483738"/>
              <ac:picMk id="2" creationId="{7D9F421E-70F0-A0D1-98CB-00B501EDC4BA}"/>
            </ac:picMkLst>
          </pc:picChg>
          <pc:picChg chg="del">
            <ac:chgData name="Jeongmin Yeo" userId="6556f653-42a3-473c-9889-769591fa1ee4" providerId="ADAL" clId="{BCC75FAD-65B4-4E4D-B71D-F7851C6C1824}" dt="2026-04-14T06:37:53.498" v="46" actId="478"/>
            <ac:picMkLst>
              <pc:docMk/>
              <pc:sldMasterMk cId="4209759192" sldId="2147483724"/>
              <pc:sldLayoutMk cId="2951333078" sldId="2147483738"/>
              <ac:picMk id="6" creationId="{C0065372-50E9-6AE5-86D2-B59D10929588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A1358-190D-4615-9CFB-BD4A3961432B}" type="datetimeFigureOut">
              <a:rPr lang="ko-KR" altLang="en-US" smtClean="0"/>
              <a:t>2026-04-14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D49A8-5CDA-4609-9692-2B2626231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027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ED49A8-5CDA-4609-9692-2B26262316FE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788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TextBox 802"/>
          <p:cNvSpPr txBox="1"/>
          <p:nvPr/>
        </p:nvSpPr>
        <p:spPr>
          <a:xfrm>
            <a:off x="3351015" y="6515620"/>
            <a:ext cx="5486400" cy="18998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/>
            <a:r>
              <a:rPr lang="en-US" sz="1000">
                <a:solidFill>
                  <a:srgbClr val="999999"/>
                </a:solidFill>
              </a:rPr>
              <a:t>©</a:t>
            </a:r>
            <a:fld id="{B7C5EA68-1143-0543-ACF8-A4C4C8F078C1}" type="datetimeyyyy">
              <a:rPr lang="en-US" sz="1000" smtClean="0">
                <a:solidFill>
                  <a:srgbClr val="999999"/>
                </a:solidFill>
              </a:rPr>
              <a:pPr algn="ctr"/>
              <a:t>2026</a:t>
            </a:fld>
            <a:r>
              <a:rPr lang="en-US" sz="1000">
                <a:solidFill>
                  <a:srgbClr val="999999"/>
                </a:solidFill>
              </a:rPr>
              <a:t>. Proprietary. Do Not Share.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1278" y="4185557"/>
            <a:ext cx="10043922" cy="558276"/>
          </a:xfrm>
        </p:spPr>
        <p:txBody>
          <a:bodyPr anchor="t"/>
          <a:lstStyle>
            <a:lvl1pPr algn="ctr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042" y="4804793"/>
            <a:ext cx="7312347" cy="757239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9729" y="7070247"/>
            <a:ext cx="1363471" cy="228601"/>
          </a:xfrm>
        </p:spPr>
        <p:txBody>
          <a:bodyPr anchor="ctr"/>
          <a:lstStyle/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4995" y="7070247"/>
            <a:ext cx="5486401" cy="22066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929" y="7062310"/>
            <a:ext cx="387349" cy="228601"/>
          </a:xfrm>
        </p:spPr>
        <p:txBody>
          <a:bodyPr anchor="ctr"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68" name="Straight Connector 767">
            <a:extLst>
              <a:ext uri="{FF2B5EF4-FFF2-40B4-BE49-F238E27FC236}">
                <a16:creationId xmlns:a16="http://schemas.microsoft.com/office/drawing/2014/main" id="{AB6B8B8C-5E9D-0B58-08D9-8CF890634F6A}"/>
              </a:ext>
            </a:extLst>
          </p:cNvPr>
          <p:cNvCxnSpPr>
            <a:cxnSpLocks/>
          </p:cNvCxnSpPr>
          <p:nvPr/>
        </p:nvCxnSpPr>
        <p:spPr>
          <a:xfrm>
            <a:off x="2384491" y="3832413"/>
            <a:ext cx="7437495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82000">
                  <a:srgbClr val="774370"/>
                </a:gs>
                <a:gs pos="20000">
                  <a:srgbClr val="DE9B30"/>
                </a:gs>
                <a:gs pos="100000">
                  <a:srgbClr val="592982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">
            <a:extLst>
              <a:ext uri="{FF2B5EF4-FFF2-40B4-BE49-F238E27FC236}">
                <a16:creationId xmlns:a16="http://schemas.microsoft.com/office/drawing/2014/main" id="{45680C0D-FB9C-3CE7-7E0C-F0363090CC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69434" y="685073"/>
            <a:ext cx="8067608" cy="41352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A3927A7-38DC-ACCC-F6EE-E9AF47CDAE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74" y="329218"/>
            <a:ext cx="1383604" cy="71171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E1D1441-F0CE-B5DD-5D55-70640D7F224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0000" b="-10223"/>
          <a:stretch>
            <a:fillRect/>
          </a:stretch>
        </p:blipFill>
        <p:spPr>
          <a:xfrm>
            <a:off x="10454972" y="268223"/>
            <a:ext cx="1347554" cy="711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9564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DC90D8-385B-4184-57A4-C85B3C38B3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895601" y="1295400"/>
            <a:ext cx="8691948" cy="4800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EC14EC-E7F2-D488-86BA-BF9BE6FDFE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4451" y="1295400"/>
            <a:ext cx="1833950" cy="4800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F69E0-E8D6-6145-7A55-9108B99BA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6C121D-E7B9-737E-5EF4-96CE4E3C0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1CBA5F-33B4-4BCB-BB2E-0DCAB36E0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FF68B04-A5A3-A0FC-AE5B-158554B64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66820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95400"/>
            <a:ext cx="5157787" cy="53340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981200"/>
            <a:ext cx="5157787" cy="3733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9212" y="1295400"/>
            <a:ext cx="5183188" cy="53340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99212" y="1981200"/>
            <a:ext cx="5183188" cy="3733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E8AA480-6885-DF78-3ADE-707A33014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1997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7770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81000"/>
            <a:ext cx="2628900" cy="5715000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81000"/>
            <a:ext cx="7734300" cy="571500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5141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3609F685-1272-E98B-12F0-0D2F4F7CD066}"/>
              </a:ext>
            </a:extLst>
          </p:cNvPr>
          <p:cNvSpPr/>
          <p:nvPr/>
        </p:nvSpPr>
        <p:spPr>
          <a:xfrm>
            <a:off x="7515146" y="-8164"/>
            <a:ext cx="4693182" cy="6858000"/>
          </a:xfrm>
          <a:custGeom>
            <a:avLst/>
            <a:gdLst>
              <a:gd name="connsiteX0" fmla="*/ 2495931 w 4170934"/>
              <a:gd name="connsiteY0" fmla="*/ 0 h 6094856"/>
              <a:gd name="connsiteX1" fmla="*/ 0 w 4170934"/>
              <a:gd name="connsiteY1" fmla="*/ 6094857 h 6094856"/>
              <a:gd name="connsiteX2" fmla="*/ 1675003 w 4170934"/>
              <a:gd name="connsiteY2" fmla="*/ 6094857 h 6094856"/>
              <a:gd name="connsiteX3" fmla="*/ 4170934 w 4170934"/>
              <a:gd name="connsiteY3" fmla="*/ 0 h 6094856"/>
              <a:gd name="connsiteX4" fmla="*/ 2495931 w 4170934"/>
              <a:gd name="connsiteY4" fmla="*/ 0 h 6094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0934" h="6094856">
                <a:moveTo>
                  <a:pt x="2495931" y="0"/>
                </a:moveTo>
                <a:lnTo>
                  <a:pt x="0" y="6094857"/>
                </a:lnTo>
                <a:lnTo>
                  <a:pt x="1675003" y="6094857"/>
                </a:lnTo>
                <a:lnTo>
                  <a:pt x="4170934" y="0"/>
                </a:lnTo>
                <a:lnTo>
                  <a:pt x="2495931" y="0"/>
                </a:lnTo>
                <a:close/>
              </a:path>
            </a:pathLst>
          </a:custGeom>
          <a:solidFill>
            <a:srgbClr val="592982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6C6F6A-DDCE-6397-4829-ECCC7F68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651A-A98F-144B-B9E9-E9B8924B6800}" type="datetime5">
              <a:rPr lang="en-US" smtClean="0"/>
              <a:t>14-Apr-26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C107E1-8F0C-8241-39ED-D3CF37999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C7D4DF-4321-4D50-0650-48AB548BA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94412A21-1F53-BBA2-EEAF-30FAD716C55C}"/>
              </a:ext>
            </a:extLst>
          </p:cNvPr>
          <p:cNvSpPr/>
          <p:nvPr/>
        </p:nvSpPr>
        <p:spPr>
          <a:xfrm>
            <a:off x="7498818" y="-8164"/>
            <a:ext cx="4693182" cy="6866164"/>
          </a:xfrm>
          <a:custGeom>
            <a:avLst/>
            <a:gdLst>
              <a:gd name="connsiteX0" fmla="*/ 2495931 w 4170934"/>
              <a:gd name="connsiteY0" fmla="*/ 0 h 6094856"/>
              <a:gd name="connsiteX1" fmla="*/ 0 w 4170934"/>
              <a:gd name="connsiteY1" fmla="*/ 6094857 h 6094856"/>
              <a:gd name="connsiteX2" fmla="*/ 1675003 w 4170934"/>
              <a:gd name="connsiteY2" fmla="*/ 6094857 h 6094856"/>
              <a:gd name="connsiteX3" fmla="*/ 4170934 w 4170934"/>
              <a:gd name="connsiteY3" fmla="*/ 0 h 6094856"/>
              <a:gd name="connsiteX4" fmla="*/ 2495931 w 4170934"/>
              <a:gd name="connsiteY4" fmla="*/ 0 h 6094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0934" h="6094856">
                <a:moveTo>
                  <a:pt x="2495931" y="0"/>
                </a:moveTo>
                <a:lnTo>
                  <a:pt x="0" y="6094857"/>
                </a:lnTo>
                <a:lnTo>
                  <a:pt x="1675003" y="6094857"/>
                </a:lnTo>
                <a:lnTo>
                  <a:pt x="4170934" y="0"/>
                </a:lnTo>
                <a:lnTo>
                  <a:pt x="2495931" y="0"/>
                </a:lnTo>
                <a:close/>
              </a:path>
            </a:pathLst>
          </a:custGeom>
          <a:solidFill>
            <a:srgbClr val="FFB71B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7D9F421E-70F0-A0D1-98CB-00B501EDC4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600" y="1483722"/>
            <a:ext cx="7558398" cy="387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333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10972800" cy="44196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2BE725-F1B0-7243-BAC8-43B25DA2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6356A-FB64-5C40-8589-6A136590A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763EC-58C9-9643-8F7D-42A80860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4206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5257796" cy="48006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295400"/>
            <a:ext cx="5251452" cy="48006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0435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4" y="1295400"/>
            <a:ext cx="3352791" cy="48006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598" y="1295400"/>
            <a:ext cx="3352803" cy="48006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28" name="Content Placeholder 3"/>
          <p:cNvSpPr>
            <a:spLocks noGrp="1"/>
          </p:cNvSpPr>
          <p:nvPr>
            <p:ph sz="half" idx="12"/>
          </p:nvPr>
        </p:nvSpPr>
        <p:spPr>
          <a:xfrm>
            <a:off x="8229598" y="1303014"/>
            <a:ext cx="3352793" cy="479260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2A84C39-98A3-BA4D-B476-F2F3057EAE5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00C5283-2AC5-7848-863C-76C291E9D333}" type="datetime5">
              <a:rPr lang="en-US" smtClean="0"/>
              <a:t>14-Apr-26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C65663B-DED1-3949-9E9B-A887986651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D8D7C41-1E82-6B4B-93ED-8F66C7DF348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ADBCF-BBA3-6947-BB61-97EDE275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87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5950" y="1287517"/>
            <a:ext cx="2508250" cy="481624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1" y="1287517"/>
            <a:ext cx="2508250" cy="481624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28" name="Content Placeholder 3"/>
          <p:cNvSpPr>
            <a:spLocks noGrp="1"/>
          </p:cNvSpPr>
          <p:nvPr>
            <p:ph sz="half" idx="12"/>
          </p:nvPr>
        </p:nvSpPr>
        <p:spPr>
          <a:xfrm>
            <a:off x="6248401" y="1295400"/>
            <a:ext cx="2514599" cy="480821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2A84C39-98A3-BA4D-B476-F2F3057EAE5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44BBCB2-CF6A-0645-828D-E7B1FDEFB2AA}" type="datetime5">
              <a:rPr lang="en-US" smtClean="0"/>
              <a:t>14-Apr-26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C65663B-DED1-3949-9E9B-A887986651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D8D7C41-1E82-6B4B-93ED-8F66C7DF348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ADBCF-BBA3-6947-BB61-97EDE275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F937B37-99CE-E44C-993C-96F64137FA5B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9067800" y="1287782"/>
            <a:ext cx="2508247" cy="480821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39394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2617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7999"/>
            <a:ext cx="10058400" cy="1524001"/>
          </a:xfrm>
        </p:spPr>
        <p:txBody>
          <a:bodyPr anchor="t" anchorCtr="0"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13327" y="4970463"/>
            <a:ext cx="6766053" cy="74453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64FD8F-300F-2774-61A4-6A1CA239C933}"/>
              </a:ext>
            </a:extLst>
          </p:cNvPr>
          <p:cNvSpPr txBox="1"/>
          <p:nvPr/>
        </p:nvSpPr>
        <p:spPr>
          <a:xfrm>
            <a:off x="3351015" y="6515620"/>
            <a:ext cx="5486400" cy="18998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/>
            <a:r>
              <a:rPr lang="en-US" sz="1000">
                <a:solidFill>
                  <a:srgbClr val="999999"/>
                </a:solidFill>
              </a:rPr>
              <a:t>©</a:t>
            </a:r>
            <a:fld id="{C9B44192-EA88-A449-9D23-2AE65D60B789}" type="datetimeyyyy">
              <a:rPr lang="en-US" sz="1000" smtClean="0">
                <a:solidFill>
                  <a:srgbClr val="999999"/>
                </a:solidFill>
              </a:rPr>
              <a:t>2026</a:t>
            </a:fld>
            <a:r>
              <a:rPr lang="en-US" sz="1000">
                <a:solidFill>
                  <a:srgbClr val="999999"/>
                </a:solidFill>
              </a:rPr>
              <a:t> ANSYS, Inc. / Proprietary. Do Not Share.</a:t>
            </a: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0F707278-C77C-9AC5-E6FC-C2A0421513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4025" y="603027"/>
            <a:ext cx="5360379" cy="274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94058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pplication Brie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450" y="1519686"/>
            <a:ext cx="5491547" cy="1223514"/>
          </a:xfrm>
        </p:spPr>
        <p:txBody>
          <a:bodyPr/>
          <a:lstStyle>
            <a:lvl1pPr marL="117475" indent="-117475">
              <a:spcBef>
                <a:spcPts val="300"/>
              </a:spcBef>
              <a:tabLst/>
              <a:defRPr sz="1200"/>
            </a:lvl1pPr>
            <a:lvl2pPr marL="344488" indent="-115888">
              <a:spcBef>
                <a:spcPts val="300"/>
              </a:spcBef>
              <a:tabLst/>
              <a:defRPr sz="1200"/>
            </a:lvl2pPr>
            <a:lvl3pPr marL="574675" indent="-117475">
              <a:spcBef>
                <a:spcPts val="300"/>
              </a:spcBef>
              <a:tabLst/>
              <a:defRPr sz="1100"/>
            </a:lvl3pPr>
            <a:lvl4pPr marL="803275" indent="-117475">
              <a:spcBef>
                <a:spcPts val="300"/>
              </a:spcBef>
              <a:tabLst/>
              <a:defRPr sz="1000"/>
            </a:lvl4pPr>
            <a:lvl5pPr marL="1031875" indent="-117475">
              <a:spcBef>
                <a:spcPts val="300"/>
              </a:spcBef>
              <a:tabLst/>
              <a:defRPr sz="1000"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450" y="3200400"/>
            <a:ext cx="5491547" cy="1223514"/>
          </a:xfrm>
        </p:spPr>
        <p:txBody>
          <a:bodyPr/>
          <a:lstStyle>
            <a:lvl1pPr marL="120650" indent="-120650">
              <a:spcBef>
                <a:spcPts val="300"/>
              </a:spcBef>
              <a:tabLst/>
              <a:defRPr sz="1200"/>
            </a:lvl1pPr>
            <a:lvl2pPr marL="346075" indent="-117475">
              <a:spcBef>
                <a:spcPts val="300"/>
              </a:spcBef>
              <a:tabLst/>
              <a:defRPr sz="1200"/>
            </a:lvl2pPr>
            <a:lvl3pPr marL="574675" indent="-117475">
              <a:spcBef>
                <a:spcPts val="300"/>
              </a:spcBef>
              <a:tabLst/>
              <a:defRPr sz="1100"/>
            </a:lvl3pPr>
            <a:lvl4pPr marL="803275" indent="-117475">
              <a:spcBef>
                <a:spcPts val="300"/>
              </a:spcBef>
              <a:tabLst/>
              <a:defRPr sz="1000"/>
            </a:lvl4pPr>
            <a:lvl5pPr marL="1031875" indent="-117475">
              <a:spcBef>
                <a:spcPts val="300"/>
              </a:spcBef>
              <a:tabLst/>
              <a:defRPr sz="1000"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28" name="Content Placeholder 3"/>
          <p:cNvSpPr>
            <a:spLocks noGrp="1"/>
          </p:cNvSpPr>
          <p:nvPr>
            <p:ph sz="half" idx="12"/>
          </p:nvPr>
        </p:nvSpPr>
        <p:spPr>
          <a:xfrm>
            <a:off x="602703" y="4876800"/>
            <a:ext cx="5505446" cy="1221475"/>
          </a:xfrm>
        </p:spPr>
        <p:txBody>
          <a:bodyPr/>
          <a:lstStyle>
            <a:lvl1pPr marL="120650" indent="-120650">
              <a:spcBef>
                <a:spcPts val="300"/>
              </a:spcBef>
              <a:tabLst/>
              <a:defRPr sz="1200"/>
            </a:lvl1pPr>
            <a:lvl2pPr marL="346075" indent="-117475">
              <a:spcBef>
                <a:spcPts val="300"/>
              </a:spcBef>
              <a:tabLst/>
              <a:defRPr sz="1200"/>
            </a:lvl2pPr>
            <a:lvl3pPr marL="574675" indent="-117475">
              <a:spcBef>
                <a:spcPts val="300"/>
              </a:spcBef>
              <a:tabLst/>
              <a:defRPr sz="1100"/>
            </a:lvl3pPr>
            <a:lvl4pPr marL="803275" indent="-117475">
              <a:spcBef>
                <a:spcPts val="300"/>
              </a:spcBef>
              <a:tabLst/>
              <a:defRPr sz="1000"/>
            </a:lvl4pPr>
            <a:lvl5pPr marL="1031875" indent="-117475">
              <a:spcBef>
                <a:spcPts val="300"/>
              </a:spcBef>
              <a:tabLst/>
              <a:defRPr sz="1000"/>
            </a:lvl5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2A84C39-98A3-BA4D-B476-F2F3057EAE5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44BBCB2-CF6A-0645-828D-E7B1FDEFB2AA}" type="datetime5">
              <a:rPr lang="en-US" smtClean="0"/>
              <a:t>14-Apr-26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C65663B-DED1-3949-9E9B-A887986651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©2023 ANSYS /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D8D7C41-1E82-6B4B-93ED-8F66C7DF348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ADBCF-BBA3-6947-BB61-97EDE275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234A9D-DFE7-8978-D2E0-9389A422208B}"/>
              </a:ext>
            </a:extLst>
          </p:cNvPr>
          <p:cNvCxnSpPr>
            <a:cxnSpLocks/>
          </p:cNvCxnSpPr>
          <p:nvPr/>
        </p:nvCxnSpPr>
        <p:spPr>
          <a:xfrm>
            <a:off x="0" y="11430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3BB4E30-5FC5-73BF-191A-3553B75A81F0}"/>
              </a:ext>
            </a:extLst>
          </p:cNvPr>
          <p:cNvCxnSpPr>
            <a:cxnSpLocks/>
          </p:cNvCxnSpPr>
          <p:nvPr/>
        </p:nvCxnSpPr>
        <p:spPr>
          <a:xfrm>
            <a:off x="0" y="28194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85A4D6-798D-09F3-E582-7C2BE07BDDF5}"/>
              </a:ext>
            </a:extLst>
          </p:cNvPr>
          <p:cNvCxnSpPr>
            <a:cxnSpLocks/>
          </p:cNvCxnSpPr>
          <p:nvPr/>
        </p:nvCxnSpPr>
        <p:spPr>
          <a:xfrm>
            <a:off x="0" y="44958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299F86D-3A47-2AC1-B092-0065E93DEE72}"/>
              </a:ext>
            </a:extLst>
          </p:cNvPr>
          <p:cNvCxnSpPr>
            <a:cxnSpLocks/>
          </p:cNvCxnSpPr>
          <p:nvPr/>
        </p:nvCxnSpPr>
        <p:spPr>
          <a:xfrm>
            <a:off x="0" y="6172200"/>
            <a:ext cx="6095998" cy="0"/>
          </a:xfrm>
          <a:prstGeom prst="line">
            <a:avLst/>
          </a:prstGeom>
          <a:ln w="12700">
            <a:gradFill>
              <a:gsLst>
                <a:gs pos="95000">
                  <a:schemeClr val="accent1">
                    <a:lumMod val="20000"/>
                    <a:lumOff val="80000"/>
                  </a:schemeClr>
                </a:gs>
                <a:gs pos="0">
                  <a:schemeClr val="accent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58A8FE4-ED7F-099E-6DF4-CC076961A6A8}"/>
              </a:ext>
            </a:extLst>
          </p:cNvPr>
          <p:cNvSpPr txBox="1"/>
          <p:nvPr/>
        </p:nvSpPr>
        <p:spPr>
          <a:xfrm>
            <a:off x="533400" y="1143000"/>
            <a:ext cx="556259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/>
              <a:t>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F26B7F-AA95-34FC-9867-CA7EB4A2AFDF}"/>
              </a:ext>
            </a:extLst>
          </p:cNvPr>
          <p:cNvSpPr txBox="1"/>
          <p:nvPr/>
        </p:nvSpPr>
        <p:spPr>
          <a:xfrm>
            <a:off x="533401" y="2819400"/>
            <a:ext cx="556259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/>
              <a:t>Solution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D7BB8E-C4F3-C6F2-9387-2A93BC5DCD9D}"/>
              </a:ext>
            </a:extLst>
          </p:cNvPr>
          <p:cNvSpPr txBox="1"/>
          <p:nvPr/>
        </p:nvSpPr>
        <p:spPr>
          <a:xfrm>
            <a:off x="533402" y="4495800"/>
            <a:ext cx="556259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/>
              <a:t>Benefits</a:t>
            </a:r>
          </a:p>
        </p:txBody>
      </p:sp>
    </p:spTree>
    <p:extLst>
      <p:ext uri="{BB962C8B-B14F-4D97-AF65-F5344CB8AC3E}">
        <p14:creationId xmlns:p14="http://schemas.microsoft.com/office/powerpoint/2010/main" val="220449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799" y="304799"/>
            <a:ext cx="11581505" cy="533393"/>
          </a:xfrm>
          <a:prstGeom prst="rect">
            <a:avLst/>
          </a:prstGeom>
        </p:spPr>
        <p:txBody>
          <a:bodyPr vert="horz" lIns="45720" tIns="45720" rIns="0" bIns="0" rtlCol="0" anchor="t">
            <a:noAutofit/>
          </a:bodyPr>
          <a:lstStyle/>
          <a:p>
            <a:r>
              <a:rPr lang="en-US" altLang="ko-KR" dirty="0"/>
              <a:t>Click to edit Master title style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69524B1B-9DF7-E040-A125-88FD2F9C46F4}"/>
              </a:ext>
            </a:extLst>
          </p:cNvPr>
          <p:cNvSpPr/>
          <p:nvPr/>
        </p:nvSpPr>
        <p:spPr>
          <a:xfrm>
            <a:off x="685800" y="6417885"/>
            <a:ext cx="94298" cy="138031"/>
          </a:xfrm>
          <a:custGeom>
            <a:avLst/>
            <a:gdLst>
              <a:gd name="connsiteX0" fmla="*/ 350520 w 350520"/>
              <a:gd name="connsiteY0" fmla="*/ 0 h 513080"/>
              <a:gd name="connsiteX1" fmla="*/ 209550 w 350520"/>
              <a:gd name="connsiteY1" fmla="*/ 0 h 513080"/>
              <a:gd name="connsiteX2" fmla="*/ 0 w 350520"/>
              <a:gd name="connsiteY2" fmla="*/ 513080 h 513080"/>
              <a:gd name="connsiteX3" fmla="*/ 140970 w 350520"/>
              <a:gd name="connsiteY3" fmla="*/ 513080 h 51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520" h="513080">
                <a:moveTo>
                  <a:pt x="350520" y="0"/>
                </a:moveTo>
                <a:lnTo>
                  <a:pt x="209550" y="0"/>
                </a:lnTo>
                <a:lnTo>
                  <a:pt x="0" y="513080"/>
                </a:lnTo>
                <a:lnTo>
                  <a:pt x="140970" y="513080"/>
                </a:lnTo>
                <a:close/>
              </a:path>
            </a:pathLst>
          </a:custGeom>
          <a:solidFill>
            <a:srgbClr val="FFB71B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latin typeface="+mn-ea"/>
              <a:ea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729" y="1295393"/>
            <a:ext cx="10964671" cy="4419607"/>
          </a:xfrm>
          <a:prstGeom prst="rect">
            <a:avLst/>
          </a:prstGeom>
        </p:spPr>
        <p:txBody>
          <a:bodyPr vert="horz" lIns="45720" tIns="0" rIns="0" bIns="0" rtlCol="0">
            <a:no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7010399"/>
            <a:ext cx="1363471" cy="1618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defRPr>
            </a:lvl1pPr>
          </a:lstStyle>
          <a:p>
            <a:fld id="{04527C26-5E7D-7B48-9E3D-0BC76EDD2840}" type="datetime5">
              <a:rPr lang="en-US" smtClean="0"/>
              <a:pPr/>
              <a:t>14-Apr-26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799" y="7010399"/>
            <a:ext cx="5486401" cy="1618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en-US"/>
              <a:t>©2023 ANSYS /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7010400"/>
            <a:ext cx="375851" cy="1618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 baseline="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defRPr>
            </a:lvl1pPr>
          </a:lstStyle>
          <a:p>
            <a:fld id="{1909D2FC-EBC3-4E88-8B9A-2F52EBFF7A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AD30DB00-C3BD-9649-997F-AE91A1EB865F}"/>
              </a:ext>
            </a:extLst>
          </p:cNvPr>
          <p:cNvSpPr txBox="1">
            <a:spLocks/>
          </p:cNvSpPr>
          <p:nvPr/>
        </p:nvSpPr>
        <p:spPr>
          <a:xfrm>
            <a:off x="990600" y="6391375"/>
            <a:ext cx="2422817" cy="1618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>
                <a:solidFill>
                  <a:srgbClr val="999999"/>
                </a:solidFill>
                <a:latin typeface="+mn-ea"/>
                <a:ea typeface="+mn-ea"/>
              </a:rPr>
              <a:t>©</a:t>
            </a:r>
            <a:fld id="{B7C5EA68-1143-0543-ACF8-A4C4C8F078C1}" type="datetimeyyyy">
              <a:rPr lang="en-US" sz="900" smtClean="0">
                <a:solidFill>
                  <a:srgbClr val="999999"/>
                </a:solidFill>
                <a:latin typeface="+mn-ea"/>
                <a:ea typeface="+mn-ea"/>
              </a:rPr>
              <a:t>2026</a:t>
            </a:fld>
            <a:r>
              <a:rPr lang="en-US" sz="900">
                <a:solidFill>
                  <a:srgbClr val="999999"/>
                </a:solidFill>
                <a:latin typeface="+mn-ea"/>
                <a:ea typeface="+mn-ea"/>
              </a:rPr>
              <a:t>. Proprietary. Do Not Share.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5AEB3E-9B34-5BE4-AB06-7522C870E05C}"/>
              </a:ext>
            </a:extLst>
          </p:cNvPr>
          <p:cNvSpPr txBox="1"/>
          <p:nvPr/>
        </p:nvSpPr>
        <p:spPr>
          <a:xfrm>
            <a:off x="228600" y="6385411"/>
            <a:ext cx="326246" cy="169277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/>
            <a:fld id="{7F38969C-6C4D-414F-A896-DF8EFD6B6E3C}" type="slidenum">
              <a:rPr lang="en-US" sz="1100" smtClean="0">
                <a:solidFill>
                  <a:srgbClr val="999999"/>
                </a:solidFill>
                <a:latin typeface="+mn-ea"/>
                <a:ea typeface="+mn-ea"/>
              </a:rPr>
              <a:pPr algn="ctr"/>
              <a:t>‹#›</a:t>
            </a:fld>
            <a:endParaRPr lang="en-US" sz="1000">
              <a:solidFill>
                <a:srgbClr val="999999"/>
              </a:solidFill>
              <a:latin typeface="+mn-ea"/>
              <a:ea typeface="+mn-ea"/>
            </a:endParaRPr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DB45763D-1793-C029-ADCA-D82A6B35BB06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9955238" y="5865829"/>
            <a:ext cx="1931066" cy="98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759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n-ea"/>
          <a:ea typeface="+mn-ea"/>
          <a:cs typeface="Calibri" panose="020F0502020204030204" pitchFamily="34" charset="0"/>
        </a:defRPr>
      </a:lvl1pPr>
    </p:titleStyle>
    <p:bodyStyle>
      <a:lvl1pPr marL="171450" indent="-171450" algn="l" defTabSz="914400" rtl="0" eaLnBrk="1" latinLnBrk="1" hangingPunct="1">
        <a:lnSpc>
          <a:spcPct val="10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ea"/>
          <a:ea typeface="+mn-ea"/>
          <a:cs typeface="Calibri" panose="020F0502020204030204" pitchFamily="34" charset="0"/>
        </a:defRPr>
      </a:lvl1pPr>
      <a:lvl2pPr marL="400050" indent="-171450" algn="l" defTabSz="914400" rtl="0" eaLnBrk="1" latinLnBrk="1" hangingPunct="1">
        <a:lnSpc>
          <a:spcPct val="100000"/>
        </a:lnSpc>
        <a:spcBef>
          <a:spcPts val="900"/>
        </a:spcBef>
        <a:buClr>
          <a:schemeClr val="tx2"/>
        </a:buClr>
        <a:buFont typeface="System Font Regular"/>
        <a:buChar char="-"/>
        <a:defRPr sz="2200" kern="1200">
          <a:solidFill>
            <a:srgbClr val="333333"/>
          </a:solidFill>
          <a:latin typeface="+mn-ea"/>
          <a:ea typeface="+mn-ea"/>
          <a:cs typeface="Calibri" panose="020F0502020204030204" pitchFamily="34" charset="0"/>
        </a:defRPr>
      </a:lvl2pPr>
      <a:lvl3pPr marL="628650" indent="-171450" algn="l" defTabSz="914400" rtl="0" eaLnBrk="1" latinLnBrk="1" hangingPunct="1">
        <a:lnSpc>
          <a:spcPct val="100000"/>
        </a:lnSpc>
        <a:spcBef>
          <a:spcPts val="3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rgbClr val="4F4F4F"/>
          </a:solidFill>
          <a:latin typeface="+mn-ea"/>
          <a:ea typeface="+mn-ea"/>
          <a:cs typeface="Calibri" panose="020F0502020204030204" pitchFamily="34" charset="0"/>
        </a:defRPr>
      </a:lvl3pPr>
      <a:lvl4pPr marL="857250" indent="-171450" algn="l" defTabSz="914400" rtl="0" eaLnBrk="1" latinLnBrk="1" hangingPunct="1">
        <a:lnSpc>
          <a:spcPct val="100000"/>
        </a:lnSpc>
        <a:spcBef>
          <a:spcPts val="300"/>
        </a:spcBef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rgbClr val="4F4F4F"/>
          </a:solidFill>
          <a:latin typeface="+mn-ea"/>
          <a:ea typeface="+mn-ea"/>
          <a:cs typeface="Calibri" panose="020F0502020204030204" pitchFamily="34" charset="0"/>
        </a:defRPr>
      </a:lvl4pPr>
      <a:lvl5pPr marL="1085850" indent="-171450" algn="l" defTabSz="914400" rtl="0" eaLnBrk="1" latinLnBrk="1" hangingPunct="1">
        <a:lnSpc>
          <a:spcPct val="100000"/>
        </a:lnSpc>
        <a:spcBef>
          <a:spcPts val="300"/>
        </a:spcBef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rgbClr val="4F4F4F"/>
          </a:solidFill>
          <a:latin typeface="+mn-ea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F11E23E5-6B39-0155-5742-441E1CA51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9826" y="5185793"/>
            <a:ext cx="7312347" cy="757239"/>
          </a:xfrm>
        </p:spPr>
        <p:txBody>
          <a:bodyPr anchor="ctr"/>
          <a:lstStyle/>
          <a:p>
            <a:r>
              <a:rPr lang="ko-KR" altLang="en-US" sz="2000" dirty="0">
                <a:latin typeface="+mj-ea"/>
                <a:ea typeface="+mj-ea"/>
              </a:rPr>
              <a:t>제출자</a:t>
            </a:r>
            <a:r>
              <a:rPr lang="en-US" altLang="ko-KR" sz="2000" dirty="0">
                <a:latin typeface="+mj-ea"/>
                <a:ea typeface="+mj-ea"/>
              </a:rPr>
              <a:t>(</a:t>
            </a:r>
            <a:r>
              <a:rPr lang="ko-KR" altLang="en-US" sz="2000" dirty="0">
                <a:latin typeface="+mj-ea"/>
                <a:ea typeface="+mj-ea"/>
              </a:rPr>
              <a:t>팀</a:t>
            </a:r>
            <a:r>
              <a:rPr lang="en-US" altLang="ko-KR" sz="2000" dirty="0">
                <a:latin typeface="+mj-ea"/>
                <a:ea typeface="+mj-ea"/>
              </a:rPr>
              <a:t>)</a:t>
            </a:r>
            <a:r>
              <a:rPr lang="ko-KR" altLang="en-US" sz="2000" dirty="0">
                <a:latin typeface="+mj-ea"/>
                <a:ea typeface="+mj-ea"/>
              </a:rPr>
              <a:t>명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DFAA34C-3F45-49FB-BE1A-67A6CAF33E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1278" y="4236357"/>
            <a:ext cx="10043922" cy="558276"/>
          </a:xfrm>
        </p:spPr>
        <p:txBody>
          <a:bodyPr/>
          <a:lstStyle/>
          <a:p>
            <a:r>
              <a:rPr lang="ko-KR" altLang="en-US" dirty="0">
                <a:latin typeface="+mj-ea"/>
                <a:ea typeface="+mj-ea"/>
              </a:rPr>
              <a:t>발표제목</a:t>
            </a:r>
            <a:br>
              <a:rPr lang="en-US" altLang="ko-KR" dirty="0">
                <a:latin typeface="+mj-ea"/>
                <a:ea typeface="+mj-ea"/>
              </a:rPr>
            </a:b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04966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47B9F7-A77D-B555-7E91-C14A20BE0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데이터 분석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F4200CA-6B34-5BA2-E08A-FEA761976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2186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61CAC7-C16A-445A-2F1B-90A0630E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결론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F291BE-5EA5-7620-463D-7632EE6CD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873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6814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BFC493-61CA-8BAA-44AD-D3C7A4DA0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+mn-ea"/>
                <a:ea typeface="+mn-ea"/>
              </a:rPr>
              <a:t>평가기준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64A3B5B-1C5F-202C-69AA-658960C33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763" y="1228725"/>
            <a:ext cx="10315576" cy="4400550"/>
          </a:xfrm>
        </p:spPr>
        <p:txBody>
          <a:bodyPr vert="horz" lIns="45720" tIns="0" rIns="0" bIns="0" rtlCol="0" anchor="t">
            <a:noAutofit/>
          </a:bodyPr>
          <a:lstStyle/>
          <a:p>
            <a:pPr marL="342900" indent="-342900">
              <a:buClrTx/>
              <a:buFont typeface="+mj-lt"/>
              <a:buAutoNum type="arabicPeriod"/>
            </a:pPr>
            <a:r>
              <a:rPr lang="ko-KR" altLang="en-US" sz="1600" b="1" dirty="0">
                <a:latin typeface="+mn-ea"/>
                <a:ea typeface="+mn-ea"/>
              </a:rPr>
              <a:t>창의성 및 </a:t>
            </a:r>
            <a:r>
              <a:rPr lang="ko-KR" altLang="en-US" sz="1600" b="1" dirty="0" err="1">
                <a:latin typeface="+mn-ea"/>
                <a:ea typeface="+mn-ea"/>
              </a:rPr>
              <a:t>혁신성</a:t>
            </a:r>
            <a:r>
              <a:rPr lang="ko-KR" altLang="en-US" sz="1600" b="1" dirty="0">
                <a:latin typeface="+mn-ea"/>
                <a:ea typeface="+mn-ea"/>
              </a:rPr>
              <a:t> </a:t>
            </a:r>
            <a:r>
              <a:rPr lang="en-US" altLang="ko-KR" sz="1600" b="1" dirty="0">
                <a:latin typeface="+mn-ea"/>
                <a:ea typeface="+mn-ea"/>
              </a:rPr>
              <a:t>(25%)</a:t>
            </a:r>
            <a:endParaRPr lang="en-US" altLang="ko-KR" sz="1600" dirty="0">
              <a:latin typeface="+mn-ea"/>
              <a:ea typeface="+mn-ea"/>
            </a:endParaRPr>
          </a:p>
          <a:p>
            <a:pPr marL="228600" lvl="1" indent="0">
              <a:buClrTx/>
              <a:buNone/>
            </a:pPr>
            <a:r>
              <a:rPr lang="ko-KR" altLang="en-US" sz="1600" dirty="0">
                <a:latin typeface="+mn-ea"/>
                <a:ea typeface="+mn-ea"/>
              </a:rPr>
              <a:t>문제 해결 접근 방식의 참신함과 독창성을 평가합니다</a:t>
            </a:r>
            <a:r>
              <a:rPr lang="en-US" altLang="ko-KR" sz="1600" dirty="0">
                <a:latin typeface="+mn-ea"/>
                <a:ea typeface="+mn-ea"/>
              </a:rPr>
              <a:t>. </a:t>
            </a:r>
            <a:r>
              <a:rPr lang="ko-KR" altLang="en-US" sz="1600" dirty="0">
                <a:latin typeface="+mn-ea"/>
                <a:ea typeface="+mn-ea"/>
              </a:rPr>
              <a:t>새로운 방법론이나 기술을 도입했는지</a:t>
            </a:r>
            <a:r>
              <a:rPr lang="en-US" altLang="ko-KR" sz="1600" dirty="0">
                <a:latin typeface="+mn-ea"/>
                <a:ea typeface="+mn-ea"/>
              </a:rPr>
              <a:t>, </a:t>
            </a:r>
            <a:r>
              <a:rPr lang="ko-KR" altLang="en-US" sz="1600" dirty="0">
                <a:latin typeface="+mn-ea"/>
                <a:ea typeface="+mn-ea"/>
              </a:rPr>
              <a:t>기존의 문제를 새로운 시각에서 접근했는지를 중점적으로 봅니다</a:t>
            </a:r>
            <a:r>
              <a:rPr lang="en-US" altLang="ko-KR" sz="1600" dirty="0">
                <a:latin typeface="+mn-ea"/>
                <a:ea typeface="+mn-ea"/>
              </a:rPr>
              <a:t>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ko-KR" altLang="en-US" sz="1600" b="1" dirty="0">
                <a:latin typeface="+mn-ea"/>
                <a:ea typeface="+mn-ea"/>
              </a:rPr>
              <a:t>기술적 난이도 </a:t>
            </a:r>
            <a:r>
              <a:rPr lang="en-US" altLang="ko-KR" sz="1600" b="1" dirty="0">
                <a:latin typeface="+mn-ea"/>
                <a:ea typeface="+mn-ea"/>
              </a:rPr>
              <a:t>(25%)</a:t>
            </a:r>
          </a:p>
          <a:p>
            <a:pPr marL="228600" lvl="1" indent="0">
              <a:buClrTx/>
              <a:buNone/>
            </a:pPr>
            <a:r>
              <a:rPr lang="ko-KR" altLang="en-US" sz="1600" dirty="0">
                <a:latin typeface="+mn-ea"/>
                <a:ea typeface="+mn-ea"/>
              </a:rPr>
              <a:t>사용된 기술의 복잡성과 난이도를 평가합니다</a:t>
            </a:r>
            <a:r>
              <a:rPr lang="en-US" altLang="ko-KR" sz="1600" dirty="0">
                <a:latin typeface="+mn-ea"/>
                <a:ea typeface="+mn-ea"/>
              </a:rPr>
              <a:t>. </a:t>
            </a:r>
            <a:r>
              <a:rPr lang="ko-KR" altLang="en-US" sz="1600" dirty="0">
                <a:latin typeface="+mn-ea"/>
                <a:ea typeface="+mn-ea"/>
              </a:rPr>
              <a:t>고급 기술이나 복잡한 알고리즘을 사용했는지 여부를 고려합니다</a:t>
            </a:r>
            <a:r>
              <a:rPr lang="en-US" altLang="ko-KR" sz="1600" dirty="0">
                <a:latin typeface="+mn-ea"/>
                <a:ea typeface="+mn-ea"/>
              </a:rPr>
              <a:t>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ko-KR" altLang="en-US" sz="1600" b="1" dirty="0">
                <a:latin typeface="+mn-ea"/>
                <a:ea typeface="+mn-ea"/>
              </a:rPr>
              <a:t>모델링 정확도 및 실험 데이터와의 비교 </a:t>
            </a:r>
            <a:r>
              <a:rPr lang="en-US" altLang="ko-KR" sz="1600" b="1" dirty="0">
                <a:latin typeface="+mn-ea"/>
                <a:ea typeface="+mn-ea"/>
              </a:rPr>
              <a:t>(25%)</a:t>
            </a:r>
          </a:p>
          <a:p>
            <a:pPr marL="228600" lvl="1" indent="0">
              <a:buClrTx/>
              <a:buNone/>
            </a:pPr>
            <a:r>
              <a:rPr lang="ko-KR" altLang="en-US" sz="1600" dirty="0">
                <a:latin typeface="+mn-ea"/>
                <a:ea typeface="+mn-ea"/>
              </a:rPr>
              <a:t>시뮬레이션 모델이 실제 상황을 얼마나 정확하게 반영하는지를 평가합니다</a:t>
            </a:r>
            <a:r>
              <a:rPr lang="en-US" altLang="ko-KR" sz="1600" dirty="0">
                <a:latin typeface="+mn-ea"/>
                <a:ea typeface="+mn-ea"/>
              </a:rPr>
              <a:t>. </a:t>
            </a:r>
            <a:r>
              <a:rPr lang="ko-KR" altLang="en-US" sz="1600" dirty="0">
                <a:latin typeface="+mn-ea"/>
                <a:ea typeface="+mn-ea"/>
              </a:rPr>
              <a:t>이는 실험 데이터와의 비교를 통해 검증할 수 있습니다</a:t>
            </a:r>
            <a:r>
              <a:rPr lang="en-US" altLang="ko-KR" sz="1600" dirty="0">
                <a:latin typeface="+mn-ea"/>
                <a:ea typeface="+mn-ea"/>
              </a:rPr>
              <a:t>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ko-KR" altLang="en-US" sz="1600" b="1" dirty="0">
                <a:latin typeface="+mn-ea"/>
                <a:ea typeface="+mn-ea"/>
              </a:rPr>
              <a:t>데이터 분석 및 해석 능력 </a:t>
            </a:r>
            <a:r>
              <a:rPr lang="en-US" altLang="ko-KR" sz="1600" b="1" dirty="0">
                <a:latin typeface="+mn-ea"/>
                <a:ea typeface="+mn-ea"/>
              </a:rPr>
              <a:t>(25%)</a:t>
            </a:r>
          </a:p>
          <a:p>
            <a:pPr marL="228600" lvl="1" indent="0">
              <a:buClrTx/>
              <a:buNone/>
            </a:pPr>
            <a:r>
              <a:rPr lang="ko-KR" altLang="en-US" sz="1600" dirty="0">
                <a:latin typeface="+mn-ea"/>
                <a:ea typeface="+mn-ea"/>
              </a:rPr>
              <a:t>시뮬레이션 결과를 분석하고 해석하는 능력을 평가합니다</a:t>
            </a:r>
            <a:r>
              <a:rPr lang="en-US" altLang="ko-KR" sz="1600" dirty="0">
                <a:latin typeface="+mn-ea"/>
                <a:ea typeface="+mn-ea"/>
              </a:rPr>
              <a:t>. </a:t>
            </a:r>
            <a:r>
              <a:rPr lang="ko-KR" altLang="en-US" sz="1600" dirty="0">
                <a:latin typeface="+mn-ea"/>
                <a:ea typeface="+mn-ea"/>
              </a:rPr>
              <a:t>결과를 명확하게 설명하고</a:t>
            </a:r>
            <a:r>
              <a:rPr lang="en-US" altLang="ko-KR" sz="1600" dirty="0">
                <a:latin typeface="+mn-ea"/>
                <a:ea typeface="+mn-ea"/>
              </a:rPr>
              <a:t>, </a:t>
            </a:r>
            <a:r>
              <a:rPr lang="ko-KR" altLang="en-US" sz="1600" dirty="0">
                <a:latin typeface="+mn-ea"/>
                <a:ea typeface="+mn-ea"/>
              </a:rPr>
              <a:t>그 의미를 잘 전달하는지 확인합니다</a:t>
            </a:r>
            <a:r>
              <a:rPr lang="en-US" altLang="ko-KR" sz="1600" dirty="0">
                <a:latin typeface="+mn-ea"/>
                <a:ea typeface="+mn-ea"/>
              </a:rPr>
              <a:t>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altLang="ko-KR" sz="1600" b="1" dirty="0">
                <a:latin typeface="+mn-ea"/>
                <a:ea typeface="+mn-ea"/>
              </a:rPr>
              <a:t>Ansys software </a:t>
            </a:r>
            <a:r>
              <a:rPr lang="ko-KR" altLang="en-US" sz="1600" b="1" dirty="0">
                <a:latin typeface="+mn-ea"/>
                <a:ea typeface="+mn-ea"/>
              </a:rPr>
              <a:t>만의 독창적인 기술 사용 </a:t>
            </a:r>
            <a:r>
              <a:rPr lang="en-US" altLang="ko-KR" sz="1600" b="1" dirty="0">
                <a:latin typeface="+mn-ea"/>
                <a:ea typeface="+mn-ea"/>
              </a:rPr>
              <a:t>(+10%)</a:t>
            </a:r>
          </a:p>
          <a:p>
            <a:pPr marL="228600" lvl="1" indent="0">
              <a:buClrTx/>
              <a:buNone/>
            </a:pPr>
            <a:r>
              <a:rPr lang="ko-KR" altLang="en-US" sz="1600" dirty="0">
                <a:latin typeface="+mn-ea"/>
                <a:ea typeface="+mn-ea"/>
              </a:rPr>
              <a:t>필수는 아니지만 문제 해결을 위해서 </a:t>
            </a:r>
            <a:r>
              <a:rPr lang="en-US" altLang="ko-KR" sz="1600" dirty="0">
                <a:latin typeface="+mn-ea"/>
                <a:ea typeface="+mn-ea"/>
              </a:rPr>
              <a:t>Ansys</a:t>
            </a:r>
            <a:r>
              <a:rPr lang="ko-KR" altLang="en-US" sz="1600" dirty="0">
                <a:latin typeface="+mn-ea"/>
                <a:ea typeface="+mn-ea"/>
              </a:rPr>
              <a:t>가 제공하는 독창적인 기술을 사용 하는 것을 권장합니다</a:t>
            </a:r>
            <a:r>
              <a:rPr lang="en-US" altLang="ko-KR" sz="1600" dirty="0">
                <a:latin typeface="+mn-ea"/>
                <a:ea typeface="+mn-ea"/>
              </a:rPr>
              <a:t>.</a:t>
            </a:r>
            <a:endParaRPr lang="ko-KR" altLang="en-US" sz="16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5557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EB1339-0D96-CB46-B7FD-C72B9FEAD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47A154D-93F6-F4BF-2559-69806F523E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2457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5E5100A-6A4E-10EA-265C-8B088D97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서론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D0968E4-E02A-4A02-3D3A-8AF63225D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969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9E6B8BD2-987A-2F10-398C-90D0A7853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문제정의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DB2CF325-2D01-5518-AB24-B25D71063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8551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3A71D2-D169-1727-D6DF-3C9CA4591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문제 해결을 위한 창의성 및 </a:t>
            </a:r>
            <a:r>
              <a:rPr lang="ko-KR" altLang="en-US" dirty="0" err="1"/>
              <a:t>혁신성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46179B9-DA12-A758-114C-D75C560FD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0338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0C50BE-61B6-0CC6-6CA8-D57FD65E8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Ansys</a:t>
            </a:r>
            <a:r>
              <a:rPr lang="ko-KR" altLang="en-US" dirty="0"/>
              <a:t> 소프트웨어 사용 분야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690F1AE-5AD2-36DA-CFBA-273E5D27B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2452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6DFD993E-DEB6-A4A4-E26C-E59E188F0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문제 해결 과정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DCAF29DE-0F72-D613-8857-F24FAB407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1462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7A39A7B7-D74A-8922-3B97-29FE4ECC1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모델링 정확도 및 실험 데이터와 비교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BBE98DEC-7BF5-88AD-48A7-667D43226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611417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part of Synopsys">
  <a:themeElements>
    <a:clrScheme name="Ansys Colors 2024">
      <a:dk1>
        <a:srgbClr val="000000"/>
      </a:dk1>
      <a:lt1>
        <a:srgbClr val="FFFFFF"/>
      </a:lt1>
      <a:dk2>
        <a:srgbClr val="898A8D"/>
      </a:dk2>
      <a:lt2>
        <a:srgbClr val="D9D8D6"/>
      </a:lt2>
      <a:accent1>
        <a:srgbClr val="FFB71B"/>
      </a:accent1>
      <a:accent2>
        <a:srgbClr val="898A8D"/>
      </a:accent2>
      <a:accent3>
        <a:srgbClr val="D9D8D6"/>
      </a:accent3>
      <a:accent4>
        <a:srgbClr val="C89211"/>
      </a:accent4>
      <a:accent5>
        <a:srgbClr val="00629F"/>
      </a:accent5>
      <a:accent6>
        <a:srgbClr val="FB471F"/>
      </a:accent6>
      <a:hlink>
        <a:srgbClr val="C89211"/>
      </a:hlink>
      <a:folHlink>
        <a:srgbClr val="C89211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6350"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heme_part of Synopsys" id="{3BB2B5B1-79C1-491B-B50A-46960B86FD39}" vid="{A02DDB98-18E4-4850-A06F-5E62FB332D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4c6ce67-15b8-4eff-80e9-52da8be89706}" enabled="0" method="" siteId="{34c6ce67-15b8-4eff-80e9-52da8be89706}" removed="1"/>
  <clbl:label id="{c33c9f88-1eb7-4099-9700-16013fd9e8aa}" enabled="0" method="" siteId="{c33c9f88-1eb7-4099-9700-16013fd9e8a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</TotalTime>
  <Words>155</Words>
  <Application>Microsoft Office PowerPoint</Application>
  <PresentationFormat>Widescreen</PresentationFormat>
  <Paragraphs>22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System Font Regular</vt:lpstr>
      <vt:lpstr>맑은 고딕</vt:lpstr>
      <vt:lpstr>Arial</vt:lpstr>
      <vt:lpstr>Theme_part of Synopsys</vt:lpstr>
      <vt:lpstr>발표제목 </vt:lpstr>
      <vt:lpstr>평가기준</vt:lpstr>
      <vt:lpstr>PowerPoint Presentation</vt:lpstr>
      <vt:lpstr>서론</vt:lpstr>
      <vt:lpstr>문제정의</vt:lpstr>
      <vt:lpstr>문제 해결을 위한 창의성 및 혁신성</vt:lpstr>
      <vt:lpstr>Ansys 소프트웨어 사용 분야</vt:lpstr>
      <vt:lpstr>문제 해결 과정</vt:lpstr>
      <vt:lpstr>모델링 정확도 및 실험 데이터와 비교</vt:lpstr>
      <vt:lpstr>데이터 분석</vt:lpstr>
      <vt:lpstr>결론</vt:lpstr>
      <vt:lpstr>PowerPoint Presentation</vt:lpstr>
    </vt:vector>
  </TitlesOfParts>
  <Company>Ansys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Taeshin Kang</dc:creator>
  <cp:lastModifiedBy>Jeongmin Yeo</cp:lastModifiedBy>
  <cp:revision>6</cp:revision>
  <dcterms:created xsi:type="dcterms:W3CDTF">2025-03-17T05:38:09Z</dcterms:created>
  <dcterms:modified xsi:type="dcterms:W3CDTF">2026-04-14T06:41:19Z</dcterms:modified>
</cp:coreProperties>
</file>