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8" r:id="rId4"/>
    <p:sldId id="267" r:id="rId5"/>
    <p:sldId id="257" r:id="rId6"/>
    <p:sldId id="263" r:id="rId7"/>
    <p:sldId id="264" r:id="rId8"/>
    <p:sldId id="258" r:id="rId9"/>
    <p:sldId id="260" r:id="rId10"/>
    <p:sldId id="262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FFE774-94A1-2D67-0B2B-1B1AE2931DB0}" v="4" dt="2025-03-20T05:37:08.080"/>
    <p1510:client id="{DFC4E1E1-8450-4A52-B1CB-656617713C23}" v="15" dt="2025-03-20T05:57:01.8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A1358-190D-4615-9CFB-BD4A3961432B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49A8-5CDA-4609-9692-2B2626231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02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ED49A8-5CDA-4609-9692-2B26262316FE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78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0FF262D8-3B88-C9E4-FCF8-A5A0C6076A99}"/>
              </a:ext>
            </a:extLst>
          </p:cNvPr>
          <p:cNvGrpSpPr/>
          <p:nvPr/>
        </p:nvGrpSpPr>
        <p:grpSpPr>
          <a:xfrm>
            <a:off x="2561" y="-3541"/>
            <a:ext cx="12186873" cy="6858430"/>
            <a:chOff x="2561" y="-3541"/>
            <a:chExt cx="12186873" cy="685843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BD7D43D-0783-D152-B674-5C26ED4427A1}"/>
                </a:ext>
              </a:extLst>
            </p:cNvPr>
            <p:cNvGrpSpPr/>
            <p:nvPr/>
          </p:nvGrpSpPr>
          <p:grpSpPr>
            <a:xfrm>
              <a:off x="4019535" y="1219200"/>
              <a:ext cx="4253439" cy="1320288"/>
              <a:chOff x="9959791" y="6018959"/>
              <a:chExt cx="1843979" cy="572380"/>
            </a:xfrm>
          </p:grpSpPr>
          <p:sp>
            <p:nvSpPr>
              <p:cNvPr id="794" name="Freeform 793">
                <a:extLst>
                  <a:ext uri="{FF2B5EF4-FFF2-40B4-BE49-F238E27FC236}">
                    <a16:creationId xmlns:a16="http://schemas.microsoft.com/office/drawing/2014/main" id="{6AAD8CC4-1864-E777-28F1-06405CC8F0EC}"/>
                  </a:ext>
                </a:extLst>
              </p:cNvPr>
              <p:cNvSpPr/>
              <p:nvPr/>
            </p:nvSpPr>
            <p:spPr>
              <a:xfrm>
                <a:off x="9959791" y="6018959"/>
                <a:ext cx="311752" cy="455789"/>
              </a:xfrm>
              <a:custGeom>
                <a:avLst/>
                <a:gdLst>
                  <a:gd name="connsiteX0" fmla="*/ 311752 w 311752"/>
                  <a:gd name="connsiteY0" fmla="*/ 0 h 455789"/>
                  <a:gd name="connsiteX1" fmla="*/ 186741 w 311752"/>
                  <a:gd name="connsiteY1" fmla="*/ 0 h 455789"/>
                  <a:gd name="connsiteX2" fmla="*/ 0 w 311752"/>
                  <a:gd name="connsiteY2" fmla="*/ 455789 h 455789"/>
                  <a:gd name="connsiteX3" fmla="*/ 125011 w 311752"/>
                  <a:gd name="connsiteY3" fmla="*/ 455789 h 45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1752" h="455789">
                    <a:moveTo>
                      <a:pt x="311752" y="0"/>
                    </a:moveTo>
                    <a:lnTo>
                      <a:pt x="186741" y="0"/>
                    </a:lnTo>
                    <a:lnTo>
                      <a:pt x="0" y="455789"/>
                    </a:lnTo>
                    <a:lnTo>
                      <a:pt x="125011" y="455789"/>
                    </a:lnTo>
                    <a:close/>
                  </a:path>
                </a:pathLst>
              </a:custGeom>
              <a:solidFill>
                <a:srgbClr val="FFB71B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2" name="Freeform 801">
                <a:extLst>
                  <a:ext uri="{FF2B5EF4-FFF2-40B4-BE49-F238E27FC236}">
                    <a16:creationId xmlns:a16="http://schemas.microsoft.com/office/drawing/2014/main" id="{0D25BCFE-DCFE-8110-4AEB-2472CCF02031}"/>
                  </a:ext>
                </a:extLst>
              </p:cNvPr>
              <p:cNvSpPr/>
              <p:nvPr/>
            </p:nvSpPr>
            <p:spPr>
              <a:xfrm>
                <a:off x="10237380" y="6033335"/>
                <a:ext cx="250599" cy="441412"/>
              </a:xfrm>
              <a:custGeom>
                <a:avLst/>
                <a:gdLst>
                  <a:gd name="connsiteX0" fmla="*/ 62764 w 250599"/>
                  <a:gd name="connsiteY0" fmla="*/ 0 h 441412"/>
                  <a:gd name="connsiteX1" fmla="*/ 0 w 250599"/>
                  <a:gd name="connsiteY1" fmla="*/ 153186 h 441412"/>
                  <a:gd name="connsiteX2" fmla="*/ 118081 w 250599"/>
                  <a:gd name="connsiteY2" fmla="*/ 441413 h 441412"/>
                  <a:gd name="connsiteX3" fmla="*/ 250599 w 250599"/>
                  <a:gd name="connsiteY3" fmla="*/ 441413 h 44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599" h="441412">
                    <a:moveTo>
                      <a:pt x="62764" y="0"/>
                    </a:moveTo>
                    <a:lnTo>
                      <a:pt x="0" y="153186"/>
                    </a:lnTo>
                    <a:lnTo>
                      <a:pt x="118081" y="441413"/>
                    </a:lnTo>
                    <a:lnTo>
                      <a:pt x="250599" y="441413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04" name="Freeform 803">
                <a:extLst>
                  <a:ext uri="{FF2B5EF4-FFF2-40B4-BE49-F238E27FC236}">
                    <a16:creationId xmlns:a16="http://schemas.microsoft.com/office/drawing/2014/main" id="{E2A360C9-FDBE-9EB0-52EB-F54F2C5163B3}"/>
                  </a:ext>
                </a:extLst>
              </p:cNvPr>
              <p:cNvSpPr/>
              <p:nvPr/>
            </p:nvSpPr>
            <p:spPr>
              <a:xfrm>
                <a:off x="10513480" y="6148772"/>
                <a:ext cx="314305" cy="327860"/>
              </a:xfrm>
              <a:custGeom>
                <a:avLst/>
                <a:gdLst>
                  <a:gd name="connsiteX0" fmla="*/ 213762 w 314305"/>
                  <a:gd name="connsiteY0" fmla="*/ 327861 h 327860"/>
                  <a:gd name="connsiteX1" fmla="*/ 213762 w 314305"/>
                  <a:gd name="connsiteY1" fmla="*/ 139722 h 327860"/>
                  <a:gd name="connsiteX2" fmla="*/ 202151 w 314305"/>
                  <a:gd name="connsiteY2" fmla="*/ 93523 h 327860"/>
                  <a:gd name="connsiteX3" fmla="*/ 166195 w 314305"/>
                  <a:gd name="connsiteY3" fmla="*/ 79237 h 327860"/>
                  <a:gd name="connsiteX4" fmla="*/ 118537 w 314305"/>
                  <a:gd name="connsiteY4" fmla="*/ 98142 h 327860"/>
                  <a:gd name="connsiteX5" fmla="*/ 100544 w 314305"/>
                  <a:gd name="connsiteY5" fmla="*/ 148749 h 327860"/>
                  <a:gd name="connsiteX6" fmla="*/ 100544 w 314305"/>
                  <a:gd name="connsiteY6" fmla="*/ 327861 h 327860"/>
                  <a:gd name="connsiteX7" fmla="*/ 0 w 314305"/>
                  <a:gd name="connsiteY7" fmla="*/ 327861 h 327860"/>
                  <a:gd name="connsiteX8" fmla="*/ 0 w 314305"/>
                  <a:gd name="connsiteY8" fmla="*/ 7750 h 327860"/>
                  <a:gd name="connsiteX9" fmla="*/ 97960 w 314305"/>
                  <a:gd name="connsiteY9" fmla="*/ 7750 h 327860"/>
                  <a:gd name="connsiteX10" fmla="*/ 97960 w 314305"/>
                  <a:gd name="connsiteY10" fmla="*/ 49542 h 327860"/>
                  <a:gd name="connsiteX11" fmla="*/ 139357 w 314305"/>
                  <a:gd name="connsiteY11" fmla="*/ 13738 h 327860"/>
                  <a:gd name="connsiteX12" fmla="*/ 200419 w 314305"/>
                  <a:gd name="connsiteY12" fmla="*/ 0 h 327860"/>
                  <a:gd name="connsiteX13" fmla="*/ 286191 w 314305"/>
                  <a:gd name="connsiteY13" fmla="*/ 33798 h 327860"/>
                  <a:gd name="connsiteX14" fmla="*/ 314305 w 314305"/>
                  <a:gd name="connsiteY14" fmla="*/ 135193 h 327860"/>
                  <a:gd name="connsiteX15" fmla="*/ 314305 w 314305"/>
                  <a:gd name="connsiteY15" fmla="*/ 327861 h 327860"/>
                  <a:gd name="connsiteX16" fmla="*/ 213762 w 314305"/>
                  <a:gd name="connsiteY16" fmla="*/ 327861 h 327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05" h="327860">
                    <a:moveTo>
                      <a:pt x="213762" y="327861"/>
                    </a:moveTo>
                    <a:lnTo>
                      <a:pt x="213762" y="139722"/>
                    </a:lnTo>
                    <a:cubicBezTo>
                      <a:pt x="213762" y="118658"/>
                      <a:pt x="209871" y="103127"/>
                      <a:pt x="202151" y="93523"/>
                    </a:cubicBezTo>
                    <a:cubicBezTo>
                      <a:pt x="194522" y="84040"/>
                      <a:pt x="182425" y="79237"/>
                      <a:pt x="166195" y="79237"/>
                    </a:cubicBezTo>
                    <a:cubicBezTo>
                      <a:pt x="146500" y="79237"/>
                      <a:pt x="130452" y="85590"/>
                      <a:pt x="118537" y="98142"/>
                    </a:cubicBezTo>
                    <a:cubicBezTo>
                      <a:pt x="106592" y="110695"/>
                      <a:pt x="100544" y="127716"/>
                      <a:pt x="100544" y="148749"/>
                    </a:cubicBezTo>
                    <a:lnTo>
                      <a:pt x="100544" y="327861"/>
                    </a:lnTo>
                    <a:lnTo>
                      <a:pt x="0" y="327861"/>
                    </a:lnTo>
                    <a:lnTo>
                      <a:pt x="0" y="7750"/>
                    </a:lnTo>
                    <a:lnTo>
                      <a:pt x="97960" y="7750"/>
                    </a:lnTo>
                    <a:lnTo>
                      <a:pt x="97960" y="49542"/>
                    </a:lnTo>
                    <a:cubicBezTo>
                      <a:pt x="108872" y="34133"/>
                      <a:pt x="122792" y="22096"/>
                      <a:pt x="139357" y="13738"/>
                    </a:cubicBezTo>
                    <a:cubicBezTo>
                      <a:pt x="157350" y="4620"/>
                      <a:pt x="177897" y="0"/>
                      <a:pt x="200419" y="0"/>
                    </a:cubicBezTo>
                    <a:cubicBezTo>
                      <a:pt x="238594" y="0"/>
                      <a:pt x="267438" y="11367"/>
                      <a:pt x="286191" y="33798"/>
                    </a:cubicBezTo>
                    <a:cubicBezTo>
                      <a:pt x="304853" y="56168"/>
                      <a:pt x="314305" y="90270"/>
                      <a:pt x="314305" y="135193"/>
                    </a:cubicBezTo>
                    <a:lnTo>
                      <a:pt x="314305" y="327861"/>
                    </a:lnTo>
                    <a:lnTo>
                      <a:pt x="213762" y="327861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5" name="Freeform 804">
                <a:extLst>
                  <a:ext uri="{FF2B5EF4-FFF2-40B4-BE49-F238E27FC236}">
                    <a16:creationId xmlns:a16="http://schemas.microsoft.com/office/drawing/2014/main" id="{D386E255-5A65-E4A2-01A4-A48D52FD1D30}"/>
                  </a:ext>
                </a:extLst>
              </p:cNvPr>
              <p:cNvSpPr/>
              <p:nvPr/>
            </p:nvSpPr>
            <p:spPr>
              <a:xfrm>
                <a:off x="10870672" y="6148772"/>
                <a:ext cx="283576" cy="333027"/>
              </a:xfrm>
              <a:custGeom>
                <a:avLst/>
                <a:gdLst>
                  <a:gd name="connsiteX0" fmla="*/ 145193 w 283576"/>
                  <a:gd name="connsiteY0" fmla="*/ 333028 h 333027"/>
                  <a:gd name="connsiteX1" fmla="*/ 64405 w 283576"/>
                  <a:gd name="connsiteY1" fmla="*/ 322967 h 333027"/>
                  <a:gd name="connsiteX2" fmla="*/ 973 w 283576"/>
                  <a:gd name="connsiteY2" fmla="*/ 294002 h 333027"/>
                  <a:gd name="connsiteX3" fmla="*/ 0 w 283576"/>
                  <a:gd name="connsiteY3" fmla="*/ 293333 h 333027"/>
                  <a:gd name="connsiteX4" fmla="*/ 26929 w 283576"/>
                  <a:gd name="connsiteY4" fmla="*/ 223305 h 333027"/>
                  <a:gd name="connsiteX5" fmla="*/ 28510 w 283576"/>
                  <a:gd name="connsiteY5" fmla="*/ 224369 h 333027"/>
                  <a:gd name="connsiteX6" fmla="*/ 84951 w 283576"/>
                  <a:gd name="connsiteY6" fmla="*/ 251298 h 333027"/>
                  <a:gd name="connsiteX7" fmla="*/ 147138 w 283576"/>
                  <a:gd name="connsiteY7" fmla="*/ 260903 h 333027"/>
                  <a:gd name="connsiteX8" fmla="*/ 181574 w 283576"/>
                  <a:gd name="connsiteY8" fmla="*/ 253699 h 333027"/>
                  <a:gd name="connsiteX9" fmla="*/ 193428 w 283576"/>
                  <a:gd name="connsiteY9" fmla="*/ 234673 h 333027"/>
                  <a:gd name="connsiteX10" fmla="*/ 185313 w 283576"/>
                  <a:gd name="connsiteY10" fmla="*/ 217804 h 333027"/>
                  <a:gd name="connsiteX11" fmla="*/ 153277 w 283576"/>
                  <a:gd name="connsiteY11" fmla="*/ 206436 h 333027"/>
                  <a:gd name="connsiteX12" fmla="*/ 101607 w 283576"/>
                  <a:gd name="connsiteY12" fmla="*/ 194796 h 333027"/>
                  <a:gd name="connsiteX13" fmla="*/ 33373 w 283576"/>
                  <a:gd name="connsiteY13" fmla="*/ 162426 h 333027"/>
                  <a:gd name="connsiteX14" fmla="*/ 11276 w 283576"/>
                  <a:gd name="connsiteY14" fmla="*/ 102246 h 333027"/>
                  <a:gd name="connsiteX15" fmla="*/ 28722 w 283576"/>
                  <a:gd name="connsiteY15" fmla="*/ 49026 h 333027"/>
                  <a:gd name="connsiteX16" fmla="*/ 77779 w 283576"/>
                  <a:gd name="connsiteY16" fmla="*/ 13039 h 333027"/>
                  <a:gd name="connsiteX17" fmla="*/ 149721 w 283576"/>
                  <a:gd name="connsiteY17" fmla="*/ 0 h 333027"/>
                  <a:gd name="connsiteX18" fmla="*/ 216680 w 283576"/>
                  <a:gd name="connsiteY18" fmla="*/ 10395 h 333027"/>
                  <a:gd name="connsiteX19" fmla="*/ 275219 w 283576"/>
                  <a:gd name="connsiteY19" fmla="*/ 39664 h 333027"/>
                  <a:gd name="connsiteX20" fmla="*/ 276191 w 283576"/>
                  <a:gd name="connsiteY20" fmla="*/ 40363 h 333027"/>
                  <a:gd name="connsiteX21" fmla="*/ 249201 w 283576"/>
                  <a:gd name="connsiteY21" fmla="*/ 107808 h 333027"/>
                  <a:gd name="connsiteX22" fmla="*/ 247621 w 283576"/>
                  <a:gd name="connsiteY22" fmla="*/ 106714 h 333027"/>
                  <a:gd name="connsiteX23" fmla="*/ 149053 w 283576"/>
                  <a:gd name="connsiteY23" fmla="*/ 72125 h 333027"/>
                  <a:gd name="connsiteX24" fmla="*/ 114312 w 283576"/>
                  <a:gd name="connsiteY24" fmla="*/ 79663 h 333027"/>
                  <a:gd name="connsiteX25" fmla="*/ 102155 w 283576"/>
                  <a:gd name="connsiteY25" fmla="*/ 100300 h 333027"/>
                  <a:gd name="connsiteX26" fmla="*/ 109267 w 283576"/>
                  <a:gd name="connsiteY26" fmla="*/ 115254 h 333027"/>
                  <a:gd name="connsiteX27" fmla="*/ 135862 w 283576"/>
                  <a:gd name="connsiteY27" fmla="*/ 125983 h 333027"/>
                  <a:gd name="connsiteX28" fmla="*/ 189386 w 283576"/>
                  <a:gd name="connsiteY28" fmla="*/ 138232 h 333027"/>
                  <a:gd name="connsiteX29" fmla="*/ 260842 w 283576"/>
                  <a:gd name="connsiteY29" fmla="*/ 171909 h 333027"/>
                  <a:gd name="connsiteX30" fmla="*/ 283577 w 283576"/>
                  <a:gd name="connsiteY30" fmla="*/ 233366 h 333027"/>
                  <a:gd name="connsiteX31" fmla="*/ 246466 w 283576"/>
                  <a:gd name="connsiteY31" fmla="*/ 306615 h 333027"/>
                  <a:gd name="connsiteX32" fmla="*/ 145193 w 283576"/>
                  <a:gd name="connsiteY32" fmla="*/ 333028 h 333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576" h="333027">
                    <a:moveTo>
                      <a:pt x="145193" y="333028"/>
                    </a:moveTo>
                    <a:cubicBezTo>
                      <a:pt x="115953" y="333028"/>
                      <a:pt x="88751" y="329654"/>
                      <a:pt x="64405" y="322967"/>
                    </a:cubicBezTo>
                    <a:cubicBezTo>
                      <a:pt x="39999" y="316250"/>
                      <a:pt x="18662" y="306524"/>
                      <a:pt x="973" y="294002"/>
                    </a:cubicBezTo>
                    <a:lnTo>
                      <a:pt x="0" y="293333"/>
                    </a:lnTo>
                    <a:lnTo>
                      <a:pt x="26929" y="223305"/>
                    </a:lnTo>
                    <a:lnTo>
                      <a:pt x="28510" y="224369"/>
                    </a:lnTo>
                    <a:cubicBezTo>
                      <a:pt x="45530" y="235858"/>
                      <a:pt x="64527" y="244915"/>
                      <a:pt x="84951" y="251298"/>
                    </a:cubicBezTo>
                    <a:cubicBezTo>
                      <a:pt x="105376" y="257681"/>
                      <a:pt x="126318" y="260903"/>
                      <a:pt x="147138" y="260903"/>
                    </a:cubicBezTo>
                    <a:cubicBezTo>
                      <a:pt x="161879" y="260903"/>
                      <a:pt x="173459" y="258471"/>
                      <a:pt x="181574" y="253699"/>
                    </a:cubicBezTo>
                    <a:cubicBezTo>
                      <a:pt x="189538" y="249019"/>
                      <a:pt x="193428" y="242788"/>
                      <a:pt x="193428" y="234673"/>
                    </a:cubicBezTo>
                    <a:cubicBezTo>
                      <a:pt x="193428" y="227378"/>
                      <a:pt x="190784" y="221846"/>
                      <a:pt x="185313" y="217804"/>
                    </a:cubicBezTo>
                    <a:cubicBezTo>
                      <a:pt x="179690" y="213640"/>
                      <a:pt x="168900" y="209841"/>
                      <a:pt x="153277" y="206436"/>
                    </a:cubicBezTo>
                    <a:lnTo>
                      <a:pt x="101607" y="194796"/>
                    </a:lnTo>
                    <a:cubicBezTo>
                      <a:pt x="70879" y="187896"/>
                      <a:pt x="47931" y="176985"/>
                      <a:pt x="33373" y="162426"/>
                    </a:cubicBezTo>
                    <a:cubicBezTo>
                      <a:pt x="18723" y="147746"/>
                      <a:pt x="11276" y="127503"/>
                      <a:pt x="11276" y="102246"/>
                    </a:cubicBezTo>
                    <a:cubicBezTo>
                      <a:pt x="11276" y="82186"/>
                      <a:pt x="17142" y="64283"/>
                      <a:pt x="28722" y="49026"/>
                    </a:cubicBezTo>
                    <a:cubicBezTo>
                      <a:pt x="40242" y="33829"/>
                      <a:pt x="56746" y="21701"/>
                      <a:pt x="77779" y="13039"/>
                    </a:cubicBezTo>
                    <a:cubicBezTo>
                      <a:pt x="98750" y="4377"/>
                      <a:pt x="122944" y="0"/>
                      <a:pt x="149721" y="0"/>
                    </a:cubicBezTo>
                    <a:cubicBezTo>
                      <a:pt x="172547" y="0"/>
                      <a:pt x="195069" y="3495"/>
                      <a:pt x="216680" y="10395"/>
                    </a:cubicBezTo>
                    <a:cubicBezTo>
                      <a:pt x="238290" y="17325"/>
                      <a:pt x="257985" y="27172"/>
                      <a:pt x="275219" y="39664"/>
                    </a:cubicBezTo>
                    <a:lnTo>
                      <a:pt x="276191" y="40363"/>
                    </a:lnTo>
                    <a:lnTo>
                      <a:pt x="249201" y="107808"/>
                    </a:lnTo>
                    <a:lnTo>
                      <a:pt x="247621" y="106714"/>
                    </a:lnTo>
                    <a:cubicBezTo>
                      <a:pt x="214461" y="83766"/>
                      <a:pt x="181301" y="72125"/>
                      <a:pt x="149053" y="72125"/>
                    </a:cubicBezTo>
                    <a:cubicBezTo>
                      <a:pt x="134312" y="72125"/>
                      <a:pt x="122640" y="74648"/>
                      <a:pt x="114312" y="79663"/>
                    </a:cubicBezTo>
                    <a:cubicBezTo>
                      <a:pt x="106136" y="84587"/>
                      <a:pt x="102155" y="91334"/>
                      <a:pt x="102155" y="100300"/>
                    </a:cubicBezTo>
                    <a:cubicBezTo>
                      <a:pt x="102155" y="106744"/>
                      <a:pt x="104495" y="111637"/>
                      <a:pt x="109267" y="115254"/>
                    </a:cubicBezTo>
                    <a:cubicBezTo>
                      <a:pt x="114251" y="118993"/>
                      <a:pt x="123218" y="122610"/>
                      <a:pt x="135862" y="125983"/>
                    </a:cubicBezTo>
                    <a:lnTo>
                      <a:pt x="189386" y="138232"/>
                    </a:lnTo>
                    <a:cubicBezTo>
                      <a:pt x="221816" y="145588"/>
                      <a:pt x="245858" y="156894"/>
                      <a:pt x="260842" y="171909"/>
                    </a:cubicBezTo>
                    <a:cubicBezTo>
                      <a:pt x="275918" y="186984"/>
                      <a:pt x="283577" y="207652"/>
                      <a:pt x="283577" y="233366"/>
                    </a:cubicBezTo>
                    <a:cubicBezTo>
                      <a:pt x="283577" y="264307"/>
                      <a:pt x="271085" y="288926"/>
                      <a:pt x="246466" y="306615"/>
                    </a:cubicBezTo>
                    <a:cubicBezTo>
                      <a:pt x="222029" y="324122"/>
                      <a:pt x="187927" y="333028"/>
                      <a:pt x="145193" y="333028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6" name="Freeform 805">
                <a:extLst>
                  <a:ext uri="{FF2B5EF4-FFF2-40B4-BE49-F238E27FC236}">
                    <a16:creationId xmlns:a16="http://schemas.microsoft.com/office/drawing/2014/main" id="{300980FA-2A76-E6CB-2100-433CCF29A1A7}"/>
                  </a:ext>
                </a:extLst>
              </p:cNvPr>
              <p:cNvSpPr/>
              <p:nvPr/>
            </p:nvSpPr>
            <p:spPr>
              <a:xfrm>
                <a:off x="11520133" y="6148802"/>
                <a:ext cx="283637" cy="332997"/>
              </a:xfrm>
              <a:custGeom>
                <a:avLst/>
                <a:gdLst>
                  <a:gd name="connsiteX0" fmla="*/ 145223 w 283637"/>
                  <a:gd name="connsiteY0" fmla="*/ 332997 h 332997"/>
                  <a:gd name="connsiteX1" fmla="*/ 64435 w 283637"/>
                  <a:gd name="connsiteY1" fmla="*/ 322937 h 332997"/>
                  <a:gd name="connsiteX2" fmla="*/ 972 w 283637"/>
                  <a:gd name="connsiteY2" fmla="*/ 293971 h 332997"/>
                  <a:gd name="connsiteX3" fmla="*/ 0 w 283637"/>
                  <a:gd name="connsiteY3" fmla="*/ 293303 h 332997"/>
                  <a:gd name="connsiteX4" fmla="*/ 26960 w 283637"/>
                  <a:gd name="connsiteY4" fmla="*/ 223275 h 332997"/>
                  <a:gd name="connsiteX5" fmla="*/ 28540 w 283637"/>
                  <a:gd name="connsiteY5" fmla="*/ 224339 h 332997"/>
                  <a:gd name="connsiteX6" fmla="*/ 84982 w 283637"/>
                  <a:gd name="connsiteY6" fmla="*/ 251268 h 332997"/>
                  <a:gd name="connsiteX7" fmla="*/ 147168 w 283637"/>
                  <a:gd name="connsiteY7" fmla="*/ 260872 h 332997"/>
                  <a:gd name="connsiteX8" fmla="*/ 181605 w 283637"/>
                  <a:gd name="connsiteY8" fmla="*/ 253669 h 332997"/>
                  <a:gd name="connsiteX9" fmla="*/ 193458 w 283637"/>
                  <a:gd name="connsiteY9" fmla="*/ 234642 h 332997"/>
                  <a:gd name="connsiteX10" fmla="*/ 185343 w 283637"/>
                  <a:gd name="connsiteY10" fmla="*/ 217804 h 332997"/>
                  <a:gd name="connsiteX11" fmla="*/ 153308 w 283637"/>
                  <a:gd name="connsiteY11" fmla="*/ 206436 h 332997"/>
                  <a:gd name="connsiteX12" fmla="*/ 101638 w 283637"/>
                  <a:gd name="connsiteY12" fmla="*/ 194796 h 332997"/>
                  <a:gd name="connsiteX13" fmla="*/ 33434 w 283637"/>
                  <a:gd name="connsiteY13" fmla="*/ 162426 h 332997"/>
                  <a:gd name="connsiteX14" fmla="*/ 11367 w 283637"/>
                  <a:gd name="connsiteY14" fmla="*/ 102246 h 332997"/>
                  <a:gd name="connsiteX15" fmla="*/ 28783 w 283637"/>
                  <a:gd name="connsiteY15" fmla="*/ 49026 h 332997"/>
                  <a:gd name="connsiteX16" fmla="*/ 77839 w 283637"/>
                  <a:gd name="connsiteY16" fmla="*/ 13039 h 332997"/>
                  <a:gd name="connsiteX17" fmla="*/ 149782 w 283637"/>
                  <a:gd name="connsiteY17" fmla="*/ 0 h 332997"/>
                  <a:gd name="connsiteX18" fmla="*/ 216740 w 283637"/>
                  <a:gd name="connsiteY18" fmla="*/ 10395 h 332997"/>
                  <a:gd name="connsiteX19" fmla="*/ 275279 w 283637"/>
                  <a:gd name="connsiteY19" fmla="*/ 39664 h 332997"/>
                  <a:gd name="connsiteX20" fmla="*/ 276221 w 283637"/>
                  <a:gd name="connsiteY20" fmla="*/ 40363 h 332997"/>
                  <a:gd name="connsiteX21" fmla="*/ 249262 w 283637"/>
                  <a:gd name="connsiteY21" fmla="*/ 107808 h 332997"/>
                  <a:gd name="connsiteX22" fmla="*/ 247682 w 283637"/>
                  <a:gd name="connsiteY22" fmla="*/ 106714 h 332997"/>
                  <a:gd name="connsiteX23" fmla="*/ 149113 w 283637"/>
                  <a:gd name="connsiteY23" fmla="*/ 72125 h 332997"/>
                  <a:gd name="connsiteX24" fmla="*/ 114373 w 283637"/>
                  <a:gd name="connsiteY24" fmla="*/ 79663 h 332997"/>
                  <a:gd name="connsiteX25" fmla="*/ 102185 w 283637"/>
                  <a:gd name="connsiteY25" fmla="*/ 100300 h 332997"/>
                  <a:gd name="connsiteX26" fmla="*/ 109328 w 283637"/>
                  <a:gd name="connsiteY26" fmla="*/ 115224 h 332997"/>
                  <a:gd name="connsiteX27" fmla="*/ 135922 w 283637"/>
                  <a:gd name="connsiteY27" fmla="*/ 125953 h 332997"/>
                  <a:gd name="connsiteX28" fmla="*/ 189477 w 283637"/>
                  <a:gd name="connsiteY28" fmla="*/ 138202 h 332997"/>
                  <a:gd name="connsiteX29" fmla="*/ 260933 w 283637"/>
                  <a:gd name="connsiteY29" fmla="*/ 171878 h 332997"/>
                  <a:gd name="connsiteX30" fmla="*/ 283638 w 283637"/>
                  <a:gd name="connsiteY30" fmla="*/ 233335 h 332997"/>
                  <a:gd name="connsiteX31" fmla="*/ 246527 w 283637"/>
                  <a:gd name="connsiteY31" fmla="*/ 306585 h 332997"/>
                  <a:gd name="connsiteX32" fmla="*/ 145223 w 283637"/>
                  <a:gd name="connsiteY32" fmla="*/ 332997 h 332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637" h="332997">
                    <a:moveTo>
                      <a:pt x="145223" y="332997"/>
                    </a:moveTo>
                    <a:cubicBezTo>
                      <a:pt x="115953" y="332997"/>
                      <a:pt x="88781" y="329624"/>
                      <a:pt x="64435" y="322937"/>
                    </a:cubicBezTo>
                    <a:cubicBezTo>
                      <a:pt x="40059" y="316250"/>
                      <a:pt x="18692" y="306494"/>
                      <a:pt x="972" y="293971"/>
                    </a:cubicBezTo>
                    <a:lnTo>
                      <a:pt x="0" y="293303"/>
                    </a:lnTo>
                    <a:lnTo>
                      <a:pt x="26960" y="223275"/>
                    </a:lnTo>
                    <a:lnTo>
                      <a:pt x="28540" y="224339"/>
                    </a:lnTo>
                    <a:cubicBezTo>
                      <a:pt x="45530" y="235828"/>
                      <a:pt x="64527" y="244885"/>
                      <a:pt x="84982" y="251268"/>
                    </a:cubicBezTo>
                    <a:cubicBezTo>
                      <a:pt x="105407" y="257650"/>
                      <a:pt x="126348" y="260872"/>
                      <a:pt x="147168" y="260872"/>
                    </a:cubicBezTo>
                    <a:cubicBezTo>
                      <a:pt x="161909" y="260872"/>
                      <a:pt x="173489" y="258441"/>
                      <a:pt x="181605" y="253669"/>
                    </a:cubicBezTo>
                    <a:cubicBezTo>
                      <a:pt x="189568" y="248988"/>
                      <a:pt x="193458" y="242757"/>
                      <a:pt x="193458" y="234642"/>
                    </a:cubicBezTo>
                    <a:cubicBezTo>
                      <a:pt x="193458" y="227317"/>
                      <a:pt x="190814" y="221816"/>
                      <a:pt x="185343" y="217804"/>
                    </a:cubicBezTo>
                    <a:cubicBezTo>
                      <a:pt x="179720" y="213640"/>
                      <a:pt x="168961" y="209841"/>
                      <a:pt x="153308" y="206436"/>
                    </a:cubicBezTo>
                    <a:lnTo>
                      <a:pt x="101638" y="194796"/>
                    </a:lnTo>
                    <a:cubicBezTo>
                      <a:pt x="70940" y="187896"/>
                      <a:pt x="47992" y="176985"/>
                      <a:pt x="33434" y="162426"/>
                    </a:cubicBezTo>
                    <a:cubicBezTo>
                      <a:pt x="18784" y="147776"/>
                      <a:pt x="11367" y="127533"/>
                      <a:pt x="11367" y="102246"/>
                    </a:cubicBezTo>
                    <a:cubicBezTo>
                      <a:pt x="11367" y="82216"/>
                      <a:pt x="17233" y="64283"/>
                      <a:pt x="28783" y="49026"/>
                    </a:cubicBezTo>
                    <a:cubicBezTo>
                      <a:pt x="40302" y="33829"/>
                      <a:pt x="56806" y="21701"/>
                      <a:pt x="77839" y="13039"/>
                    </a:cubicBezTo>
                    <a:cubicBezTo>
                      <a:pt x="98811" y="4377"/>
                      <a:pt x="123005" y="0"/>
                      <a:pt x="149782" y="0"/>
                    </a:cubicBezTo>
                    <a:cubicBezTo>
                      <a:pt x="172638" y="0"/>
                      <a:pt x="195160" y="3495"/>
                      <a:pt x="216740" y="10395"/>
                    </a:cubicBezTo>
                    <a:cubicBezTo>
                      <a:pt x="238351" y="17325"/>
                      <a:pt x="258076" y="27172"/>
                      <a:pt x="275279" y="39664"/>
                    </a:cubicBezTo>
                    <a:lnTo>
                      <a:pt x="276221" y="40363"/>
                    </a:lnTo>
                    <a:lnTo>
                      <a:pt x="249262" y="107808"/>
                    </a:lnTo>
                    <a:lnTo>
                      <a:pt x="247682" y="106714"/>
                    </a:lnTo>
                    <a:cubicBezTo>
                      <a:pt x="214521" y="83766"/>
                      <a:pt x="181331" y="72125"/>
                      <a:pt x="149113" y="72125"/>
                    </a:cubicBezTo>
                    <a:cubicBezTo>
                      <a:pt x="134403" y="72125"/>
                      <a:pt x="122701" y="74648"/>
                      <a:pt x="114373" y="79663"/>
                    </a:cubicBezTo>
                    <a:cubicBezTo>
                      <a:pt x="106167" y="84587"/>
                      <a:pt x="102185" y="91334"/>
                      <a:pt x="102185" y="100300"/>
                    </a:cubicBezTo>
                    <a:cubicBezTo>
                      <a:pt x="102185" y="106744"/>
                      <a:pt x="104525" y="111637"/>
                      <a:pt x="109328" y="115224"/>
                    </a:cubicBezTo>
                    <a:cubicBezTo>
                      <a:pt x="114312" y="118962"/>
                      <a:pt x="123248" y="122579"/>
                      <a:pt x="135922" y="125953"/>
                    </a:cubicBezTo>
                    <a:lnTo>
                      <a:pt x="189477" y="138202"/>
                    </a:lnTo>
                    <a:cubicBezTo>
                      <a:pt x="221907" y="145557"/>
                      <a:pt x="245949" y="156894"/>
                      <a:pt x="260933" y="171878"/>
                    </a:cubicBezTo>
                    <a:cubicBezTo>
                      <a:pt x="276009" y="186954"/>
                      <a:pt x="283638" y="207652"/>
                      <a:pt x="283638" y="233335"/>
                    </a:cubicBezTo>
                    <a:cubicBezTo>
                      <a:pt x="283638" y="264276"/>
                      <a:pt x="271146" y="288926"/>
                      <a:pt x="246527" y="306585"/>
                    </a:cubicBezTo>
                    <a:cubicBezTo>
                      <a:pt x="222029" y="324092"/>
                      <a:pt x="187957" y="332997"/>
                      <a:pt x="145223" y="332997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7" name="Freeform 806">
                <a:extLst>
                  <a:ext uri="{FF2B5EF4-FFF2-40B4-BE49-F238E27FC236}">
                    <a16:creationId xmlns:a16="http://schemas.microsoft.com/office/drawing/2014/main" id="{B7FF27DA-4FFC-2BA8-C13B-48D28458FC7B}"/>
                  </a:ext>
                </a:extLst>
              </p:cNvPr>
              <p:cNvSpPr/>
              <p:nvPr/>
            </p:nvSpPr>
            <p:spPr>
              <a:xfrm>
                <a:off x="11175008" y="6158437"/>
                <a:ext cx="340869" cy="432902"/>
              </a:xfrm>
              <a:custGeom>
                <a:avLst/>
                <a:gdLst>
                  <a:gd name="connsiteX0" fmla="*/ 246679 w 340869"/>
                  <a:gd name="connsiteY0" fmla="*/ 0 h 432902"/>
                  <a:gd name="connsiteX1" fmla="*/ 170450 w 340869"/>
                  <a:gd name="connsiteY1" fmla="*/ 186042 h 432902"/>
                  <a:gd name="connsiteX2" fmla="*/ 94191 w 340869"/>
                  <a:gd name="connsiteY2" fmla="*/ 0 h 432902"/>
                  <a:gd name="connsiteX3" fmla="*/ 0 w 340869"/>
                  <a:gd name="connsiteY3" fmla="*/ 0 h 432902"/>
                  <a:gd name="connsiteX4" fmla="*/ 123339 w 340869"/>
                  <a:gd name="connsiteY4" fmla="*/ 301023 h 432902"/>
                  <a:gd name="connsiteX5" fmla="*/ 69299 w 340869"/>
                  <a:gd name="connsiteY5" fmla="*/ 432903 h 432902"/>
                  <a:gd name="connsiteX6" fmla="*/ 163490 w 340869"/>
                  <a:gd name="connsiteY6" fmla="*/ 432903 h 432902"/>
                  <a:gd name="connsiteX7" fmla="*/ 340870 w 340869"/>
                  <a:gd name="connsiteY7" fmla="*/ 0 h 4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0869" h="432902">
                    <a:moveTo>
                      <a:pt x="246679" y="0"/>
                    </a:moveTo>
                    <a:lnTo>
                      <a:pt x="170450" y="186042"/>
                    </a:lnTo>
                    <a:lnTo>
                      <a:pt x="94191" y="0"/>
                    </a:lnTo>
                    <a:lnTo>
                      <a:pt x="0" y="0"/>
                    </a:lnTo>
                    <a:lnTo>
                      <a:pt x="123339" y="301023"/>
                    </a:lnTo>
                    <a:lnTo>
                      <a:pt x="69299" y="432903"/>
                    </a:lnTo>
                    <a:lnTo>
                      <a:pt x="163490" y="432903"/>
                    </a:lnTo>
                    <a:lnTo>
                      <a:pt x="340870" y="0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0" name="Graphic 43">
              <a:extLst>
                <a:ext uri="{FF2B5EF4-FFF2-40B4-BE49-F238E27FC236}">
                  <a16:creationId xmlns:a16="http://schemas.microsoft.com/office/drawing/2014/main" id="{5100BCB3-5C07-A2C6-5E98-B51F2E11CA91}"/>
                </a:ext>
              </a:extLst>
            </p:cNvPr>
            <p:cNvGrpSpPr/>
            <p:nvPr/>
          </p:nvGrpSpPr>
          <p:grpSpPr>
            <a:xfrm>
              <a:off x="1783068" y="2895600"/>
              <a:ext cx="8529943" cy="292099"/>
              <a:chOff x="1783068" y="2984570"/>
              <a:chExt cx="8529943" cy="292099"/>
            </a:xfrm>
            <a:solidFill>
              <a:srgbClr val="898A8D"/>
            </a:solidFill>
          </p:grpSpPr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E108D998-E29E-CACC-68A3-5A5D5E9D15AB}"/>
                  </a:ext>
                </a:extLst>
              </p:cNvPr>
              <p:cNvSpPr/>
              <p:nvPr/>
            </p:nvSpPr>
            <p:spPr>
              <a:xfrm>
                <a:off x="1783068" y="3001715"/>
                <a:ext cx="172084" cy="213359"/>
              </a:xfrm>
              <a:custGeom>
                <a:avLst/>
                <a:gdLst>
                  <a:gd name="connsiteX0" fmla="*/ 172085 w 172084"/>
                  <a:gd name="connsiteY0" fmla="*/ 74295 h 213359"/>
                  <a:gd name="connsiteX1" fmla="*/ 83185 w 172084"/>
                  <a:gd name="connsiteY1" fmla="*/ 148590 h 213359"/>
                  <a:gd name="connsiteX2" fmla="*/ 30480 w 172084"/>
                  <a:gd name="connsiteY2" fmla="*/ 148590 h 213359"/>
                  <a:gd name="connsiteX3" fmla="*/ 30480 w 172084"/>
                  <a:gd name="connsiteY3" fmla="*/ 213360 h 213359"/>
                  <a:gd name="connsiteX4" fmla="*/ 0 w 172084"/>
                  <a:gd name="connsiteY4" fmla="*/ 213360 h 213359"/>
                  <a:gd name="connsiteX5" fmla="*/ 0 w 172084"/>
                  <a:gd name="connsiteY5" fmla="*/ 0 h 213359"/>
                  <a:gd name="connsiteX6" fmla="*/ 83185 w 172084"/>
                  <a:gd name="connsiteY6" fmla="*/ 0 h 213359"/>
                  <a:gd name="connsiteX7" fmla="*/ 172085 w 172084"/>
                  <a:gd name="connsiteY7" fmla="*/ 74295 h 213359"/>
                  <a:gd name="connsiteX8" fmla="*/ 141605 w 172084"/>
                  <a:gd name="connsiteY8" fmla="*/ 74295 h 213359"/>
                  <a:gd name="connsiteX9" fmla="*/ 81915 w 172084"/>
                  <a:gd name="connsiteY9" fmla="*/ 26670 h 213359"/>
                  <a:gd name="connsiteX10" fmla="*/ 29845 w 172084"/>
                  <a:gd name="connsiteY10" fmla="*/ 26670 h 213359"/>
                  <a:gd name="connsiteX11" fmla="*/ 29845 w 172084"/>
                  <a:gd name="connsiteY11" fmla="*/ 122555 h 213359"/>
                  <a:gd name="connsiteX12" fmla="*/ 81915 w 172084"/>
                  <a:gd name="connsiteY12" fmla="*/ 122555 h 213359"/>
                  <a:gd name="connsiteX13" fmla="*/ 141605 w 172084"/>
                  <a:gd name="connsiteY13" fmla="*/ 74295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2084" h="213359">
                    <a:moveTo>
                      <a:pt x="172085" y="74295"/>
                    </a:moveTo>
                    <a:cubicBezTo>
                      <a:pt x="172085" y="120650"/>
                      <a:pt x="138430" y="148590"/>
                      <a:pt x="83185" y="148590"/>
                    </a:cubicBezTo>
                    <a:lnTo>
                      <a:pt x="30480" y="14859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83185" y="0"/>
                    </a:lnTo>
                    <a:cubicBezTo>
                      <a:pt x="138430" y="0"/>
                      <a:pt x="172085" y="27940"/>
                      <a:pt x="172085" y="74295"/>
                    </a:cubicBezTo>
                    <a:close/>
                    <a:moveTo>
                      <a:pt x="141605" y="74295"/>
                    </a:moveTo>
                    <a:cubicBezTo>
                      <a:pt x="141605" y="43815"/>
                      <a:pt x="121285" y="26670"/>
                      <a:pt x="81915" y="26670"/>
                    </a:cubicBezTo>
                    <a:lnTo>
                      <a:pt x="29845" y="26670"/>
                    </a:lnTo>
                    <a:lnTo>
                      <a:pt x="29845" y="122555"/>
                    </a:lnTo>
                    <a:lnTo>
                      <a:pt x="81915" y="122555"/>
                    </a:lnTo>
                    <a:cubicBezTo>
                      <a:pt x="121285" y="122555"/>
                      <a:pt x="141605" y="104775"/>
                      <a:pt x="141605" y="7429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88D05FC5-B3DA-80FB-5EF0-7547DA61A26C}"/>
                  </a:ext>
                </a:extLst>
              </p:cNvPr>
              <p:cNvSpPr/>
              <p:nvPr/>
            </p:nvSpPr>
            <p:spPr>
              <a:xfrm>
                <a:off x="1979918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9227A14C-3187-09F5-1981-B6600B07E1A6}"/>
                  </a:ext>
                </a:extLst>
              </p:cNvPr>
              <p:cNvSpPr/>
              <p:nvPr/>
            </p:nvSpPr>
            <p:spPr>
              <a:xfrm>
                <a:off x="2158353" y="3053784"/>
                <a:ext cx="269874" cy="161289"/>
              </a:xfrm>
              <a:custGeom>
                <a:avLst/>
                <a:gdLst>
                  <a:gd name="connsiteX0" fmla="*/ 269875 w 269874"/>
                  <a:gd name="connsiteY0" fmla="*/ 0 h 161289"/>
                  <a:gd name="connsiteX1" fmla="*/ 209550 w 269874"/>
                  <a:gd name="connsiteY1" fmla="*/ 161290 h 161289"/>
                  <a:gd name="connsiteX2" fmla="*/ 181610 w 269874"/>
                  <a:gd name="connsiteY2" fmla="*/ 161290 h 161289"/>
                  <a:gd name="connsiteX3" fmla="*/ 135255 w 269874"/>
                  <a:gd name="connsiteY3" fmla="*/ 38735 h 161289"/>
                  <a:gd name="connsiteX4" fmla="*/ 88265 w 269874"/>
                  <a:gd name="connsiteY4" fmla="*/ 161290 h 161289"/>
                  <a:gd name="connsiteX5" fmla="*/ 60325 w 269874"/>
                  <a:gd name="connsiteY5" fmla="*/ 161290 h 161289"/>
                  <a:gd name="connsiteX6" fmla="*/ 0 w 269874"/>
                  <a:gd name="connsiteY6" fmla="*/ 0 h 161289"/>
                  <a:gd name="connsiteX7" fmla="*/ 27940 w 269874"/>
                  <a:gd name="connsiteY7" fmla="*/ 0 h 161289"/>
                  <a:gd name="connsiteX8" fmla="*/ 74930 w 269874"/>
                  <a:gd name="connsiteY8" fmla="*/ 128905 h 161289"/>
                  <a:gd name="connsiteX9" fmla="*/ 123825 w 269874"/>
                  <a:gd name="connsiteY9" fmla="*/ 0 h 161289"/>
                  <a:gd name="connsiteX10" fmla="*/ 148590 w 269874"/>
                  <a:gd name="connsiteY10" fmla="*/ 0 h 161289"/>
                  <a:gd name="connsiteX11" fmla="*/ 196215 w 269874"/>
                  <a:gd name="connsiteY11" fmla="*/ 129540 h 161289"/>
                  <a:gd name="connsiteX12" fmla="*/ 244475 w 269874"/>
                  <a:gd name="connsiteY12" fmla="*/ 0 h 161289"/>
                  <a:gd name="connsiteX13" fmla="*/ 269875 w 269874"/>
                  <a:gd name="connsiteY13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9874" h="161289">
                    <a:moveTo>
                      <a:pt x="269875" y="0"/>
                    </a:moveTo>
                    <a:lnTo>
                      <a:pt x="209550" y="161290"/>
                    </a:lnTo>
                    <a:lnTo>
                      <a:pt x="181610" y="161290"/>
                    </a:lnTo>
                    <a:lnTo>
                      <a:pt x="135255" y="38735"/>
                    </a:lnTo>
                    <a:lnTo>
                      <a:pt x="88265" y="161290"/>
                    </a:lnTo>
                    <a:lnTo>
                      <a:pt x="60325" y="161290"/>
                    </a:lnTo>
                    <a:lnTo>
                      <a:pt x="0" y="0"/>
                    </a:lnTo>
                    <a:lnTo>
                      <a:pt x="27940" y="0"/>
                    </a:lnTo>
                    <a:lnTo>
                      <a:pt x="74930" y="128905"/>
                    </a:lnTo>
                    <a:lnTo>
                      <a:pt x="123825" y="0"/>
                    </a:lnTo>
                    <a:lnTo>
                      <a:pt x="148590" y="0"/>
                    </a:lnTo>
                    <a:lnTo>
                      <a:pt x="196215" y="129540"/>
                    </a:lnTo>
                    <a:lnTo>
                      <a:pt x="244475" y="0"/>
                    </a:lnTo>
                    <a:lnTo>
                      <a:pt x="26987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C25F02AD-9AC5-80DC-41E6-8105B4310DD3}"/>
                  </a:ext>
                </a:extLst>
              </p:cNvPr>
              <p:cNvSpPr/>
              <p:nvPr/>
            </p:nvSpPr>
            <p:spPr>
              <a:xfrm>
                <a:off x="243775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7DF2B20C-B98A-408C-873F-18DE5CD6502D}"/>
                  </a:ext>
                </a:extLst>
              </p:cNvPr>
              <p:cNvSpPr/>
              <p:nvPr/>
            </p:nvSpPr>
            <p:spPr>
              <a:xfrm>
                <a:off x="2639682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8420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B7EF83E8-809D-B261-0D6A-F8AFB79220ED}"/>
                  </a:ext>
                </a:extLst>
              </p:cNvPr>
              <p:cNvSpPr/>
              <p:nvPr/>
            </p:nvSpPr>
            <p:spPr>
              <a:xfrm>
                <a:off x="2757792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10D9123E-A01B-BAEF-40F7-B1D0EAE82064}"/>
                  </a:ext>
                </a:extLst>
              </p:cNvPr>
              <p:cNvSpPr/>
              <p:nvPr/>
            </p:nvSpPr>
            <p:spPr>
              <a:xfrm>
                <a:off x="2847327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221938DF-EF2A-E8F3-39CD-12CB2B7E223C}"/>
                  </a:ext>
                </a:extLst>
              </p:cNvPr>
              <p:cNvSpPr/>
              <p:nvPr/>
            </p:nvSpPr>
            <p:spPr>
              <a:xfrm>
                <a:off x="3041001" y="3052515"/>
                <a:ext cx="169544" cy="224154"/>
              </a:xfrm>
              <a:custGeom>
                <a:avLst/>
                <a:gdLst>
                  <a:gd name="connsiteX0" fmla="*/ 169545 w 169544"/>
                  <a:gd name="connsiteY0" fmla="*/ 1270 h 224154"/>
                  <a:gd name="connsiteX1" fmla="*/ 169545 w 169544"/>
                  <a:gd name="connsiteY1" fmla="*/ 140970 h 224154"/>
                  <a:gd name="connsiteX2" fmla="*/ 85725 w 169544"/>
                  <a:gd name="connsiteY2" fmla="*/ 224155 h 224154"/>
                  <a:gd name="connsiteX3" fmla="*/ 8890 w 169544"/>
                  <a:gd name="connsiteY3" fmla="*/ 200025 h 224154"/>
                  <a:gd name="connsiteX4" fmla="*/ 22860 w 169544"/>
                  <a:gd name="connsiteY4" fmla="*/ 177165 h 224154"/>
                  <a:gd name="connsiteX5" fmla="*/ 85090 w 169544"/>
                  <a:gd name="connsiteY5" fmla="*/ 198120 h 224154"/>
                  <a:gd name="connsiteX6" fmla="*/ 140335 w 169544"/>
                  <a:gd name="connsiteY6" fmla="*/ 144145 h 224154"/>
                  <a:gd name="connsiteX7" fmla="*/ 140335 w 169544"/>
                  <a:gd name="connsiteY7" fmla="*/ 131445 h 224154"/>
                  <a:gd name="connsiteX8" fmla="*/ 81915 w 169544"/>
                  <a:gd name="connsiteY8" fmla="*/ 156210 h 224154"/>
                  <a:gd name="connsiteX9" fmla="*/ 0 w 169544"/>
                  <a:gd name="connsiteY9" fmla="*/ 78105 h 224154"/>
                  <a:gd name="connsiteX10" fmla="*/ 81915 w 169544"/>
                  <a:gd name="connsiteY10" fmla="*/ 0 h 224154"/>
                  <a:gd name="connsiteX11" fmla="*/ 141605 w 169544"/>
                  <a:gd name="connsiteY11" fmla="*/ 26670 h 224154"/>
                  <a:gd name="connsiteX12" fmla="*/ 141605 w 169544"/>
                  <a:gd name="connsiteY12" fmla="*/ 1905 h 224154"/>
                  <a:gd name="connsiteX13" fmla="*/ 169545 w 169544"/>
                  <a:gd name="connsiteY13" fmla="*/ 1905 h 224154"/>
                  <a:gd name="connsiteX14" fmla="*/ 140970 w 169544"/>
                  <a:gd name="connsiteY14" fmla="*/ 77470 h 224154"/>
                  <a:gd name="connsiteX15" fmla="*/ 85725 w 169544"/>
                  <a:gd name="connsiteY15" fmla="*/ 24765 h 224154"/>
                  <a:gd name="connsiteX16" fmla="*/ 29845 w 169544"/>
                  <a:gd name="connsiteY16" fmla="*/ 77470 h 224154"/>
                  <a:gd name="connsiteX17" fmla="*/ 85725 w 169544"/>
                  <a:gd name="connsiteY17" fmla="*/ 130175 h 224154"/>
                  <a:gd name="connsiteX18" fmla="*/ 140970 w 169544"/>
                  <a:gd name="connsiteY18" fmla="*/ 77470 h 22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9544" h="224154">
                    <a:moveTo>
                      <a:pt x="169545" y="1270"/>
                    </a:moveTo>
                    <a:lnTo>
                      <a:pt x="169545" y="140970"/>
                    </a:lnTo>
                    <a:cubicBezTo>
                      <a:pt x="169545" y="198120"/>
                      <a:pt x="140335" y="224155"/>
                      <a:pt x="85725" y="224155"/>
                    </a:cubicBezTo>
                    <a:cubicBezTo>
                      <a:pt x="55880" y="224155"/>
                      <a:pt x="26035" y="215900"/>
                      <a:pt x="8890" y="200025"/>
                    </a:cubicBezTo>
                    <a:lnTo>
                      <a:pt x="22860" y="177165"/>
                    </a:lnTo>
                    <a:cubicBezTo>
                      <a:pt x="38100" y="189865"/>
                      <a:pt x="60960" y="198120"/>
                      <a:pt x="85090" y="198120"/>
                    </a:cubicBezTo>
                    <a:cubicBezTo>
                      <a:pt x="123190" y="198120"/>
                      <a:pt x="140335" y="180340"/>
                      <a:pt x="140335" y="144145"/>
                    </a:cubicBezTo>
                    <a:lnTo>
                      <a:pt x="140335" y="131445"/>
                    </a:lnTo>
                    <a:cubicBezTo>
                      <a:pt x="126365" y="147955"/>
                      <a:pt x="105410" y="156210"/>
                      <a:pt x="81915" y="156210"/>
                    </a:cubicBezTo>
                    <a:cubicBezTo>
                      <a:pt x="35560" y="156210"/>
                      <a:pt x="0" y="124460"/>
                      <a:pt x="0" y="78105"/>
                    </a:cubicBezTo>
                    <a:cubicBezTo>
                      <a:pt x="0" y="31750"/>
                      <a:pt x="35560" y="0"/>
                      <a:pt x="81915" y="0"/>
                    </a:cubicBezTo>
                    <a:cubicBezTo>
                      <a:pt x="106045" y="0"/>
                      <a:pt x="127635" y="8890"/>
                      <a:pt x="141605" y="26670"/>
                    </a:cubicBezTo>
                    <a:lnTo>
                      <a:pt x="141605" y="1905"/>
                    </a:lnTo>
                    <a:lnTo>
                      <a:pt x="169545" y="1905"/>
                    </a:lnTo>
                    <a:close/>
                    <a:moveTo>
                      <a:pt x="140970" y="77470"/>
                    </a:moveTo>
                    <a:cubicBezTo>
                      <a:pt x="140970" y="46355"/>
                      <a:pt x="118110" y="24765"/>
                      <a:pt x="85725" y="24765"/>
                    </a:cubicBezTo>
                    <a:cubicBezTo>
                      <a:pt x="53340" y="24765"/>
                      <a:pt x="29845" y="45720"/>
                      <a:pt x="29845" y="77470"/>
                    </a:cubicBezTo>
                    <a:cubicBezTo>
                      <a:pt x="29845" y="108585"/>
                      <a:pt x="52705" y="130175"/>
                      <a:pt x="85725" y="130175"/>
                    </a:cubicBezTo>
                    <a:cubicBezTo>
                      <a:pt x="118110" y="130175"/>
                      <a:pt x="140970" y="108585"/>
                      <a:pt x="140970" y="7747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0647AF7E-B6D0-8993-100A-562C670D1504}"/>
                  </a:ext>
                </a:extLst>
              </p:cNvPr>
              <p:cNvSpPr/>
              <p:nvPr/>
            </p:nvSpPr>
            <p:spPr>
              <a:xfrm>
                <a:off x="3352786" y="3001715"/>
                <a:ext cx="30479" cy="213359"/>
              </a:xfrm>
              <a:custGeom>
                <a:avLst/>
                <a:gdLst>
                  <a:gd name="connsiteX0" fmla="*/ 0 w 30479"/>
                  <a:gd name="connsiteY0" fmla="*/ 0 h 213359"/>
                  <a:gd name="connsiteX1" fmla="*/ 30480 w 30479"/>
                  <a:gd name="connsiteY1" fmla="*/ 0 h 213359"/>
                  <a:gd name="connsiteX2" fmla="*/ 30480 w 30479"/>
                  <a:gd name="connsiteY2" fmla="*/ 213360 h 213359"/>
                  <a:gd name="connsiteX3" fmla="*/ 0 w 30479"/>
                  <a:gd name="connsiteY3" fmla="*/ 213360 h 213359"/>
                  <a:gd name="connsiteX4" fmla="*/ 0 w 30479"/>
                  <a:gd name="connsiteY4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79" h="213359">
                    <a:moveTo>
                      <a:pt x="0" y="0"/>
                    </a:moveTo>
                    <a:lnTo>
                      <a:pt x="30480" y="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B32D754C-D96E-211C-F8E6-50ABC15341DD}"/>
                  </a:ext>
                </a:extLst>
              </p:cNvPr>
              <p:cNvSpPr/>
              <p:nvPr/>
            </p:nvSpPr>
            <p:spPr>
              <a:xfrm>
                <a:off x="3442321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033E64B6-BDD2-B1DA-4B91-51C24B92A30E}"/>
                  </a:ext>
                </a:extLst>
              </p:cNvPr>
              <p:cNvSpPr/>
              <p:nvPr/>
            </p:nvSpPr>
            <p:spPr>
              <a:xfrm>
                <a:off x="3649966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F34C3DEB-2368-9EBA-F71E-31A5FD025703}"/>
                  </a:ext>
                </a:extLst>
              </p:cNvPr>
              <p:cNvSpPr/>
              <p:nvPr/>
            </p:nvSpPr>
            <p:spPr>
              <a:xfrm>
                <a:off x="3844276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622636CC-B50A-5D7F-067E-7DBFB6C84CBB}"/>
                  </a:ext>
                </a:extLst>
              </p:cNvPr>
              <p:cNvSpPr/>
              <p:nvPr/>
            </p:nvSpPr>
            <p:spPr>
              <a:xfrm>
                <a:off x="4019535" y="3053784"/>
                <a:ext cx="171449" cy="161289"/>
              </a:xfrm>
              <a:custGeom>
                <a:avLst/>
                <a:gdLst>
                  <a:gd name="connsiteX0" fmla="*/ 171450 w 171449"/>
                  <a:gd name="connsiteY0" fmla="*/ 0 h 161289"/>
                  <a:gd name="connsiteX1" fmla="*/ 100965 w 171449"/>
                  <a:gd name="connsiteY1" fmla="*/ 161290 h 161289"/>
                  <a:gd name="connsiteX2" fmla="*/ 71120 w 171449"/>
                  <a:gd name="connsiteY2" fmla="*/ 161290 h 161289"/>
                  <a:gd name="connsiteX3" fmla="*/ 0 w 171449"/>
                  <a:gd name="connsiteY3" fmla="*/ 0 h 161289"/>
                  <a:gd name="connsiteX4" fmla="*/ 30480 w 171449"/>
                  <a:gd name="connsiteY4" fmla="*/ 0 h 161289"/>
                  <a:gd name="connsiteX5" fmla="*/ 85725 w 171449"/>
                  <a:gd name="connsiteY5" fmla="*/ 129540 h 161289"/>
                  <a:gd name="connsiteX6" fmla="*/ 142240 w 171449"/>
                  <a:gd name="connsiteY6" fmla="*/ 0 h 161289"/>
                  <a:gd name="connsiteX7" fmla="*/ 171450 w 171449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449" h="161289">
                    <a:moveTo>
                      <a:pt x="171450" y="0"/>
                    </a:moveTo>
                    <a:lnTo>
                      <a:pt x="100965" y="161290"/>
                    </a:lnTo>
                    <a:lnTo>
                      <a:pt x="71120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145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05EC8CFE-599B-B841-C46A-C2F46996175A}"/>
                  </a:ext>
                </a:extLst>
              </p:cNvPr>
              <p:cNvSpPr/>
              <p:nvPr/>
            </p:nvSpPr>
            <p:spPr>
              <a:xfrm>
                <a:off x="4200510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C78B49C4-1AA5-C366-93EF-F1085A91EBEA}"/>
                  </a:ext>
                </a:extLst>
              </p:cNvPr>
              <p:cNvSpPr/>
              <p:nvPr/>
            </p:nvSpPr>
            <p:spPr>
              <a:xfrm>
                <a:off x="4371960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84706D5C-D74D-4627-36E1-7FD4AE6CB024}"/>
                  </a:ext>
                </a:extLst>
              </p:cNvPr>
              <p:cNvSpPr/>
              <p:nvPr/>
            </p:nvSpPr>
            <p:spPr>
              <a:xfrm>
                <a:off x="4516739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34B2CB8A-5FDF-2302-6DA4-5F272D4FCD19}"/>
                  </a:ext>
                </a:extLst>
              </p:cNvPr>
              <p:cNvSpPr/>
              <p:nvPr/>
            </p:nvSpPr>
            <p:spPr>
              <a:xfrm>
                <a:off x="4591669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C5CF08C5-AA91-E2A8-1AC2-0B1AD1090729}"/>
                  </a:ext>
                </a:extLst>
              </p:cNvPr>
              <p:cNvSpPr/>
              <p:nvPr/>
            </p:nvSpPr>
            <p:spPr>
              <a:xfrm>
                <a:off x="4799949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8" name="Freeform 767">
                <a:extLst>
                  <a:ext uri="{FF2B5EF4-FFF2-40B4-BE49-F238E27FC236}">
                    <a16:creationId xmlns:a16="http://schemas.microsoft.com/office/drawing/2014/main" id="{321DA655-214A-970E-98AA-491C5410A203}"/>
                  </a:ext>
                </a:extLst>
              </p:cNvPr>
              <p:cNvSpPr/>
              <p:nvPr/>
            </p:nvSpPr>
            <p:spPr>
              <a:xfrm>
                <a:off x="5063474" y="3001715"/>
                <a:ext cx="176529" cy="213359"/>
              </a:xfrm>
              <a:custGeom>
                <a:avLst/>
                <a:gdLst>
                  <a:gd name="connsiteX0" fmla="*/ 73025 w 176529"/>
                  <a:gd name="connsiteY0" fmla="*/ 26670 h 213359"/>
                  <a:gd name="connsiteX1" fmla="*/ 0 w 176529"/>
                  <a:gd name="connsiteY1" fmla="*/ 26670 h 213359"/>
                  <a:gd name="connsiteX2" fmla="*/ 0 w 176529"/>
                  <a:gd name="connsiteY2" fmla="*/ 0 h 213359"/>
                  <a:gd name="connsiteX3" fmla="*/ 176530 w 176529"/>
                  <a:gd name="connsiteY3" fmla="*/ 0 h 213359"/>
                  <a:gd name="connsiteX4" fmla="*/ 176530 w 176529"/>
                  <a:gd name="connsiteY4" fmla="*/ 26670 h 213359"/>
                  <a:gd name="connsiteX5" fmla="*/ 103505 w 176529"/>
                  <a:gd name="connsiteY5" fmla="*/ 26670 h 213359"/>
                  <a:gd name="connsiteX6" fmla="*/ 103505 w 176529"/>
                  <a:gd name="connsiteY6" fmla="*/ 213360 h 213359"/>
                  <a:gd name="connsiteX7" fmla="*/ 73025 w 176529"/>
                  <a:gd name="connsiteY7" fmla="*/ 213360 h 213359"/>
                  <a:gd name="connsiteX8" fmla="*/ 73025 w 176529"/>
                  <a:gd name="connsiteY8" fmla="*/ 2667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6529" h="213359">
                    <a:moveTo>
                      <a:pt x="73025" y="26670"/>
                    </a:moveTo>
                    <a:lnTo>
                      <a:pt x="0" y="26670"/>
                    </a:lnTo>
                    <a:lnTo>
                      <a:pt x="0" y="0"/>
                    </a:lnTo>
                    <a:lnTo>
                      <a:pt x="176530" y="0"/>
                    </a:lnTo>
                    <a:lnTo>
                      <a:pt x="176530" y="26670"/>
                    </a:lnTo>
                    <a:lnTo>
                      <a:pt x="103505" y="26670"/>
                    </a:lnTo>
                    <a:lnTo>
                      <a:pt x="103505" y="213360"/>
                    </a:lnTo>
                    <a:lnTo>
                      <a:pt x="73025" y="213360"/>
                    </a:lnTo>
                    <a:lnTo>
                      <a:pt x="73025" y="2667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9" name="Freeform 768">
                <a:extLst>
                  <a:ext uri="{FF2B5EF4-FFF2-40B4-BE49-F238E27FC236}">
                    <a16:creationId xmlns:a16="http://schemas.microsoft.com/office/drawing/2014/main" id="{8BA6D3B1-8DC7-E57C-A0A6-12C5FB613D6D}"/>
                  </a:ext>
                </a:extLst>
              </p:cNvPr>
              <p:cNvSpPr/>
              <p:nvPr/>
            </p:nvSpPr>
            <p:spPr>
              <a:xfrm>
                <a:off x="5268579" y="2989015"/>
                <a:ext cx="153669" cy="226059"/>
              </a:xfrm>
              <a:custGeom>
                <a:avLst/>
                <a:gdLst>
                  <a:gd name="connsiteX0" fmla="*/ 153670 w 153669"/>
                  <a:gd name="connsiteY0" fmla="*/ 133350 h 226059"/>
                  <a:gd name="connsiteX1" fmla="*/ 153670 w 153669"/>
                  <a:gd name="connsiteY1" fmla="*/ 226060 h 226059"/>
                  <a:gd name="connsiteX2" fmla="*/ 124460 w 153669"/>
                  <a:gd name="connsiteY2" fmla="*/ 226060 h 226059"/>
                  <a:gd name="connsiteX3" fmla="*/ 124460 w 153669"/>
                  <a:gd name="connsiteY3" fmla="*/ 136525 h 226059"/>
                  <a:gd name="connsiteX4" fmla="*/ 80645 w 153669"/>
                  <a:gd name="connsiteY4" fmla="*/ 89535 h 226059"/>
                  <a:gd name="connsiteX5" fmla="*/ 29210 w 153669"/>
                  <a:gd name="connsiteY5" fmla="*/ 142875 h 226059"/>
                  <a:gd name="connsiteX6" fmla="*/ 29210 w 153669"/>
                  <a:gd name="connsiteY6" fmla="*/ 226060 h 226059"/>
                  <a:gd name="connsiteX7" fmla="*/ 0 w 153669"/>
                  <a:gd name="connsiteY7" fmla="*/ 226060 h 226059"/>
                  <a:gd name="connsiteX8" fmla="*/ 0 w 153669"/>
                  <a:gd name="connsiteY8" fmla="*/ 0 h 226059"/>
                  <a:gd name="connsiteX9" fmla="*/ 29210 w 153669"/>
                  <a:gd name="connsiteY9" fmla="*/ 0 h 226059"/>
                  <a:gd name="connsiteX10" fmla="*/ 29210 w 153669"/>
                  <a:gd name="connsiteY10" fmla="*/ 87630 h 226059"/>
                  <a:gd name="connsiteX11" fmla="*/ 86360 w 153669"/>
                  <a:gd name="connsiteY11" fmla="*/ 63500 h 226059"/>
                  <a:gd name="connsiteX12" fmla="*/ 153670 w 153669"/>
                  <a:gd name="connsiteY12" fmla="*/ 133350 h 226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226059">
                    <a:moveTo>
                      <a:pt x="153670" y="133350"/>
                    </a:moveTo>
                    <a:lnTo>
                      <a:pt x="153670" y="226060"/>
                    </a:lnTo>
                    <a:lnTo>
                      <a:pt x="124460" y="226060"/>
                    </a:lnTo>
                    <a:lnTo>
                      <a:pt x="124460" y="136525"/>
                    </a:lnTo>
                    <a:cubicBezTo>
                      <a:pt x="124460" y="104775"/>
                      <a:pt x="108585" y="89535"/>
                      <a:pt x="80645" y="89535"/>
                    </a:cubicBezTo>
                    <a:cubicBezTo>
                      <a:pt x="49530" y="89535"/>
                      <a:pt x="29210" y="107950"/>
                      <a:pt x="29210" y="142875"/>
                    </a:cubicBezTo>
                    <a:lnTo>
                      <a:pt x="29210" y="226060"/>
                    </a:lnTo>
                    <a:lnTo>
                      <a:pt x="0" y="226060"/>
                    </a:ln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7630"/>
                    </a:lnTo>
                    <a:cubicBezTo>
                      <a:pt x="41275" y="72390"/>
                      <a:pt x="61595" y="63500"/>
                      <a:pt x="86360" y="63500"/>
                    </a:cubicBezTo>
                    <a:cubicBezTo>
                      <a:pt x="125730" y="62865"/>
                      <a:pt x="153670" y="85725"/>
                      <a:pt x="153670" y="1333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0" name="Freeform 769">
                <a:extLst>
                  <a:ext uri="{FF2B5EF4-FFF2-40B4-BE49-F238E27FC236}">
                    <a16:creationId xmlns:a16="http://schemas.microsoft.com/office/drawing/2014/main" id="{715773B4-6C23-CF99-BE0A-0D92CE8824F0}"/>
                  </a:ext>
                </a:extLst>
              </p:cNvPr>
              <p:cNvSpPr/>
              <p:nvPr/>
            </p:nvSpPr>
            <p:spPr>
              <a:xfrm>
                <a:off x="5463523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1" name="Freeform 770">
                <a:extLst>
                  <a:ext uri="{FF2B5EF4-FFF2-40B4-BE49-F238E27FC236}">
                    <a16:creationId xmlns:a16="http://schemas.microsoft.com/office/drawing/2014/main" id="{E3686BD4-C9F8-14A0-807C-104A36A5C194}"/>
                  </a:ext>
                </a:extLst>
              </p:cNvPr>
              <p:cNvSpPr/>
              <p:nvPr/>
            </p:nvSpPr>
            <p:spPr>
              <a:xfrm>
                <a:off x="5634973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2" name="Freeform 771">
                <a:extLst>
                  <a:ext uri="{FF2B5EF4-FFF2-40B4-BE49-F238E27FC236}">
                    <a16:creationId xmlns:a16="http://schemas.microsoft.com/office/drawing/2014/main" id="{5CDB3F8D-7BB1-2E2E-6699-43586855E1EF}"/>
                  </a:ext>
                </a:extLst>
              </p:cNvPr>
              <p:cNvSpPr/>
              <p:nvPr/>
            </p:nvSpPr>
            <p:spPr>
              <a:xfrm>
                <a:off x="5871193" y="3001715"/>
                <a:ext cx="205105" cy="213359"/>
              </a:xfrm>
              <a:custGeom>
                <a:avLst/>
                <a:gdLst>
                  <a:gd name="connsiteX0" fmla="*/ 0 w 205105"/>
                  <a:gd name="connsiteY0" fmla="*/ 0 h 213359"/>
                  <a:gd name="connsiteX1" fmla="*/ 90170 w 205105"/>
                  <a:gd name="connsiteY1" fmla="*/ 0 h 213359"/>
                  <a:gd name="connsiteX2" fmla="*/ 205105 w 205105"/>
                  <a:gd name="connsiteY2" fmla="*/ 106680 h 213359"/>
                  <a:gd name="connsiteX3" fmla="*/ 90170 w 205105"/>
                  <a:gd name="connsiteY3" fmla="*/ 213360 h 213359"/>
                  <a:gd name="connsiteX4" fmla="*/ 0 w 205105"/>
                  <a:gd name="connsiteY4" fmla="*/ 213360 h 213359"/>
                  <a:gd name="connsiteX5" fmla="*/ 0 w 205105"/>
                  <a:gd name="connsiteY5" fmla="*/ 0 h 213359"/>
                  <a:gd name="connsiteX6" fmla="*/ 87630 w 205105"/>
                  <a:gd name="connsiteY6" fmla="*/ 187325 h 213359"/>
                  <a:gd name="connsiteX7" fmla="*/ 173990 w 205105"/>
                  <a:gd name="connsiteY7" fmla="*/ 107315 h 213359"/>
                  <a:gd name="connsiteX8" fmla="*/ 87630 w 205105"/>
                  <a:gd name="connsiteY8" fmla="*/ 27305 h 213359"/>
                  <a:gd name="connsiteX9" fmla="*/ 29845 w 205105"/>
                  <a:gd name="connsiteY9" fmla="*/ 27305 h 213359"/>
                  <a:gd name="connsiteX10" fmla="*/ 29845 w 205105"/>
                  <a:gd name="connsiteY10" fmla="*/ 187960 h 213359"/>
                  <a:gd name="connsiteX11" fmla="*/ 87630 w 205105"/>
                  <a:gd name="connsiteY11" fmla="*/ 18796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5105" h="213359">
                    <a:moveTo>
                      <a:pt x="0" y="0"/>
                    </a:moveTo>
                    <a:lnTo>
                      <a:pt x="90170" y="0"/>
                    </a:lnTo>
                    <a:cubicBezTo>
                      <a:pt x="158750" y="0"/>
                      <a:pt x="205105" y="43180"/>
                      <a:pt x="205105" y="106680"/>
                    </a:cubicBezTo>
                    <a:cubicBezTo>
                      <a:pt x="205105" y="170180"/>
                      <a:pt x="158750" y="213360"/>
                      <a:pt x="90170" y="213360"/>
                    </a:cubicBezTo>
                    <a:lnTo>
                      <a:pt x="0" y="213360"/>
                    </a:lnTo>
                    <a:lnTo>
                      <a:pt x="0" y="0"/>
                    </a:lnTo>
                    <a:close/>
                    <a:moveTo>
                      <a:pt x="87630" y="187325"/>
                    </a:moveTo>
                    <a:cubicBezTo>
                      <a:pt x="140335" y="187325"/>
                      <a:pt x="173990" y="154940"/>
                      <a:pt x="173990" y="107315"/>
                    </a:cubicBezTo>
                    <a:cubicBezTo>
                      <a:pt x="173990" y="59690"/>
                      <a:pt x="140335" y="27305"/>
                      <a:pt x="87630" y="27305"/>
                    </a:cubicBezTo>
                    <a:lnTo>
                      <a:pt x="29845" y="27305"/>
                    </a:lnTo>
                    <a:lnTo>
                      <a:pt x="29845" y="187960"/>
                    </a:lnTo>
                    <a:lnTo>
                      <a:pt x="8763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3" name="Freeform 772">
                <a:extLst>
                  <a:ext uri="{FF2B5EF4-FFF2-40B4-BE49-F238E27FC236}">
                    <a16:creationId xmlns:a16="http://schemas.microsoft.com/office/drawing/2014/main" id="{EA0243EB-9626-1AE8-80D3-AC8FB7CEA543}"/>
                  </a:ext>
                </a:extLst>
              </p:cNvPr>
              <p:cNvSpPr/>
              <p:nvPr/>
            </p:nvSpPr>
            <p:spPr>
              <a:xfrm>
                <a:off x="6118207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9055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4" name="Freeform 773">
                <a:extLst>
                  <a:ext uri="{FF2B5EF4-FFF2-40B4-BE49-F238E27FC236}">
                    <a16:creationId xmlns:a16="http://schemas.microsoft.com/office/drawing/2014/main" id="{A49D7560-C539-07C7-5CA5-D58BE3A1424F}"/>
                  </a:ext>
                </a:extLst>
              </p:cNvPr>
              <p:cNvSpPr/>
              <p:nvPr/>
            </p:nvSpPr>
            <p:spPr>
              <a:xfrm>
                <a:off x="6236317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5" name="Freeform 774">
                <a:extLst>
                  <a:ext uri="{FF2B5EF4-FFF2-40B4-BE49-F238E27FC236}">
                    <a16:creationId xmlns:a16="http://schemas.microsoft.com/office/drawing/2014/main" id="{248D2CBB-C12E-CF05-AC3B-FC85FE42D106}"/>
                  </a:ext>
                </a:extLst>
              </p:cNvPr>
              <p:cNvSpPr/>
              <p:nvPr/>
            </p:nvSpPr>
            <p:spPr>
              <a:xfrm>
                <a:off x="6298547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6" name="Freeform 775">
                <a:extLst>
                  <a:ext uri="{FF2B5EF4-FFF2-40B4-BE49-F238E27FC236}">
                    <a16:creationId xmlns:a16="http://schemas.microsoft.com/office/drawing/2014/main" id="{05EB65D4-503B-98F4-3FE6-47EF4A848F5C}"/>
                  </a:ext>
                </a:extLst>
              </p:cNvPr>
              <p:cNvSpPr/>
              <p:nvPr/>
            </p:nvSpPr>
            <p:spPr>
              <a:xfrm>
                <a:off x="647698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210 w 161289"/>
                  <a:gd name="connsiteY10" fmla="*/ 71755 h 165099"/>
                  <a:gd name="connsiteX11" fmla="*/ 132715 w 161289"/>
                  <a:gd name="connsiteY11" fmla="*/ 71755 h 165099"/>
                  <a:gd name="connsiteX12" fmla="*/ 80645 w 161289"/>
                  <a:gd name="connsiteY12" fmla="*/ 25400 h 165099"/>
                  <a:gd name="connsiteX13" fmla="*/ 29210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0655" y="90170"/>
                      <a:pt x="160655" y="92710"/>
                    </a:cubicBezTo>
                    <a:close/>
                    <a:moveTo>
                      <a:pt x="29210" y="71755"/>
                    </a:moveTo>
                    <a:lnTo>
                      <a:pt x="132715" y="71755"/>
                    </a:lnTo>
                    <a:cubicBezTo>
                      <a:pt x="129540" y="44450"/>
                      <a:pt x="109220" y="25400"/>
                      <a:pt x="80645" y="25400"/>
                    </a:cubicBezTo>
                    <a:cubicBezTo>
                      <a:pt x="53340" y="25400"/>
                      <a:pt x="32385" y="44450"/>
                      <a:pt x="29210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7" name="Freeform 776">
                <a:extLst>
                  <a:ext uri="{FF2B5EF4-FFF2-40B4-BE49-F238E27FC236}">
                    <a16:creationId xmlns:a16="http://schemas.microsoft.com/office/drawing/2014/main" id="{B7AEAA28-99DC-D0B8-7D95-816E48FF61DA}"/>
                  </a:ext>
                </a:extLst>
              </p:cNvPr>
              <p:cNvSpPr/>
              <p:nvPr/>
            </p:nvSpPr>
            <p:spPr>
              <a:xfrm>
                <a:off x="6657957" y="3051880"/>
                <a:ext cx="135889" cy="164499"/>
              </a:xfrm>
              <a:custGeom>
                <a:avLst/>
                <a:gdLst>
                  <a:gd name="connsiteX0" fmla="*/ 0 w 135889"/>
                  <a:gd name="connsiteY0" fmla="*/ 146050 h 164499"/>
                  <a:gd name="connsiteX1" fmla="*/ 12065 w 135889"/>
                  <a:gd name="connsiteY1" fmla="*/ 123190 h 164499"/>
                  <a:gd name="connsiteX2" fmla="*/ 68580 w 135889"/>
                  <a:gd name="connsiteY2" fmla="*/ 139700 h 164499"/>
                  <a:gd name="connsiteX3" fmla="*/ 106680 w 135889"/>
                  <a:gd name="connsiteY3" fmla="*/ 117475 h 164499"/>
                  <a:gd name="connsiteX4" fmla="*/ 4445 w 135889"/>
                  <a:gd name="connsiteY4" fmla="*/ 48260 h 164499"/>
                  <a:gd name="connsiteX5" fmla="*/ 71755 w 135889"/>
                  <a:gd name="connsiteY5" fmla="*/ 0 h 164499"/>
                  <a:gd name="connsiteX6" fmla="*/ 130810 w 135889"/>
                  <a:gd name="connsiteY6" fmla="*/ 14605 h 164499"/>
                  <a:gd name="connsiteX7" fmla="*/ 118110 w 135889"/>
                  <a:gd name="connsiteY7" fmla="*/ 37465 h 164499"/>
                  <a:gd name="connsiteX8" fmla="*/ 71755 w 135889"/>
                  <a:gd name="connsiteY8" fmla="*/ 24765 h 164499"/>
                  <a:gd name="connsiteX9" fmla="*/ 33655 w 135889"/>
                  <a:gd name="connsiteY9" fmla="*/ 46990 h 164499"/>
                  <a:gd name="connsiteX10" fmla="*/ 135890 w 135889"/>
                  <a:gd name="connsiteY10" fmla="*/ 116840 h 164499"/>
                  <a:gd name="connsiteX11" fmla="*/ 66040 w 135889"/>
                  <a:gd name="connsiteY11" fmla="*/ 164465 h 164499"/>
                  <a:gd name="connsiteX12" fmla="*/ 0 w 135889"/>
                  <a:gd name="connsiteY12" fmla="*/ 146050 h 164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889" h="164499">
                    <a:moveTo>
                      <a:pt x="0" y="146050"/>
                    </a:moveTo>
                    <a:lnTo>
                      <a:pt x="12065" y="123190"/>
                    </a:lnTo>
                    <a:cubicBezTo>
                      <a:pt x="26035" y="132715"/>
                      <a:pt x="47625" y="139700"/>
                      <a:pt x="68580" y="139700"/>
                    </a:cubicBezTo>
                    <a:cubicBezTo>
                      <a:pt x="95885" y="139700"/>
                      <a:pt x="106680" y="131445"/>
                      <a:pt x="106680" y="117475"/>
                    </a:cubicBezTo>
                    <a:cubicBezTo>
                      <a:pt x="106680" y="81280"/>
                      <a:pt x="4445" y="112395"/>
                      <a:pt x="4445" y="48260"/>
                    </a:cubicBezTo>
                    <a:cubicBezTo>
                      <a:pt x="4445" y="19050"/>
                      <a:pt x="30480" y="0"/>
                      <a:pt x="71755" y="0"/>
                    </a:cubicBezTo>
                    <a:cubicBezTo>
                      <a:pt x="92710" y="0"/>
                      <a:pt x="116840" y="5715"/>
                      <a:pt x="130810" y="14605"/>
                    </a:cubicBezTo>
                    <a:lnTo>
                      <a:pt x="118110" y="37465"/>
                    </a:lnTo>
                    <a:cubicBezTo>
                      <a:pt x="103505" y="27940"/>
                      <a:pt x="87630" y="24765"/>
                      <a:pt x="71755" y="24765"/>
                    </a:cubicBezTo>
                    <a:cubicBezTo>
                      <a:pt x="46355" y="24765"/>
                      <a:pt x="33655" y="34290"/>
                      <a:pt x="33655" y="46990"/>
                    </a:cubicBezTo>
                    <a:cubicBezTo>
                      <a:pt x="33655" y="85090"/>
                      <a:pt x="135890" y="53975"/>
                      <a:pt x="135890" y="116840"/>
                    </a:cubicBezTo>
                    <a:cubicBezTo>
                      <a:pt x="135890" y="146050"/>
                      <a:pt x="109220" y="164465"/>
                      <a:pt x="66040" y="164465"/>
                    </a:cubicBezTo>
                    <a:cubicBezTo>
                      <a:pt x="40005" y="165100"/>
                      <a:pt x="13970" y="156845"/>
                      <a:pt x="0" y="1460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8" name="Freeform 777">
                <a:extLst>
                  <a:ext uri="{FF2B5EF4-FFF2-40B4-BE49-F238E27FC236}">
                    <a16:creationId xmlns:a16="http://schemas.microsoft.com/office/drawing/2014/main" id="{4442A113-F4C3-263E-7D01-8B235E2F7F21}"/>
                  </a:ext>
                </a:extLst>
              </p:cNvPr>
              <p:cNvSpPr/>
              <p:nvPr/>
            </p:nvSpPr>
            <p:spPr>
              <a:xfrm>
                <a:off x="6917672" y="3001715"/>
                <a:ext cx="183514" cy="213359"/>
              </a:xfrm>
              <a:custGeom>
                <a:avLst/>
                <a:gdLst>
                  <a:gd name="connsiteX0" fmla="*/ 183515 w 183514"/>
                  <a:gd name="connsiteY0" fmla="*/ 0 h 213359"/>
                  <a:gd name="connsiteX1" fmla="*/ 183515 w 183514"/>
                  <a:gd name="connsiteY1" fmla="*/ 213360 h 213359"/>
                  <a:gd name="connsiteX2" fmla="*/ 153035 w 183514"/>
                  <a:gd name="connsiteY2" fmla="*/ 213360 h 213359"/>
                  <a:gd name="connsiteX3" fmla="*/ 153035 w 183514"/>
                  <a:gd name="connsiteY3" fmla="*/ 118110 h 213359"/>
                  <a:gd name="connsiteX4" fmla="*/ 30479 w 183514"/>
                  <a:gd name="connsiteY4" fmla="*/ 118110 h 213359"/>
                  <a:gd name="connsiteX5" fmla="*/ 30479 w 183514"/>
                  <a:gd name="connsiteY5" fmla="*/ 213360 h 213359"/>
                  <a:gd name="connsiteX6" fmla="*/ 0 w 183514"/>
                  <a:gd name="connsiteY6" fmla="*/ 213360 h 213359"/>
                  <a:gd name="connsiteX7" fmla="*/ 0 w 183514"/>
                  <a:gd name="connsiteY7" fmla="*/ 0 h 213359"/>
                  <a:gd name="connsiteX8" fmla="*/ 30479 w 183514"/>
                  <a:gd name="connsiteY8" fmla="*/ 0 h 213359"/>
                  <a:gd name="connsiteX9" fmla="*/ 30479 w 183514"/>
                  <a:gd name="connsiteY9" fmla="*/ 91440 h 213359"/>
                  <a:gd name="connsiteX10" fmla="*/ 153035 w 183514"/>
                  <a:gd name="connsiteY10" fmla="*/ 91440 h 213359"/>
                  <a:gd name="connsiteX11" fmla="*/ 153035 w 183514"/>
                  <a:gd name="connsiteY11" fmla="*/ 0 h 213359"/>
                  <a:gd name="connsiteX12" fmla="*/ 183515 w 183514"/>
                  <a:gd name="connsiteY12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514" h="213359">
                    <a:moveTo>
                      <a:pt x="183515" y="0"/>
                    </a:moveTo>
                    <a:lnTo>
                      <a:pt x="183515" y="213360"/>
                    </a:lnTo>
                    <a:lnTo>
                      <a:pt x="153035" y="213360"/>
                    </a:lnTo>
                    <a:lnTo>
                      <a:pt x="153035" y="118110"/>
                    </a:lnTo>
                    <a:lnTo>
                      <a:pt x="30479" y="118110"/>
                    </a:lnTo>
                    <a:lnTo>
                      <a:pt x="30479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30479" y="0"/>
                    </a:lnTo>
                    <a:lnTo>
                      <a:pt x="30479" y="91440"/>
                    </a:lnTo>
                    <a:lnTo>
                      <a:pt x="153035" y="91440"/>
                    </a:lnTo>
                    <a:lnTo>
                      <a:pt x="153035" y="0"/>
                    </a:lnTo>
                    <a:lnTo>
                      <a:pt x="1835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9" name="Freeform 778">
                <a:extLst>
                  <a:ext uri="{FF2B5EF4-FFF2-40B4-BE49-F238E27FC236}">
                    <a16:creationId xmlns:a16="http://schemas.microsoft.com/office/drawing/2014/main" id="{6D2B64BE-DF6A-5C60-1A48-2834680049B9}"/>
                  </a:ext>
                </a:extLst>
              </p:cNvPr>
              <p:cNvSpPr/>
              <p:nvPr/>
            </p:nvSpPr>
            <p:spPr>
              <a:xfrm>
                <a:off x="7159606" y="3053784"/>
                <a:ext cx="151764" cy="163194"/>
              </a:xfrm>
              <a:custGeom>
                <a:avLst/>
                <a:gdLst>
                  <a:gd name="connsiteX0" fmla="*/ 151765 w 151764"/>
                  <a:gd name="connsiteY0" fmla="*/ 0 h 163194"/>
                  <a:gd name="connsiteX1" fmla="*/ 151765 w 151764"/>
                  <a:gd name="connsiteY1" fmla="*/ 161290 h 163194"/>
                  <a:gd name="connsiteX2" fmla="*/ 123825 w 151764"/>
                  <a:gd name="connsiteY2" fmla="*/ 161290 h 163194"/>
                  <a:gd name="connsiteX3" fmla="*/ 123825 w 151764"/>
                  <a:gd name="connsiteY3" fmla="*/ 137160 h 163194"/>
                  <a:gd name="connsiteX4" fmla="*/ 69215 w 151764"/>
                  <a:gd name="connsiteY4" fmla="*/ 163195 h 163194"/>
                  <a:gd name="connsiteX5" fmla="*/ 0 w 151764"/>
                  <a:gd name="connsiteY5" fmla="*/ 92710 h 163194"/>
                  <a:gd name="connsiteX6" fmla="*/ 0 w 151764"/>
                  <a:gd name="connsiteY6" fmla="*/ 0 h 163194"/>
                  <a:gd name="connsiteX7" fmla="*/ 29210 w 151764"/>
                  <a:gd name="connsiteY7" fmla="*/ 0 h 163194"/>
                  <a:gd name="connsiteX8" fmla="*/ 29210 w 151764"/>
                  <a:gd name="connsiteY8" fmla="*/ 89535 h 163194"/>
                  <a:gd name="connsiteX9" fmla="*/ 73025 w 151764"/>
                  <a:gd name="connsiteY9" fmla="*/ 137160 h 163194"/>
                  <a:gd name="connsiteX10" fmla="*/ 123190 w 151764"/>
                  <a:gd name="connsiteY10" fmla="*/ 83820 h 163194"/>
                  <a:gd name="connsiteX11" fmla="*/ 123190 w 151764"/>
                  <a:gd name="connsiteY11" fmla="*/ 0 h 163194"/>
                  <a:gd name="connsiteX12" fmla="*/ 151765 w 151764"/>
                  <a:gd name="connsiteY12" fmla="*/ 0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1764" h="163194">
                    <a:moveTo>
                      <a:pt x="151765" y="0"/>
                    </a:moveTo>
                    <a:lnTo>
                      <a:pt x="151765" y="161290"/>
                    </a:lnTo>
                    <a:lnTo>
                      <a:pt x="123825" y="161290"/>
                    </a:lnTo>
                    <a:lnTo>
                      <a:pt x="123825" y="137160"/>
                    </a:lnTo>
                    <a:cubicBezTo>
                      <a:pt x="111760" y="153670"/>
                      <a:pt x="92075" y="163195"/>
                      <a:pt x="69215" y="163195"/>
                    </a:cubicBezTo>
                    <a:cubicBezTo>
                      <a:pt x="27305" y="163195"/>
                      <a:pt x="0" y="140335"/>
                      <a:pt x="0" y="92710"/>
                    </a:cubicBez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9535"/>
                    </a:lnTo>
                    <a:cubicBezTo>
                      <a:pt x="29210" y="121285"/>
                      <a:pt x="45085" y="137160"/>
                      <a:pt x="73025" y="137160"/>
                    </a:cubicBezTo>
                    <a:cubicBezTo>
                      <a:pt x="103505" y="137160"/>
                      <a:pt x="123190" y="118110"/>
                      <a:pt x="123190" y="83820"/>
                    </a:cubicBezTo>
                    <a:lnTo>
                      <a:pt x="123190" y="0"/>
                    </a:lnTo>
                    <a:lnTo>
                      <a:pt x="15176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0" name="Freeform 779">
                <a:extLst>
                  <a:ext uri="{FF2B5EF4-FFF2-40B4-BE49-F238E27FC236}">
                    <a16:creationId xmlns:a16="http://schemas.microsoft.com/office/drawing/2014/main" id="{D13A943C-5002-7F12-C0B6-E4EE735FD729}"/>
                  </a:ext>
                </a:extLst>
              </p:cNvPr>
              <p:cNvSpPr/>
              <p:nvPr/>
            </p:nvSpPr>
            <p:spPr>
              <a:xfrm>
                <a:off x="7367251" y="3052502"/>
                <a:ext cx="267970" cy="162572"/>
              </a:xfrm>
              <a:custGeom>
                <a:avLst/>
                <a:gdLst>
                  <a:gd name="connsiteX0" fmla="*/ 267970 w 267970"/>
                  <a:gd name="connsiteY0" fmla="*/ 69863 h 162572"/>
                  <a:gd name="connsiteX1" fmla="*/ 267970 w 267970"/>
                  <a:gd name="connsiteY1" fmla="*/ 162573 h 162572"/>
                  <a:gd name="connsiteX2" fmla="*/ 238760 w 267970"/>
                  <a:gd name="connsiteY2" fmla="*/ 162573 h 162572"/>
                  <a:gd name="connsiteX3" fmla="*/ 238760 w 267970"/>
                  <a:gd name="connsiteY3" fmla="*/ 73038 h 162572"/>
                  <a:gd name="connsiteX4" fmla="*/ 196850 w 267970"/>
                  <a:gd name="connsiteY4" fmla="*/ 26048 h 162572"/>
                  <a:gd name="connsiteX5" fmla="*/ 148590 w 267970"/>
                  <a:gd name="connsiteY5" fmla="*/ 79388 h 162572"/>
                  <a:gd name="connsiteX6" fmla="*/ 148590 w 267970"/>
                  <a:gd name="connsiteY6" fmla="*/ 162573 h 162572"/>
                  <a:gd name="connsiteX7" fmla="*/ 119380 w 267970"/>
                  <a:gd name="connsiteY7" fmla="*/ 162573 h 162572"/>
                  <a:gd name="connsiteX8" fmla="*/ 119380 w 267970"/>
                  <a:gd name="connsiteY8" fmla="*/ 73038 h 162572"/>
                  <a:gd name="connsiteX9" fmla="*/ 77470 w 267970"/>
                  <a:gd name="connsiteY9" fmla="*/ 26048 h 162572"/>
                  <a:gd name="connsiteX10" fmla="*/ 29211 w 267970"/>
                  <a:gd name="connsiteY10" fmla="*/ 79388 h 162572"/>
                  <a:gd name="connsiteX11" fmla="*/ 29211 w 267970"/>
                  <a:gd name="connsiteY11" fmla="*/ 162573 h 162572"/>
                  <a:gd name="connsiteX12" fmla="*/ 0 w 267970"/>
                  <a:gd name="connsiteY12" fmla="*/ 162573 h 162572"/>
                  <a:gd name="connsiteX13" fmla="*/ 0 w 267970"/>
                  <a:gd name="connsiteY13" fmla="*/ 1283 h 162572"/>
                  <a:gd name="connsiteX14" fmla="*/ 27940 w 267970"/>
                  <a:gd name="connsiteY14" fmla="*/ 1283 h 162572"/>
                  <a:gd name="connsiteX15" fmla="*/ 27940 w 267970"/>
                  <a:gd name="connsiteY15" fmla="*/ 25413 h 162572"/>
                  <a:gd name="connsiteX16" fmla="*/ 83820 w 267970"/>
                  <a:gd name="connsiteY16" fmla="*/ 13 h 162572"/>
                  <a:gd name="connsiteX17" fmla="*/ 139700 w 267970"/>
                  <a:gd name="connsiteY17" fmla="*/ 29858 h 162572"/>
                  <a:gd name="connsiteX18" fmla="*/ 201930 w 267970"/>
                  <a:gd name="connsiteY18" fmla="*/ 13 h 162572"/>
                  <a:gd name="connsiteX19" fmla="*/ 267970 w 267970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70" h="162572">
                    <a:moveTo>
                      <a:pt x="267970" y="69863"/>
                    </a:moveTo>
                    <a:lnTo>
                      <a:pt x="267970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20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80" y="162573"/>
                    </a:lnTo>
                    <a:lnTo>
                      <a:pt x="119380" y="73038"/>
                    </a:lnTo>
                    <a:cubicBezTo>
                      <a:pt x="119380" y="41288"/>
                      <a:pt x="104140" y="26048"/>
                      <a:pt x="77470" y="26048"/>
                    </a:cubicBezTo>
                    <a:cubicBezTo>
                      <a:pt x="48261" y="26048"/>
                      <a:pt x="29211" y="44463"/>
                      <a:pt x="29211" y="79388"/>
                    </a:cubicBezTo>
                    <a:lnTo>
                      <a:pt x="29211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5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30" y="13"/>
                    </a:cubicBezTo>
                    <a:cubicBezTo>
                      <a:pt x="241300" y="-622"/>
                      <a:pt x="267970" y="22238"/>
                      <a:pt x="267970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1" name="Freeform 780">
                <a:extLst>
                  <a:ext uri="{FF2B5EF4-FFF2-40B4-BE49-F238E27FC236}">
                    <a16:creationId xmlns:a16="http://schemas.microsoft.com/office/drawing/2014/main" id="{D63AC364-2AB7-A3DA-C812-518585DF3A2A}"/>
                  </a:ext>
                </a:extLst>
              </p:cNvPr>
              <p:cNvSpPr/>
              <p:nvPr/>
            </p:nvSpPr>
            <p:spPr>
              <a:xfrm>
                <a:off x="7676496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2" name="Freeform 781">
                <a:extLst>
                  <a:ext uri="{FF2B5EF4-FFF2-40B4-BE49-F238E27FC236}">
                    <a16:creationId xmlns:a16="http://schemas.microsoft.com/office/drawing/2014/main" id="{38105231-EA1D-B024-57A3-660C99D7E0FE}"/>
                  </a:ext>
                </a:extLst>
              </p:cNvPr>
              <p:cNvSpPr/>
              <p:nvPr/>
            </p:nvSpPr>
            <p:spPr>
              <a:xfrm>
                <a:off x="7871440" y="3051880"/>
                <a:ext cx="153670" cy="163194"/>
              </a:xfrm>
              <a:custGeom>
                <a:avLst/>
                <a:gdLst>
                  <a:gd name="connsiteX0" fmla="*/ 153670 w 153670"/>
                  <a:gd name="connsiteY0" fmla="*/ 70485 h 163194"/>
                  <a:gd name="connsiteX1" fmla="*/ 153670 w 153670"/>
                  <a:gd name="connsiteY1" fmla="*/ 163195 h 163194"/>
                  <a:gd name="connsiteX2" fmla="*/ 124460 w 153670"/>
                  <a:gd name="connsiteY2" fmla="*/ 163195 h 163194"/>
                  <a:gd name="connsiteX3" fmla="*/ 124460 w 153670"/>
                  <a:gd name="connsiteY3" fmla="*/ 73660 h 163194"/>
                  <a:gd name="connsiteX4" fmla="*/ 80645 w 153670"/>
                  <a:gd name="connsiteY4" fmla="*/ 26670 h 163194"/>
                  <a:gd name="connsiteX5" fmla="*/ 29210 w 153670"/>
                  <a:gd name="connsiteY5" fmla="*/ 80010 h 163194"/>
                  <a:gd name="connsiteX6" fmla="*/ 29210 w 153670"/>
                  <a:gd name="connsiteY6" fmla="*/ 163195 h 163194"/>
                  <a:gd name="connsiteX7" fmla="*/ 0 w 153670"/>
                  <a:gd name="connsiteY7" fmla="*/ 163195 h 163194"/>
                  <a:gd name="connsiteX8" fmla="*/ 0 w 153670"/>
                  <a:gd name="connsiteY8" fmla="*/ 1905 h 163194"/>
                  <a:gd name="connsiteX9" fmla="*/ 27940 w 153670"/>
                  <a:gd name="connsiteY9" fmla="*/ 1905 h 163194"/>
                  <a:gd name="connsiteX10" fmla="*/ 27940 w 153670"/>
                  <a:gd name="connsiteY10" fmla="*/ 26035 h 163194"/>
                  <a:gd name="connsiteX11" fmla="*/ 86360 w 153670"/>
                  <a:gd name="connsiteY11" fmla="*/ 0 h 163194"/>
                  <a:gd name="connsiteX12" fmla="*/ 153670 w 153670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70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3" name="Freeform 782">
                <a:extLst>
                  <a:ext uri="{FF2B5EF4-FFF2-40B4-BE49-F238E27FC236}">
                    <a16:creationId xmlns:a16="http://schemas.microsoft.com/office/drawing/2014/main" id="{62EF9DEF-508A-6C21-3A5A-4739F75F3653}"/>
                  </a:ext>
                </a:extLst>
              </p:cNvPr>
              <p:cNvSpPr/>
              <p:nvPr/>
            </p:nvSpPr>
            <p:spPr>
              <a:xfrm>
                <a:off x="8133060" y="3001715"/>
                <a:ext cx="224154" cy="213359"/>
              </a:xfrm>
              <a:custGeom>
                <a:avLst/>
                <a:gdLst>
                  <a:gd name="connsiteX0" fmla="*/ 168275 w 224154"/>
                  <a:gd name="connsiteY0" fmla="*/ 160020 h 213359"/>
                  <a:gd name="connsiteX1" fmla="*/ 54610 w 224154"/>
                  <a:gd name="connsiteY1" fmla="*/ 160020 h 213359"/>
                  <a:gd name="connsiteX2" fmla="*/ 31114 w 224154"/>
                  <a:gd name="connsiteY2" fmla="*/ 213360 h 213359"/>
                  <a:gd name="connsiteX3" fmla="*/ 0 w 224154"/>
                  <a:gd name="connsiteY3" fmla="*/ 213360 h 213359"/>
                  <a:gd name="connsiteX4" fmla="*/ 96520 w 224154"/>
                  <a:gd name="connsiteY4" fmla="*/ 0 h 213359"/>
                  <a:gd name="connsiteX5" fmla="*/ 127000 w 224154"/>
                  <a:gd name="connsiteY5" fmla="*/ 0 h 213359"/>
                  <a:gd name="connsiteX6" fmla="*/ 224154 w 224154"/>
                  <a:gd name="connsiteY6" fmla="*/ 213360 h 213359"/>
                  <a:gd name="connsiteX7" fmla="*/ 192404 w 224154"/>
                  <a:gd name="connsiteY7" fmla="*/ 213360 h 213359"/>
                  <a:gd name="connsiteX8" fmla="*/ 168275 w 224154"/>
                  <a:gd name="connsiteY8" fmla="*/ 160020 h 213359"/>
                  <a:gd name="connsiteX9" fmla="*/ 157479 w 224154"/>
                  <a:gd name="connsiteY9" fmla="*/ 135890 h 213359"/>
                  <a:gd name="connsiteX10" fmla="*/ 111760 w 224154"/>
                  <a:gd name="connsiteY10" fmla="*/ 31115 h 213359"/>
                  <a:gd name="connsiteX11" fmla="*/ 66039 w 224154"/>
                  <a:gd name="connsiteY11" fmla="*/ 135890 h 213359"/>
                  <a:gd name="connsiteX12" fmla="*/ 157479 w 224154"/>
                  <a:gd name="connsiteY12" fmla="*/ 13589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4154" h="213359">
                    <a:moveTo>
                      <a:pt x="168275" y="160020"/>
                    </a:moveTo>
                    <a:lnTo>
                      <a:pt x="54610" y="160020"/>
                    </a:lnTo>
                    <a:lnTo>
                      <a:pt x="31114" y="213360"/>
                    </a:lnTo>
                    <a:lnTo>
                      <a:pt x="0" y="213360"/>
                    </a:lnTo>
                    <a:lnTo>
                      <a:pt x="96520" y="0"/>
                    </a:lnTo>
                    <a:lnTo>
                      <a:pt x="127000" y="0"/>
                    </a:lnTo>
                    <a:lnTo>
                      <a:pt x="224154" y="213360"/>
                    </a:lnTo>
                    <a:lnTo>
                      <a:pt x="192404" y="213360"/>
                    </a:lnTo>
                    <a:lnTo>
                      <a:pt x="168275" y="160020"/>
                    </a:lnTo>
                    <a:close/>
                    <a:moveTo>
                      <a:pt x="157479" y="135890"/>
                    </a:moveTo>
                    <a:lnTo>
                      <a:pt x="111760" y="31115"/>
                    </a:lnTo>
                    <a:lnTo>
                      <a:pt x="66039" y="135890"/>
                    </a:lnTo>
                    <a:lnTo>
                      <a:pt x="157479" y="13589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4" name="Freeform 783">
                <a:extLst>
                  <a:ext uri="{FF2B5EF4-FFF2-40B4-BE49-F238E27FC236}">
                    <a16:creationId xmlns:a16="http://schemas.microsoft.com/office/drawing/2014/main" id="{B5234B86-1AB3-C9BD-B29C-D1BD9CB8BBB5}"/>
                  </a:ext>
                </a:extLst>
              </p:cNvPr>
              <p:cNvSpPr/>
              <p:nvPr/>
            </p:nvSpPr>
            <p:spPr>
              <a:xfrm>
                <a:off x="8367374" y="2989015"/>
                <a:ext cx="167639" cy="227964"/>
              </a:xfrm>
              <a:custGeom>
                <a:avLst/>
                <a:gdLst>
                  <a:gd name="connsiteX0" fmla="*/ 167640 w 167639"/>
                  <a:gd name="connsiteY0" fmla="*/ 0 h 227964"/>
                  <a:gd name="connsiteX1" fmla="*/ 167640 w 167639"/>
                  <a:gd name="connsiteY1" fmla="*/ 226060 h 227964"/>
                  <a:gd name="connsiteX2" fmla="*/ 139700 w 167639"/>
                  <a:gd name="connsiteY2" fmla="*/ 226060 h 227964"/>
                  <a:gd name="connsiteX3" fmla="*/ 139700 w 167639"/>
                  <a:gd name="connsiteY3" fmla="*/ 200660 h 227964"/>
                  <a:gd name="connsiteX4" fmla="*/ 81915 w 167639"/>
                  <a:gd name="connsiteY4" fmla="*/ 227965 h 227964"/>
                  <a:gd name="connsiteX5" fmla="*/ 0 w 167639"/>
                  <a:gd name="connsiteY5" fmla="*/ 145415 h 227964"/>
                  <a:gd name="connsiteX6" fmla="*/ 81915 w 167639"/>
                  <a:gd name="connsiteY6" fmla="*/ 62865 h 227964"/>
                  <a:gd name="connsiteX7" fmla="*/ 138430 w 167639"/>
                  <a:gd name="connsiteY7" fmla="*/ 88900 h 227964"/>
                  <a:gd name="connsiteX8" fmla="*/ 138430 w 167639"/>
                  <a:gd name="connsiteY8" fmla="*/ 0 h 227964"/>
                  <a:gd name="connsiteX9" fmla="*/ 167640 w 167639"/>
                  <a:gd name="connsiteY9" fmla="*/ 0 h 227964"/>
                  <a:gd name="connsiteX10" fmla="*/ 139065 w 167639"/>
                  <a:gd name="connsiteY10" fmla="*/ 145415 h 227964"/>
                  <a:gd name="connsiteX11" fmla="*/ 85090 w 167639"/>
                  <a:gd name="connsiteY11" fmla="*/ 88900 h 227964"/>
                  <a:gd name="connsiteX12" fmla="*/ 30480 w 167639"/>
                  <a:gd name="connsiteY12" fmla="*/ 145415 h 227964"/>
                  <a:gd name="connsiteX13" fmla="*/ 85090 w 167639"/>
                  <a:gd name="connsiteY13" fmla="*/ 202565 h 227964"/>
                  <a:gd name="connsiteX14" fmla="*/ 139065 w 167639"/>
                  <a:gd name="connsiteY14" fmla="*/ 145415 h 227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7639" h="227964">
                    <a:moveTo>
                      <a:pt x="167640" y="0"/>
                    </a:moveTo>
                    <a:lnTo>
                      <a:pt x="167640" y="226060"/>
                    </a:lnTo>
                    <a:lnTo>
                      <a:pt x="139700" y="226060"/>
                    </a:lnTo>
                    <a:lnTo>
                      <a:pt x="139700" y="200660"/>
                    </a:lnTo>
                    <a:cubicBezTo>
                      <a:pt x="126365" y="219075"/>
                      <a:pt x="106045" y="227965"/>
                      <a:pt x="81915" y="227965"/>
                    </a:cubicBezTo>
                    <a:cubicBezTo>
                      <a:pt x="34925" y="227965"/>
                      <a:pt x="0" y="194945"/>
                      <a:pt x="0" y="145415"/>
                    </a:cubicBezTo>
                    <a:cubicBezTo>
                      <a:pt x="0" y="95885"/>
                      <a:pt x="34290" y="62865"/>
                      <a:pt x="81915" y="62865"/>
                    </a:cubicBezTo>
                    <a:cubicBezTo>
                      <a:pt x="104775" y="62865"/>
                      <a:pt x="125095" y="71120"/>
                      <a:pt x="138430" y="88900"/>
                    </a:cubicBezTo>
                    <a:lnTo>
                      <a:pt x="138430" y="0"/>
                    </a:lnTo>
                    <a:lnTo>
                      <a:pt x="167640" y="0"/>
                    </a:lnTo>
                    <a:close/>
                    <a:moveTo>
                      <a:pt x="139065" y="145415"/>
                    </a:moveTo>
                    <a:cubicBezTo>
                      <a:pt x="139065" y="111125"/>
                      <a:pt x="115570" y="88900"/>
                      <a:pt x="85090" y="88900"/>
                    </a:cubicBezTo>
                    <a:cubicBezTo>
                      <a:pt x="53975" y="88900"/>
                      <a:pt x="30480" y="111125"/>
                      <a:pt x="30480" y="145415"/>
                    </a:cubicBezTo>
                    <a:cubicBezTo>
                      <a:pt x="30480" y="179705"/>
                      <a:pt x="53975" y="202565"/>
                      <a:pt x="85090" y="202565"/>
                    </a:cubicBezTo>
                    <a:cubicBezTo>
                      <a:pt x="115570" y="202565"/>
                      <a:pt x="139065" y="179705"/>
                      <a:pt x="139065" y="14541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5" name="Freeform 784">
                <a:extLst>
                  <a:ext uri="{FF2B5EF4-FFF2-40B4-BE49-F238E27FC236}">
                    <a16:creationId xmlns:a16="http://schemas.microsoft.com/office/drawing/2014/main" id="{CA8E7CB2-80D1-3FFB-02A6-0F3D10E6DA32}"/>
                  </a:ext>
                </a:extLst>
              </p:cNvPr>
              <p:cNvSpPr/>
              <p:nvPr/>
            </p:nvSpPr>
            <p:spPr>
              <a:xfrm>
                <a:off x="8562954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6" name="Freeform 785">
                <a:extLst>
                  <a:ext uri="{FF2B5EF4-FFF2-40B4-BE49-F238E27FC236}">
                    <a16:creationId xmlns:a16="http://schemas.microsoft.com/office/drawing/2014/main" id="{95B48351-B3C2-85C4-D674-EEA846A61D34}"/>
                  </a:ext>
                </a:extLst>
              </p:cNvPr>
              <p:cNvSpPr/>
              <p:nvPr/>
            </p:nvSpPr>
            <p:spPr>
              <a:xfrm>
                <a:off x="8742659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89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89" y="165100"/>
                      <a:pt x="59689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4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775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7" name="Freeform 786">
                <a:extLst>
                  <a:ext uri="{FF2B5EF4-FFF2-40B4-BE49-F238E27FC236}">
                    <a16:creationId xmlns:a16="http://schemas.microsoft.com/office/drawing/2014/main" id="{2EA0C88A-E45D-0F59-6D88-0C46B8AA18FA}"/>
                  </a:ext>
                </a:extLst>
              </p:cNvPr>
              <p:cNvSpPr/>
              <p:nvPr/>
            </p:nvSpPr>
            <p:spPr>
              <a:xfrm>
                <a:off x="8937604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8" name="Freeform 787">
                <a:extLst>
                  <a:ext uri="{FF2B5EF4-FFF2-40B4-BE49-F238E27FC236}">
                    <a16:creationId xmlns:a16="http://schemas.microsoft.com/office/drawing/2014/main" id="{1A60F37F-A868-8447-89A4-BD4BCCB981EC}"/>
                  </a:ext>
                </a:extLst>
              </p:cNvPr>
              <p:cNvSpPr/>
              <p:nvPr/>
            </p:nvSpPr>
            <p:spPr>
              <a:xfrm>
                <a:off x="9131913" y="3051880"/>
                <a:ext cx="151130" cy="165734"/>
              </a:xfrm>
              <a:custGeom>
                <a:avLst/>
                <a:gdLst>
                  <a:gd name="connsiteX0" fmla="*/ 0 w 151130"/>
                  <a:gd name="connsiteY0" fmla="*/ 82550 h 165734"/>
                  <a:gd name="connsiteX1" fmla="*/ 85090 w 151130"/>
                  <a:gd name="connsiteY1" fmla="*/ 0 h 165734"/>
                  <a:gd name="connsiteX2" fmla="*/ 151130 w 151130"/>
                  <a:gd name="connsiteY2" fmla="*/ 34290 h 165734"/>
                  <a:gd name="connsiteX3" fmla="*/ 128905 w 151130"/>
                  <a:gd name="connsiteY3" fmla="*/ 48895 h 165734"/>
                  <a:gd name="connsiteX4" fmla="*/ 85090 w 151130"/>
                  <a:gd name="connsiteY4" fmla="*/ 26035 h 165734"/>
                  <a:gd name="connsiteX5" fmla="*/ 29845 w 151130"/>
                  <a:gd name="connsiteY5" fmla="*/ 82550 h 165734"/>
                  <a:gd name="connsiteX6" fmla="*/ 85090 w 151130"/>
                  <a:gd name="connsiteY6" fmla="*/ 139700 h 165734"/>
                  <a:gd name="connsiteX7" fmla="*/ 128905 w 151130"/>
                  <a:gd name="connsiteY7" fmla="*/ 116840 h 165734"/>
                  <a:gd name="connsiteX8" fmla="*/ 151130 w 151130"/>
                  <a:gd name="connsiteY8" fmla="*/ 130810 h 165734"/>
                  <a:gd name="connsiteX9" fmla="*/ 85090 w 151130"/>
                  <a:gd name="connsiteY9" fmla="*/ 165735 h 165734"/>
                  <a:gd name="connsiteX10" fmla="*/ 0 w 151130"/>
                  <a:gd name="connsiteY10" fmla="*/ 82550 h 16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1130" h="165734">
                    <a:moveTo>
                      <a:pt x="0" y="82550"/>
                    </a:moveTo>
                    <a:cubicBezTo>
                      <a:pt x="0" y="34290"/>
                      <a:pt x="35560" y="0"/>
                      <a:pt x="85090" y="0"/>
                    </a:cubicBezTo>
                    <a:cubicBezTo>
                      <a:pt x="114300" y="0"/>
                      <a:pt x="138430" y="12065"/>
                      <a:pt x="151130" y="34290"/>
                    </a:cubicBezTo>
                    <a:lnTo>
                      <a:pt x="128905" y="48895"/>
                    </a:lnTo>
                    <a:cubicBezTo>
                      <a:pt x="118745" y="33020"/>
                      <a:pt x="102870" y="26035"/>
                      <a:pt x="85090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7475"/>
                      <a:pt x="53340" y="139700"/>
                      <a:pt x="85090" y="139700"/>
                    </a:cubicBezTo>
                    <a:cubicBezTo>
                      <a:pt x="102870" y="139700"/>
                      <a:pt x="118745" y="132080"/>
                      <a:pt x="128905" y="116840"/>
                    </a:cubicBezTo>
                    <a:lnTo>
                      <a:pt x="151130" y="130810"/>
                    </a:lnTo>
                    <a:cubicBezTo>
                      <a:pt x="138430" y="153670"/>
                      <a:pt x="114300" y="165735"/>
                      <a:pt x="85090" y="165735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9" name="Freeform 788">
                <a:extLst>
                  <a:ext uri="{FF2B5EF4-FFF2-40B4-BE49-F238E27FC236}">
                    <a16:creationId xmlns:a16="http://schemas.microsoft.com/office/drawing/2014/main" id="{75505A2B-8B34-D393-2F63-826E9B221412}"/>
                  </a:ext>
                </a:extLst>
              </p:cNvPr>
              <p:cNvSpPr/>
              <p:nvPr/>
            </p:nvSpPr>
            <p:spPr>
              <a:xfrm>
                <a:off x="9302728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0" name="Freeform 789">
                <a:extLst>
                  <a:ext uri="{FF2B5EF4-FFF2-40B4-BE49-F238E27FC236}">
                    <a16:creationId xmlns:a16="http://schemas.microsoft.com/office/drawing/2014/main" id="{DFCEF8F9-4C86-B3A5-91E6-BDF47DFBDB98}"/>
                  </a:ext>
                </a:extLst>
              </p:cNvPr>
              <p:cNvSpPr/>
              <p:nvPr/>
            </p:nvSpPr>
            <p:spPr>
              <a:xfrm>
                <a:off x="9505293" y="3052502"/>
                <a:ext cx="267969" cy="162572"/>
              </a:xfrm>
              <a:custGeom>
                <a:avLst/>
                <a:gdLst>
                  <a:gd name="connsiteX0" fmla="*/ 267969 w 267969"/>
                  <a:gd name="connsiteY0" fmla="*/ 69863 h 162572"/>
                  <a:gd name="connsiteX1" fmla="*/ 267969 w 267969"/>
                  <a:gd name="connsiteY1" fmla="*/ 162573 h 162572"/>
                  <a:gd name="connsiteX2" fmla="*/ 238760 w 267969"/>
                  <a:gd name="connsiteY2" fmla="*/ 162573 h 162572"/>
                  <a:gd name="connsiteX3" fmla="*/ 238760 w 267969"/>
                  <a:gd name="connsiteY3" fmla="*/ 73038 h 162572"/>
                  <a:gd name="connsiteX4" fmla="*/ 196850 w 267969"/>
                  <a:gd name="connsiteY4" fmla="*/ 26048 h 162572"/>
                  <a:gd name="connsiteX5" fmla="*/ 148590 w 267969"/>
                  <a:gd name="connsiteY5" fmla="*/ 79388 h 162572"/>
                  <a:gd name="connsiteX6" fmla="*/ 148590 w 267969"/>
                  <a:gd name="connsiteY6" fmla="*/ 162573 h 162572"/>
                  <a:gd name="connsiteX7" fmla="*/ 119379 w 267969"/>
                  <a:gd name="connsiteY7" fmla="*/ 162573 h 162572"/>
                  <a:gd name="connsiteX8" fmla="*/ 119379 w 267969"/>
                  <a:gd name="connsiteY8" fmla="*/ 73038 h 162572"/>
                  <a:gd name="connsiteX9" fmla="*/ 77470 w 267969"/>
                  <a:gd name="connsiteY9" fmla="*/ 26048 h 162572"/>
                  <a:gd name="connsiteX10" fmla="*/ 29210 w 267969"/>
                  <a:gd name="connsiteY10" fmla="*/ 79388 h 162572"/>
                  <a:gd name="connsiteX11" fmla="*/ 29210 w 267969"/>
                  <a:gd name="connsiteY11" fmla="*/ 162573 h 162572"/>
                  <a:gd name="connsiteX12" fmla="*/ 0 w 267969"/>
                  <a:gd name="connsiteY12" fmla="*/ 162573 h 162572"/>
                  <a:gd name="connsiteX13" fmla="*/ 0 w 267969"/>
                  <a:gd name="connsiteY13" fmla="*/ 1283 h 162572"/>
                  <a:gd name="connsiteX14" fmla="*/ 27940 w 267969"/>
                  <a:gd name="connsiteY14" fmla="*/ 1283 h 162572"/>
                  <a:gd name="connsiteX15" fmla="*/ 27940 w 267969"/>
                  <a:gd name="connsiteY15" fmla="*/ 25413 h 162572"/>
                  <a:gd name="connsiteX16" fmla="*/ 83820 w 267969"/>
                  <a:gd name="connsiteY16" fmla="*/ 13 h 162572"/>
                  <a:gd name="connsiteX17" fmla="*/ 139700 w 267969"/>
                  <a:gd name="connsiteY17" fmla="*/ 29858 h 162572"/>
                  <a:gd name="connsiteX18" fmla="*/ 201929 w 267969"/>
                  <a:gd name="connsiteY18" fmla="*/ 13 h 162572"/>
                  <a:gd name="connsiteX19" fmla="*/ 267969 w 267969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69" h="162572">
                    <a:moveTo>
                      <a:pt x="267969" y="69863"/>
                    </a:moveTo>
                    <a:lnTo>
                      <a:pt x="267969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19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79" y="162573"/>
                    </a:lnTo>
                    <a:lnTo>
                      <a:pt x="119379" y="73038"/>
                    </a:lnTo>
                    <a:cubicBezTo>
                      <a:pt x="119379" y="41288"/>
                      <a:pt x="104140" y="26048"/>
                      <a:pt x="77470" y="26048"/>
                    </a:cubicBezTo>
                    <a:cubicBezTo>
                      <a:pt x="48260" y="26048"/>
                      <a:pt x="29210" y="44463"/>
                      <a:pt x="29210" y="79388"/>
                    </a:cubicBezTo>
                    <a:lnTo>
                      <a:pt x="29210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4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29" y="13"/>
                    </a:cubicBezTo>
                    <a:cubicBezTo>
                      <a:pt x="240665" y="-622"/>
                      <a:pt x="267969" y="22238"/>
                      <a:pt x="267969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1" name="Freeform 790">
                <a:extLst>
                  <a:ext uri="{FF2B5EF4-FFF2-40B4-BE49-F238E27FC236}">
                    <a16:creationId xmlns:a16="http://schemas.microsoft.com/office/drawing/2014/main" id="{5D9B59CF-D0F8-6972-FB8F-6E023961687A}"/>
                  </a:ext>
                </a:extLst>
              </p:cNvPr>
              <p:cNvSpPr/>
              <p:nvPr/>
            </p:nvSpPr>
            <p:spPr>
              <a:xfrm>
                <a:off x="9812633" y="3051244"/>
                <a:ext cx="161289" cy="165099"/>
              </a:xfrm>
              <a:custGeom>
                <a:avLst/>
                <a:gdLst>
                  <a:gd name="connsiteX0" fmla="*/ 160654 w 161289"/>
                  <a:gd name="connsiteY0" fmla="*/ 92710 h 165099"/>
                  <a:gd name="connsiteX1" fmla="*/ 29845 w 161289"/>
                  <a:gd name="connsiteY1" fmla="*/ 92710 h 165099"/>
                  <a:gd name="connsiteX2" fmla="*/ 88264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79 w 161289"/>
                  <a:gd name="connsiteY7" fmla="*/ 0 h 165099"/>
                  <a:gd name="connsiteX8" fmla="*/ 161289 w 161289"/>
                  <a:gd name="connsiteY8" fmla="*/ 83185 h 165099"/>
                  <a:gd name="connsiteX9" fmla="*/ 160654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79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4" y="92710"/>
                    </a:moveTo>
                    <a:lnTo>
                      <a:pt x="29845" y="92710"/>
                    </a:lnTo>
                    <a:cubicBezTo>
                      <a:pt x="33654" y="121285"/>
                      <a:pt x="56514" y="139700"/>
                      <a:pt x="88264" y="139700"/>
                    </a:cubicBezTo>
                    <a:cubicBezTo>
                      <a:pt x="107314" y="139700"/>
                      <a:pt x="123189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89" y="156210"/>
                      <a:pt x="113664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89" y="0"/>
                      <a:pt x="81279" y="0"/>
                    </a:cubicBezTo>
                    <a:cubicBezTo>
                      <a:pt x="128270" y="0"/>
                      <a:pt x="161289" y="33655"/>
                      <a:pt x="161289" y="83185"/>
                    </a:cubicBezTo>
                    <a:cubicBezTo>
                      <a:pt x="161289" y="86360"/>
                      <a:pt x="160654" y="90170"/>
                      <a:pt x="160654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4" y="25400"/>
                      <a:pt x="81279" y="25400"/>
                    </a:cubicBezTo>
                    <a:cubicBezTo>
                      <a:pt x="53339" y="25400"/>
                      <a:pt x="32385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2" name="Freeform 791">
                <a:extLst>
                  <a:ext uri="{FF2B5EF4-FFF2-40B4-BE49-F238E27FC236}">
                    <a16:creationId xmlns:a16="http://schemas.microsoft.com/office/drawing/2014/main" id="{6AA670D5-DA62-0C90-E8FD-ECA594F93B85}"/>
                  </a:ext>
                </a:extLst>
              </p:cNvPr>
              <p:cNvSpPr/>
              <p:nvPr/>
            </p:nvSpPr>
            <p:spPr>
              <a:xfrm>
                <a:off x="10013927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3" name="Freeform 792">
                <a:extLst>
                  <a:ext uri="{FF2B5EF4-FFF2-40B4-BE49-F238E27FC236}">
                    <a16:creationId xmlns:a16="http://schemas.microsoft.com/office/drawing/2014/main" id="{BF07A87C-529B-D621-E3D9-194178FA8808}"/>
                  </a:ext>
                </a:extLst>
              </p:cNvPr>
              <p:cNvSpPr/>
              <p:nvPr/>
            </p:nvSpPr>
            <p:spPr>
              <a:xfrm>
                <a:off x="10198712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67F1FA9-59A8-2901-2594-A8A9231D2018}"/>
                </a:ext>
              </a:extLst>
            </p:cNvPr>
            <p:cNvSpPr/>
            <p:nvPr/>
          </p:nvSpPr>
          <p:spPr>
            <a:xfrm>
              <a:off x="1774178" y="3394074"/>
              <a:ext cx="8604238" cy="6349"/>
            </a:xfrm>
            <a:custGeom>
              <a:avLst/>
              <a:gdLst>
                <a:gd name="connsiteX0" fmla="*/ 8604239 w 8604238"/>
                <a:gd name="connsiteY0" fmla="*/ 0 h 6349"/>
                <a:gd name="connsiteX1" fmla="*/ 0 w 8604238"/>
                <a:gd name="connsiteY1" fmla="*/ 0 h 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04238" h="6349">
                  <a:moveTo>
                    <a:pt x="8604239" y="0"/>
                  </a:moveTo>
                  <a:lnTo>
                    <a:pt x="0" y="0"/>
                  </a:lnTo>
                </a:path>
              </a:pathLst>
            </a:custGeom>
            <a:ln w="15673" cap="flat">
              <a:gradFill>
                <a:gsLst>
                  <a:gs pos="0">
                    <a:srgbClr val="FFFFFF">
                      <a:alpha val="0"/>
                    </a:srgbClr>
                  </a:gs>
                  <a:gs pos="50000">
                    <a:srgbClr val="FFDB8D"/>
                  </a:gs>
                  <a:gs pos="100000">
                    <a:srgbClr val="FFB71B"/>
                  </a:gs>
                </a:gsLst>
                <a:lin ang="108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226DD11-637C-9F87-3CA1-68FB2072F7E4}"/>
                </a:ext>
              </a:extLst>
            </p:cNvPr>
            <p:cNvGrpSpPr/>
            <p:nvPr/>
          </p:nvGrpSpPr>
          <p:grpSpPr>
            <a:xfrm>
              <a:off x="2561" y="-3541"/>
              <a:ext cx="12186873" cy="6858430"/>
              <a:chOff x="2561" y="-3541"/>
              <a:chExt cx="12186873" cy="6858430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D518AE54-AE05-AFB3-192E-77B760E8732F}"/>
                  </a:ext>
                </a:extLst>
              </p:cNvPr>
              <p:cNvSpPr/>
              <p:nvPr/>
            </p:nvSpPr>
            <p:spPr>
              <a:xfrm>
                <a:off x="2561" y="-3541"/>
                <a:ext cx="2708271" cy="6537951"/>
              </a:xfrm>
              <a:custGeom>
                <a:avLst/>
                <a:gdLst>
                  <a:gd name="connsiteX0" fmla="*/ 0 w 2708271"/>
                  <a:gd name="connsiteY0" fmla="*/ 0 h 6537951"/>
                  <a:gd name="connsiteX1" fmla="*/ 0 w 2708271"/>
                  <a:gd name="connsiteY1" fmla="*/ 6537952 h 6537951"/>
                  <a:gd name="connsiteX2" fmla="*/ 2708272 w 2708271"/>
                  <a:gd name="connsiteY2" fmla="*/ 0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0" y="0"/>
                    </a:moveTo>
                    <a:lnTo>
                      <a:pt x="0" y="6537952"/>
                    </a:lnTo>
                    <a:lnTo>
                      <a:pt x="2708272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D9D8D6">
                      <a:alpha val="50000"/>
                    </a:srgbClr>
                  </a:gs>
                  <a:gs pos="0">
                    <a:srgbClr val="FFFFFF">
                      <a:alpha val="0"/>
                    </a:srgbClr>
                  </a:gs>
                </a:gsLst>
                <a:lin ang="54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901A8C84-069D-FCD4-125F-9DC77142FCA6}"/>
                  </a:ext>
                </a:extLst>
              </p:cNvPr>
              <p:cNvSpPr/>
              <p:nvPr/>
            </p:nvSpPr>
            <p:spPr>
              <a:xfrm>
                <a:off x="9481163" y="316938"/>
                <a:ext cx="2708271" cy="6537951"/>
              </a:xfrm>
              <a:custGeom>
                <a:avLst/>
                <a:gdLst>
                  <a:gd name="connsiteX0" fmla="*/ 2708272 w 2708271"/>
                  <a:gd name="connsiteY0" fmla="*/ 6537952 h 6537951"/>
                  <a:gd name="connsiteX1" fmla="*/ 2708272 w 2708271"/>
                  <a:gd name="connsiteY1" fmla="*/ 0 h 6537951"/>
                  <a:gd name="connsiteX2" fmla="*/ 0 w 2708271"/>
                  <a:gd name="connsiteY2" fmla="*/ 6537952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2708272" y="6537952"/>
                    </a:moveTo>
                    <a:lnTo>
                      <a:pt x="2708272" y="0"/>
                    </a:lnTo>
                    <a:lnTo>
                      <a:pt x="0" y="6537952"/>
                    </a:lnTo>
                    <a:close/>
                  </a:path>
                </a:pathLst>
              </a:custGeom>
              <a:gradFill>
                <a:gsLst>
                  <a:gs pos="100000">
                    <a:srgbClr val="D9D8D6">
                      <a:alpha val="50000"/>
                    </a:srgbClr>
                  </a:gs>
                  <a:gs pos="0">
                    <a:srgbClr val="FFFFFF">
                      <a:alpha val="0"/>
                    </a:srgbClr>
                  </a:gs>
                </a:gsLst>
                <a:lin ang="162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803" name="TextBox 802"/>
          <p:cNvSpPr txBox="1"/>
          <p:nvPr/>
        </p:nvSpPr>
        <p:spPr>
          <a:xfrm>
            <a:off x="3351015" y="6515620"/>
            <a:ext cx="5486400" cy="1899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000" dirty="0">
                <a:solidFill>
                  <a:srgbClr val="999999"/>
                </a:solidFill>
              </a:rPr>
              <a:t>©</a:t>
            </a:r>
            <a:fld id="{E33F2154-ADFC-8B43-9ABC-3A1EED0A7A79}" type="datetimeyyyy">
              <a:rPr lang="en-US" sz="1000" smtClean="0">
                <a:solidFill>
                  <a:srgbClr val="999999"/>
                </a:solidFill>
              </a:rPr>
              <a:t>2025</a:t>
            </a:fld>
            <a:r>
              <a:rPr lang="en-US" sz="1000" dirty="0">
                <a:solidFill>
                  <a:srgbClr val="999999"/>
                </a:solidFill>
              </a:rPr>
              <a:t> ANSYS, Inc. / Proprietary. Do Not Share.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278" y="3810000"/>
            <a:ext cx="10043922" cy="1235548"/>
          </a:xfrm>
        </p:spPr>
        <p:txBody>
          <a:bodyPr anchor="t"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42" y="5340642"/>
            <a:ext cx="7312347" cy="757239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9729" y="7070247"/>
            <a:ext cx="1363471" cy="228601"/>
          </a:xfrm>
        </p:spPr>
        <p:txBody>
          <a:bodyPr anchor="ctr"/>
          <a:lstStyle/>
          <a:p>
            <a:fld id="{0AB78C0B-3A02-4D46-A528-C519CB518F3E}" type="datetime5">
              <a:rPr lang="en-US" smtClean="0"/>
              <a:t>20-Mar-25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4995" y="7070247"/>
            <a:ext cx="5486401" cy="220663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929" y="7062310"/>
            <a:ext cx="387349" cy="228601"/>
          </a:xfrm>
        </p:spPr>
        <p:txBody>
          <a:bodyPr anchor="ctr"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9B2E40C-EEC9-61FD-3CD7-2792CAC852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0279" y="6083330"/>
            <a:ext cx="1882814" cy="64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82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plication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450" y="1519686"/>
            <a:ext cx="5491547" cy="1223514"/>
          </a:xfrm>
        </p:spPr>
        <p:txBody>
          <a:bodyPr/>
          <a:lstStyle>
            <a:lvl1pPr marL="117475" indent="-117475">
              <a:spcBef>
                <a:spcPts val="300"/>
              </a:spcBef>
              <a:tabLst/>
              <a:defRPr sz="1200"/>
            </a:lvl1pPr>
            <a:lvl2pPr marL="344488" indent="-115888">
              <a:spcBef>
                <a:spcPts val="300"/>
              </a:spcBef>
              <a:tabLst/>
              <a:defRPr sz="1200"/>
            </a:lvl2pPr>
            <a:lvl3pPr marL="574675" indent="-117475">
              <a:spcBef>
                <a:spcPts val="300"/>
              </a:spcBef>
              <a:tabLst/>
              <a:defRPr sz="1100"/>
            </a:lvl3pPr>
            <a:lvl4pPr marL="803275" indent="-117475">
              <a:spcBef>
                <a:spcPts val="300"/>
              </a:spcBef>
              <a:tabLst/>
              <a:defRPr sz="1000"/>
            </a:lvl4pPr>
            <a:lvl5pPr marL="1031875" indent="-117475">
              <a:spcBef>
                <a:spcPts val="300"/>
              </a:spcBef>
              <a:tabLst/>
              <a:defRPr sz="10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450" y="3200400"/>
            <a:ext cx="5491547" cy="1223514"/>
          </a:xfrm>
        </p:spPr>
        <p:txBody>
          <a:bodyPr/>
          <a:lstStyle>
            <a:lvl1pPr marL="120650" indent="-120650">
              <a:spcBef>
                <a:spcPts val="300"/>
              </a:spcBef>
              <a:tabLst/>
              <a:defRPr sz="1200"/>
            </a:lvl1pPr>
            <a:lvl2pPr marL="346075" indent="-117475">
              <a:spcBef>
                <a:spcPts val="300"/>
              </a:spcBef>
              <a:tabLst/>
              <a:defRPr sz="1200"/>
            </a:lvl2pPr>
            <a:lvl3pPr marL="574675" indent="-117475">
              <a:spcBef>
                <a:spcPts val="300"/>
              </a:spcBef>
              <a:tabLst/>
              <a:defRPr sz="1100"/>
            </a:lvl3pPr>
            <a:lvl4pPr marL="803275" indent="-117475">
              <a:spcBef>
                <a:spcPts val="300"/>
              </a:spcBef>
              <a:tabLst/>
              <a:defRPr sz="1000"/>
            </a:lvl4pPr>
            <a:lvl5pPr marL="1031875" indent="-117475">
              <a:spcBef>
                <a:spcPts val="300"/>
              </a:spcBef>
              <a:tabLst/>
              <a:defRPr sz="10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half" idx="12"/>
          </p:nvPr>
        </p:nvSpPr>
        <p:spPr>
          <a:xfrm>
            <a:off x="602703" y="4876800"/>
            <a:ext cx="5505446" cy="1221475"/>
          </a:xfrm>
        </p:spPr>
        <p:txBody>
          <a:bodyPr/>
          <a:lstStyle>
            <a:lvl1pPr marL="120650" indent="-120650">
              <a:spcBef>
                <a:spcPts val="300"/>
              </a:spcBef>
              <a:tabLst/>
              <a:defRPr sz="1200"/>
            </a:lvl1pPr>
            <a:lvl2pPr marL="346075" indent="-117475">
              <a:spcBef>
                <a:spcPts val="300"/>
              </a:spcBef>
              <a:tabLst/>
              <a:defRPr sz="1200"/>
            </a:lvl2pPr>
            <a:lvl3pPr marL="574675" indent="-117475">
              <a:spcBef>
                <a:spcPts val="300"/>
              </a:spcBef>
              <a:tabLst/>
              <a:defRPr sz="1100"/>
            </a:lvl3pPr>
            <a:lvl4pPr marL="803275" indent="-117475">
              <a:spcBef>
                <a:spcPts val="300"/>
              </a:spcBef>
              <a:tabLst/>
              <a:defRPr sz="1000"/>
            </a:lvl4pPr>
            <a:lvl5pPr marL="1031875" indent="-117475">
              <a:spcBef>
                <a:spcPts val="300"/>
              </a:spcBef>
              <a:tabLst/>
              <a:defRPr sz="10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A84C39-98A3-BA4D-B476-F2F3057EAE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44BBCB2-CF6A-0645-828D-E7B1FDEFB2AA}" type="datetime5">
              <a:rPr lang="en-US" smtClean="0"/>
              <a:t>20-Mar-25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C65663B-DED1-3949-9E9B-A887986651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D8D7C41-1E82-6B4B-93ED-8F66C7DF34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ADBCF-BBA3-6947-BB61-97EDE275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234A9D-DFE7-8978-D2E0-9389A422208B}"/>
              </a:ext>
            </a:extLst>
          </p:cNvPr>
          <p:cNvCxnSpPr>
            <a:cxnSpLocks/>
          </p:cNvCxnSpPr>
          <p:nvPr/>
        </p:nvCxnSpPr>
        <p:spPr>
          <a:xfrm>
            <a:off x="0" y="11430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BB4E30-5FC5-73BF-191A-3553B75A81F0}"/>
              </a:ext>
            </a:extLst>
          </p:cNvPr>
          <p:cNvCxnSpPr>
            <a:cxnSpLocks/>
          </p:cNvCxnSpPr>
          <p:nvPr/>
        </p:nvCxnSpPr>
        <p:spPr>
          <a:xfrm>
            <a:off x="0" y="28194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85A4D6-798D-09F3-E582-7C2BE07BDDF5}"/>
              </a:ext>
            </a:extLst>
          </p:cNvPr>
          <p:cNvCxnSpPr>
            <a:cxnSpLocks/>
          </p:cNvCxnSpPr>
          <p:nvPr/>
        </p:nvCxnSpPr>
        <p:spPr>
          <a:xfrm>
            <a:off x="0" y="44958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99F86D-3A47-2AC1-B092-0065E93DEE72}"/>
              </a:ext>
            </a:extLst>
          </p:cNvPr>
          <p:cNvCxnSpPr>
            <a:cxnSpLocks/>
          </p:cNvCxnSpPr>
          <p:nvPr/>
        </p:nvCxnSpPr>
        <p:spPr>
          <a:xfrm>
            <a:off x="0" y="61722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58A8FE4-ED7F-099E-6DF4-CC076961A6A8}"/>
              </a:ext>
            </a:extLst>
          </p:cNvPr>
          <p:cNvSpPr txBox="1"/>
          <p:nvPr/>
        </p:nvSpPr>
        <p:spPr>
          <a:xfrm>
            <a:off x="533400" y="1143000"/>
            <a:ext cx="556259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 dirty="0"/>
              <a:t>Challenge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F26B7F-AA95-34FC-9867-CA7EB4A2AFDF}"/>
              </a:ext>
            </a:extLst>
          </p:cNvPr>
          <p:cNvSpPr txBox="1"/>
          <p:nvPr/>
        </p:nvSpPr>
        <p:spPr>
          <a:xfrm>
            <a:off x="533401" y="2819400"/>
            <a:ext cx="556259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 dirty="0"/>
              <a:t>Solution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D7BB8E-C4F3-C6F2-9387-2A93BC5DCD9D}"/>
              </a:ext>
            </a:extLst>
          </p:cNvPr>
          <p:cNvSpPr txBox="1"/>
          <p:nvPr/>
        </p:nvSpPr>
        <p:spPr>
          <a:xfrm>
            <a:off x="533402" y="4495800"/>
            <a:ext cx="556259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62360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C90D8-385B-4184-57A4-C85B3C38B3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895601" y="1295400"/>
            <a:ext cx="8691948" cy="480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C14EC-E7F2-D488-86BA-BF9BE6FDF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4451" y="1295400"/>
            <a:ext cx="1833950" cy="4800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F69E0-E8D6-6145-7A55-9108B99B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B271-05B2-F144-841B-FCB7A32B93D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C121D-E7B9-737E-5EF4-96CE4E3C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CBA5F-33B4-4BCB-BB2E-0DCAB36E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9362-B8C3-8544-9A5E-EF04377BA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FF68B04-A5A3-A0FC-AE5B-158554B64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30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5157787" cy="53340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81200"/>
            <a:ext cx="5157787" cy="3733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9212" y="1295400"/>
            <a:ext cx="5183188" cy="53340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9212" y="1981200"/>
            <a:ext cx="5183188" cy="3733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EE4-0413-3A4E-AD64-5842177E1AD4}" type="datetime5">
              <a:rPr lang="en-US" smtClean="0"/>
              <a:t>20-Mar-25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E8AA480-6885-DF78-3ADE-707A3301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39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D17-B5BF-6849-A82F-EAB971E719A4}" type="datetime5">
              <a:rPr lang="en-US" smtClean="0"/>
              <a:t>20-Mar-25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10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1000"/>
            <a:ext cx="262890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1000"/>
            <a:ext cx="773430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194D-9DAD-C94D-AF80-DBCFB0B1EC62}" type="datetime5">
              <a:rPr lang="en-US" smtClean="0"/>
              <a:t>20-Mar-25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07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C6F6A-DDCE-6397-4829-ECCC7F68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651A-A98F-144B-B9E9-E9B8924B6800}" type="datetime5">
              <a:rPr lang="en-US" smtClean="0"/>
              <a:t>20-Mar-25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107E1-8F0C-8241-39ED-D3CF3799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7D4DF-4321-4D50-0650-48AB548B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AF87B4-91F4-C64A-38D5-11A0108B0258}"/>
              </a:ext>
            </a:extLst>
          </p:cNvPr>
          <p:cNvGrpSpPr/>
          <p:nvPr/>
        </p:nvGrpSpPr>
        <p:grpSpPr>
          <a:xfrm>
            <a:off x="1354708" y="763143"/>
            <a:ext cx="10837291" cy="6094856"/>
            <a:chOff x="1354708" y="763143"/>
            <a:chExt cx="10837291" cy="6094856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223BCF4-9CB1-58AC-7A2D-F3BF82158FBD}"/>
                </a:ext>
              </a:extLst>
            </p:cNvPr>
            <p:cNvGrpSpPr/>
            <p:nvPr/>
          </p:nvGrpSpPr>
          <p:grpSpPr>
            <a:xfrm>
              <a:off x="1354708" y="2790825"/>
              <a:ext cx="3445298" cy="1070736"/>
              <a:chOff x="1354708" y="2790825"/>
              <a:chExt cx="3445298" cy="1070736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50EC8D27-5284-8E39-0709-A8B545EFBDBA}"/>
                  </a:ext>
                </a:extLst>
              </p:cNvPr>
              <p:cNvSpPr/>
              <p:nvPr/>
            </p:nvSpPr>
            <p:spPr>
              <a:xfrm>
                <a:off x="1354708" y="2790825"/>
                <a:ext cx="582167" cy="854964"/>
              </a:xfrm>
              <a:custGeom>
                <a:avLst/>
                <a:gdLst>
                  <a:gd name="connsiteX0" fmla="*/ 582168 w 582167"/>
                  <a:gd name="connsiteY0" fmla="*/ 0 h 854964"/>
                  <a:gd name="connsiteX1" fmla="*/ 350139 w 582167"/>
                  <a:gd name="connsiteY1" fmla="*/ 0 h 854964"/>
                  <a:gd name="connsiteX2" fmla="*/ 0 w 582167"/>
                  <a:gd name="connsiteY2" fmla="*/ 854964 h 854964"/>
                  <a:gd name="connsiteX3" fmla="*/ 232029 w 582167"/>
                  <a:gd name="connsiteY3" fmla="*/ 854964 h 854964"/>
                  <a:gd name="connsiteX4" fmla="*/ 582168 w 582167"/>
                  <a:gd name="connsiteY4" fmla="*/ 0 h 854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2167" h="854964">
                    <a:moveTo>
                      <a:pt x="582168" y="0"/>
                    </a:moveTo>
                    <a:lnTo>
                      <a:pt x="350139" y="0"/>
                    </a:lnTo>
                    <a:lnTo>
                      <a:pt x="0" y="854964"/>
                    </a:lnTo>
                    <a:lnTo>
                      <a:pt x="232029" y="854964"/>
                    </a:lnTo>
                    <a:lnTo>
                      <a:pt x="582168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88B94A7A-BC24-0DFB-E997-82F4307BDAE7}"/>
                  </a:ext>
                </a:extLst>
              </p:cNvPr>
              <p:cNvSpPr/>
              <p:nvPr/>
            </p:nvSpPr>
            <p:spPr>
              <a:xfrm>
                <a:off x="1871726" y="2819273"/>
                <a:ext cx="472313" cy="826516"/>
              </a:xfrm>
              <a:custGeom>
                <a:avLst/>
                <a:gdLst>
                  <a:gd name="connsiteX0" fmla="*/ 118110 w 472313"/>
                  <a:gd name="connsiteY0" fmla="*/ 0 h 826516"/>
                  <a:gd name="connsiteX1" fmla="*/ 0 w 472313"/>
                  <a:gd name="connsiteY1" fmla="*/ 284988 h 826516"/>
                  <a:gd name="connsiteX2" fmla="*/ 223901 w 472313"/>
                  <a:gd name="connsiteY2" fmla="*/ 826516 h 826516"/>
                  <a:gd name="connsiteX3" fmla="*/ 472313 w 472313"/>
                  <a:gd name="connsiteY3" fmla="*/ 826516 h 826516"/>
                  <a:gd name="connsiteX4" fmla="*/ 118110 w 472313"/>
                  <a:gd name="connsiteY4" fmla="*/ 0 h 826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2313" h="826516">
                    <a:moveTo>
                      <a:pt x="118110" y="0"/>
                    </a:moveTo>
                    <a:lnTo>
                      <a:pt x="0" y="284988"/>
                    </a:lnTo>
                    <a:lnTo>
                      <a:pt x="223901" y="826516"/>
                    </a:lnTo>
                    <a:lnTo>
                      <a:pt x="472313" y="826516"/>
                    </a:lnTo>
                    <a:lnTo>
                      <a:pt x="118110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6B576BC5-3F88-938D-90E0-0C08C3341FBE}"/>
                  </a:ext>
                </a:extLst>
              </p:cNvPr>
              <p:cNvSpPr/>
              <p:nvPr/>
            </p:nvSpPr>
            <p:spPr>
              <a:xfrm>
                <a:off x="2388742" y="3039080"/>
                <a:ext cx="578104" cy="606709"/>
              </a:xfrm>
              <a:custGeom>
                <a:avLst/>
                <a:gdLst>
                  <a:gd name="connsiteX0" fmla="*/ 374650 w 578104"/>
                  <a:gd name="connsiteY0" fmla="*/ 30 h 606709"/>
                  <a:gd name="connsiteX1" fmla="*/ 260350 w 578104"/>
                  <a:gd name="connsiteY1" fmla="*/ 24541 h 606709"/>
                  <a:gd name="connsiteX2" fmla="*/ 179197 w 578104"/>
                  <a:gd name="connsiteY2" fmla="*/ 97820 h 606709"/>
                  <a:gd name="connsiteX3" fmla="*/ 179197 w 578104"/>
                  <a:gd name="connsiteY3" fmla="*/ 12349 h 606709"/>
                  <a:gd name="connsiteX4" fmla="*/ 0 w 578104"/>
                  <a:gd name="connsiteY4" fmla="*/ 12349 h 606709"/>
                  <a:gd name="connsiteX5" fmla="*/ 0 w 578104"/>
                  <a:gd name="connsiteY5" fmla="*/ 606709 h 606709"/>
                  <a:gd name="connsiteX6" fmla="*/ 183261 w 578104"/>
                  <a:gd name="connsiteY6" fmla="*/ 606709 h 606709"/>
                  <a:gd name="connsiteX7" fmla="*/ 183261 w 578104"/>
                  <a:gd name="connsiteY7" fmla="*/ 272826 h 606709"/>
                  <a:gd name="connsiteX8" fmla="*/ 215773 w 578104"/>
                  <a:gd name="connsiteY8" fmla="*/ 175163 h 606709"/>
                  <a:gd name="connsiteX9" fmla="*/ 305435 w 578104"/>
                  <a:gd name="connsiteY9" fmla="*/ 138460 h 606709"/>
                  <a:gd name="connsiteX10" fmla="*/ 374650 w 578104"/>
                  <a:gd name="connsiteY10" fmla="*/ 167035 h 606709"/>
                  <a:gd name="connsiteX11" fmla="*/ 394970 w 578104"/>
                  <a:gd name="connsiteY11" fmla="*/ 256570 h 606709"/>
                  <a:gd name="connsiteX12" fmla="*/ 394970 w 578104"/>
                  <a:gd name="connsiteY12" fmla="*/ 606709 h 606709"/>
                  <a:gd name="connsiteX13" fmla="*/ 578104 w 578104"/>
                  <a:gd name="connsiteY13" fmla="*/ 606709 h 606709"/>
                  <a:gd name="connsiteX14" fmla="*/ 578104 w 578104"/>
                  <a:gd name="connsiteY14" fmla="*/ 248442 h 606709"/>
                  <a:gd name="connsiteX15" fmla="*/ 525272 w 578104"/>
                  <a:gd name="connsiteY15" fmla="*/ 61117 h 606709"/>
                  <a:gd name="connsiteX16" fmla="*/ 374650 w 578104"/>
                  <a:gd name="connsiteY16" fmla="*/ 30 h 606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78104" h="606709">
                    <a:moveTo>
                      <a:pt x="374650" y="30"/>
                    </a:moveTo>
                    <a:cubicBezTo>
                      <a:pt x="335185" y="-569"/>
                      <a:pt x="296099" y="7812"/>
                      <a:pt x="260350" y="24541"/>
                    </a:cubicBezTo>
                    <a:cubicBezTo>
                      <a:pt x="227030" y="40973"/>
                      <a:pt x="198933" y="66344"/>
                      <a:pt x="179197" y="97820"/>
                    </a:cubicBezTo>
                    <a:lnTo>
                      <a:pt x="179197" y="12349"/>
                    </a:lnTo>
                    <a:lnTo>
                      <a:pt x="0" y="12349"/>
                    </a:lnTo>
                    <a:lnTo>
                      <a:pt x="0" y="606709"/>
                    </a:lnTo>
                    <a:lnTo>
                      <a:pt x="183261" y="606709"/>
                    </a:lnTo>
                    <a:lnTo>
                      <a:pt x="183261" y="272826"/>
                    </a:lnTo>
                    <a:cubicBezTo>
                      <a:pt x="182117" y="237438"/>
                      <a:pt x="193646" y="202804"/>
                      <a:pt x="215773" y="175163"/>
                    </a:cubicBezTo>
                    <a:cubicBezTo>
                      <a:pt x="239184" y="150886"/>
                      <a:pt x="271721" y="137567"/>
                      <a:pt x="305435" y="138460"/>
                    </a:cubicBezTo>
                    <a:cubicBezTo>
                      <a:pt x="337947" y="138460"/>
                      <a:pt x="358267" y="146715"/>
                      <a:pt x="374650" y="167035"/>
                    </a:cubicBezTo>
                    <a:cubicBezTo>
                      <a:pt x="391033" y="187355"/>
                      <a:pt x="394970" y="215803"/>
                      <a:pt x="394970" y="256570"/>
                    </a:cubicBezTo>
                    <a:lnTo>
                      <a:pt x="394970" y="606709"/>
                    </a:lnTo>
                    <a:lnTo>
                      <a:pt x="578104" y="606709"/>
                    </a:lnTo>
                    <a:lnTo>
                      <a:pt x="578104" y="248442"/>
                    </a:lnTo>
                    <a:cubicBezTo>
                      <a:pt x="578104" y="162971"/>
                      <a:pt x="561848" y="101884"/>
                      <a:pt x="525272" y="61117"/>
                    </a:cubicBezTo>
                    <a:cubicBezTo>
                      <a:pt x="500761" y="20477"/>
                      <a:pt x="447929" y="30"/>
                      <a:pt x="374650" y="3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898E50A-0883-8522-78B4-B7AE365EC8B1}"/>
                  </a:ext>
                </a:extLst>
              </p:cNvPr>
              <p:cNvSpPr/>
              <p:nvPr/>
            </p:nvSpPr>
            <p:spPr>
              <a:xfrm>
                <a:off x="3060700" y="3035018"/>
                <a:ext cx="525044" cy="614834"/>
              </a:xfrm>
              <a:custGeom>
                <a:avLst/>
                <a:gdLst>
                  <a:gd name="connsiteX0" fmla="*/ 354076 w 525044"/>
                  <a:gd name="connsiteY0" fmla="*/ 260631 h 614834"/>
                  <a:gd name="connsiteX1" fmla="*/ 252476 w 525044"/>
                  <a:gd name="connsiteY1" fmla="*/ 236247 h 614834"/>
                  <a:gd name="connsiteX2" fmla="*/ 203708 w 525044"/>
                  <a:gd name="connsiteY2" fmla="*/ 215800 h 614834"/>
                  <a:gd name="connsiteX3" fmla="*/ 187325 w 525044"/>
                  <a:gd name="connsiteY3" fmla="*/ 187352 h 614834"/>
                  <a:gd name="connsiteX4" fmla="*/ 211836 w 525044"/>
                  <a:gd name="connsiteY4" fmla="*/ 146585 h 614834"/>
                  <a:gd name="connsiteX5" fmla="*/ 276987 w 525044"/>
                  <a:gd name="connsiteY5" fmla="*/ 130329 h 614834"/>
                  <a:gd name="connsiteX6" fmla="*/ 464185 w 525044"/>
                  <a:gd name="connsiteY6" fmla="*/ 195480 h 614834"/>
                  <a:gd name="connsiteX7" fmla="*/ 513080 w 525044"/>
                  <a:gd name="connsiteY7" fmla="*/ 73306 h 614834"/>
                  <a:gd name="connsiteX8" fmla="*/ 403098 w 525044"/>
                  <a:gd name="connsiteY8" fmla="*/ 20474 h 614834"/>
                  <a:gd name="connsiteX9" fmla="*/ 276987 w 525044"/>
                  <a:gd name="connsiteY9" fmla="*/ 27 h 614834"/>
                  <a:gd name="connsiteX10" fmla="*/ 142621 w 525044"/>
                  <a:gd name="connsiteY10" fmla="*/ 24538 h 614834"/>
                  <a:gd name="connsiteX11" fmla="*/ 53086 w 525044"/>
                  <a:gd name="connsiteY11" fmla="*/ 89689 h 614834"/>
                  <a:gd name="connsiteX12" fmla="*/ 20447 w 525044"/>
                  <a:gd name="connsiteY12" fmla="*/ 187352 h 614834"/>
                  <a:gd name="connsiteX13" fmla="*/ 61214 w 525044"/>
                  <a:gd name="connsiteY13" fmla="*/ 297335 h 614834"/>
                  <a:gd name="connsiteX14" fmla="*/ 187325 w 525044"/>
                  <a:gd name="connsiteY14" fmla="*/ 358294 h 614834"/>
                  <a:gd name="connsiteX15" fmla="*/ 285115 w 525044"/>
                  <a:gd name="connsiteY15" fmla="*/ 378741 h 614834"/>
                  <a:gd name="connsiteX16" fmla="*/ 346202 w 525044"/>
                  <a:gd name="connsiteY16" fmla="*/ 399061 h 614834"/>
                  <a:gd name="connsiteX17" fmla="*/ 362458 w 525044"/>
                  <a:gd name="connsiteY17" fmla="*/ 431573 h 614834"/>
                  <a:gd name="connsiteX18" fmla="*/ 338074 w 525044"/>
                  <a:gd name="connsiteY18" fmla="*/ 468277 h 614834"/>
                  <a:gd name="connsiteX19" fmla="*/ 272923 w 525044"/>
                  <a:gd name="connsiteY19" fmla="*/ 480977 h 614834"/>
                  <a:gd name="connsiteX20" fmla="*/ 154813 w 525044"/>
                  <a:gd name="connsiteY20" fmla="*/ 464721 h 614834"/>
                  <a:gd name="connsiteX21" fmla="*/ 48895 w 525044"/>
                  <a:gd name="connsiteY21" fmla="*/ 415825 h 614834"/>
                  <a:gd name="connsiteX22" fmla="*/ 0 w 525044"/>
                  <a:gd name="connsiteY22" fmla="*/ 541555 h 614834"/>
                  <a:gd name="connsiteX23" fmla="*/ 117983 w 525044"/>
                  <a:gd name="connsiteY23" fmla="*/ 594515 h 614834"/>
                  <a:gd name="connsiteX24" fmla="*/ 268732 w 525044"/>
                  <a:gd name="connsiteY24" fmla="*/ 614835 h 614834"/>
                  <a:gd name="connsiteX25" fmla="*/ 455930 w 525044"/>
                  <a:gd name="connsiteY25" fmla="*/ 565940 h 614834"/>
                  <a:gd name="connsiteX26" fmla="*/ 525018 w 525044"/>
                  <a:gd name="connsiteY26" fmla="*/ 432081 h 614834"/>
                  <a:gd name="connsiteX27" fmla="*/ 484378 w 525044"/>
                  <a:gd name="connsiteY27" fmla="*/ 317781 h 614834"/>
                  <a:gd name="connsiteX28" fmla="*/ 354076 w 525044"/>
                  <a:gd name="connsiteY28" fmla="*/ 260631 h 614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044" h="614834">
                    <a:moveTo>
                      <a:pt x="354076" y="260631"/>
                    </a:moveTo>
                    <a:lnTo>
                      <a:pt x="252476" y="236247"/>
                    </a:lnTo>
                    <a:cubicBezTo>
                      <a:pt x="228092" y="228119"/>
                      <a:pt x="211836" y="223547"/>
                      <a:pt x="203708" y="215800"/>
                    </a:cubicBezTo>
                    <a:cubicBezTo>
                      <a:pt x="194549" y="208991"/>
                      <a:pt x="188618" y="198692"/>
                      <a:pt x="187325" y="187352"/>
                    </a:cubicBezTo>
                    <a:cubicBezTo>
                      <a:pt x="187079" y="170208"/>
                      <a:pt x="196579" y="154408"/>
                      <a:pt x="211836" y="146585"/>
                    </a:cubicBezTo>
                    <a:cubicBezTo>
                      <a:pt x="231894" y="135912"/>
                      <a:pt x="254267" y="130329"/>
                      <a:pt x="276987" y="130329"/>
                    </a:cubicBezTo>
                    <a:cubicBezTo>
                      <a:pt x="338074" y="130329"/>
                      <a:pt x="399034" y="150649"/>
                      <a:pt x="464185" y="195480"/>
                    </a:cubicBezTo>
                    <a:lnTo>
                      <a:pt x="513080" y="73306"/>
                    </a:lnTo>
                    <a:cubicBezTo>
                      <a:pt x="479872" y="49263"/>
                      <a:pt x="442622" y="31369"/>
                      <a:pt x="403098" y="20474"/>
                    </a:cubicBezTo>
                    <a:cubicBezTo>
                      <a:pt x="362324" y="7374"/>
                      <a:pt x="319811" y="482"/>
                      <a:pt x="276987" y="27"/>
                    </a:cubicBezTo>
                    <a:cubicBezTo>
                      <a:pt x="231037" y="-542"/>
                      <a:pt x="185410" y="7781"/>
                      <a:pt x="142621" y="24538"/>
                    </a:cubicBezTo>
                    <a:cubicBezTo>
                      <a:pt x="106947" y="36842"/>
                      <a:pt x="75767" y="59531"/>
                      <a:pt x="53086" y="89689"/>
                    </a:cubicBezTo>
                    <a:cubicBezTo>
                      <a:pt x="32073" y="117932"/>
                      <a:pt x="20637" y="152151"/>
                      <a:pt x="20447" y="187352"/>
                    </a:cubicBezTo>
                    <a:cubicBezTo>
                      <a:pt x="20447" y="232184"/>
                      <a:pt x="33147" y="272823"/>
                      <a:pt x="61214" y="297335"/>
                    </a:cubicBezTo>
                    <a:cubicBezTo>
                      <a:pt x="97436" y="327968"/>
                      <a:pt x="140819" y="348938"/>
                      <a:pt x="187325" y="358294"/>
                    </a:cubicBezTo>
                    <a:lnTo>
                      <a:pt x="285115" y="378741"/>
                    </a:lnTo>
                    <a:cubicBezTo>
                      <a:pt x="313563" y="386869"/>
                      <a:pt x="334010" y="391441"/>
                      <a:pt x="346202" y="399061"/>
                    </a:cubicBezTo>
                    <a:cubicBezTo>
                      <a:pt x="356944" y="406301"/>
                      <a:pt x="363112" y="418636"/>
                      <a:pt x="362458" y="431573"/>
                    </a:cubicBezTo>
                    <a:cubicBezTo>
                      <a:pt x="362650" y="447658"/>
                      <a:pt x="352975" y="462220"/>
                      <a:pt x="338074" y="468277"/>
                    </a:cubicBezTo>
                    <a:cubicBezTo>
                      <a:pt x="317649" y="477548"/>
                      <a:pt x="295334" y="481897"/>
                      <a:pt x="272923" y="480977"/>
                    </a:cubicBezTo>
                    <a:cubicBezTo>
                      <a:pt x="232957" y="481573"/>
                      <a:pt x="193132" y="476092"/>
                      <a:pt x="154813" y="464721"/>
                    </a:cubicBezTo>
                    <a:cubicBezTo>
                      <a:pt x="117704" y="452652"/>
                      <a:pt x="82151" y="436239"/>
                      <a:pt x="48895" y="415825"/>
                    </a:cubicBezTo>
                    <a:lnTo>
                      <a:pt x="0" y="541555"/>
                    </a:lnTo>
                    <a:cubicBezTo>
                      <a:pt x="35679" y="566415"/>
                      <a:pt x="75696" y="584377"/>
                      <a:pt x="117983" y="594515"/>
                    </a:cubicBezTo>
                    <a:cubicBezTo>
                      <a:pt x="167140" y="607790"/>
                      <a:pt x="217814" y="614621"/>
                      <a:pt x="268732" y="614835"/>
                    </a:cubicBezTo>
                    <a:cubicBezTo>
                      <a:pt x="350139" y="614835"/>
                      <a:pt x="411226" y="598578"/>
                      <a:pt x="455930" y="565940"/>
                    </a:cubicBezTo>
                    <a:cubicBezTo>
                      <a:pt x="500028" y="535798"/>
                      <a:pt x="525995" y="485487"/>
                      <a:pt x="525018" y="432081"/>
                    </a:cubicBezTo>
                    <a:cubicBezTo>
                      <a:pt x="525018" y="383313"/>
                      <a:pt x="512318" y="346610"/>
                      <a:pt x="484378" y="317781"/>
                    </a:cubicBezTo>
                    <a:cubicBezTo>
                      <a:pt x="444321" y="291809"/>
                      <a:pt x="400316" y="272508"/>
                      <a:pt x="354076" y="260631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645A887-9B10-22DF-CB13-617BF6C048C4}"/>
                  </a:ext>
                </a:extLst>
              </p:cNvPr>
              <p:cNvSpPr/>
              <p:nvPr/>
            </p:nvSpPr>
            <p:spPr>
              <a:xfrm>
                <a:off x="4274311" y="3035019"/>
                <a:ext cx="525695" cy="615341"/>
              </a:xfrm>
              <a:custGeom>
                <a:avLst/>
                <a:gdLst>
                  <a:gd name="connsiteX0" fmla="*/ 488188 w 525695"/>
                  <a:gd name="connsiteY0" fmla="*/ 321717 h 615341"/>
                  <a:gd name="connsiteX1" fmla="*/ 353822 w 525695"/>
                  <a:gd name="connsiteY1" fmla="*/ 260630 h 615341"/>
                  <a:gd name="connsiteX2" fmla="*/ 252222 w 525695"/>
                  <a:gd name="connsiteY2" fmla="*/ 236246 h 615341"/>
                  <a:gd name="connsiteX3" fmla="*/ 203327 w 525695"/>
                  <a:gd name="connsiteY3" fmla="*/ 215799 h 615341"/>
                  <a:gd name="connsiteX4" fmla="*/ 187071 w 525695"/>
                  <a:gd name="connsiteY4" fmla="*/ 187351 h 615341"/>
                  <a:gd name="connsiteX5" fmla="*/ 211455 w 525695"/>
                  <a:gd name="connsiteY5" fmla="*/ 146584 h 615341"/>
                  <a:gd name="connsiteX6" fmla="*/ 276606 w 525695"/>
                  <a:gd name="connsiteY6" fmla="*/ 130328 h 615341"/>
                  <a:gd name="connsiteX7" fmla="*/ 463804 w 525695"/>
                  <a:gd name="connsiteY7" fmla="*/ 195479 h 615341"/>
                  <a:gd name="connsiteX8" fmla="*/ 512699 w 525695"/>
                  <a:gd name="connsiteY8" fmla="*/ 73305 h 615341"/>
                  <a:gd name="connsiteX9" fmla="*/ 402844 w 525695"/>
                  <a:gd name="connsiteY9" fmla="*/ 20473 h 615341"/>
                  <a:gd name="connsiteX10" fmla="*/ 276606 w 525695"/>
                  <a:gd name="connsiteY10" fmla="*/ 26 h 615341"/>
                  <a:gd name="connsiteX11" fmla="*/ 142240 w 525695"/>
                  <a:gd name="connsiteY11" fmla="*/ 24537 h 615341"/>
                  <a:gd name="connsiteX12" fmla="*/ 52705 w 525695"/>
                  <a:gd name="connsiteY12" fmla="*/ 89688 h 615341"/>
                  <a:gd name="connsiteX13" fmla="*/ 20066 w 525695"/>
                  <a:gd name="connsiteY13" fmla="*/ 187351 h 615341"/>
                  <a:gd name="connsiteX14" fmla="*/ 60833 w 525695"/>
                  <a:gd name="connsiteY14" fmla="*/ 297333 h 615341"/>
                  <a:gd name="connsiteX15" fmla="*/ 187071 w 525695"/>
                  <a:gd name="connsiteY15" fmla="*/ 358293 h 615341"/>
                  <a:gd name="connsiteX16" fmla="*/ 284988 w 525695"/>
                  <a:gd name="connsiteY16" fmla="*/ 378740 h 615341"/>
                  <a:gd name="connsiteX17" fmla="*/ 346075 w 525695"/>
                  <a:gd name="connsiteY17" fmla="*/ 399060 h 615341"/>
                  <a:gd name="connsiteX18" fmla="*/ 362331 w 525695"/>
                  <a:gd name="connsiteY18" fmla="*/ 431572 h 615341"/>
                  <a:gd name="connsiteX19" fmla="*/ 337947 w 525695"/>
                  <a:gd name="connsiteY19" fmla="*/ 468275 h 615341"/>
                  <a:gd name="connsiteX20" fmla="*/ 272796 w 525695"/>
                  <a:gd name="connsiteY20" fmla="*/ 480975 h 615341"/>
                  <a:gd name="connsiteX21" fmla="*/ 154686 w 525695"/>
                  <a:gd name="connsiteY21" fmla="*/ 464719 h 615341"/>
                  <a:gd name="connsiteX22" fmla="*/ 48895 w 525695"/>
                  <a:gd name="connsiteY22" fmla="*/ 415824 h 615341"/>
                  <a:gd name="connsiteX23" fmla="*/ 0 w 525695"/>
                  <a:gd name="connsiteY23" fmla="*/ 542062 h 615341"/>
                  <a:gd name="connsiteX24" fmla="*/ 118110 w 525695"/>
                  <a:gd name="connsiteY24" fmla="*/ 595021 h 615341"/>
                  <a:gd name="connsiteX25" fmla="*/ 268732 w 525695"/>
                  <a:gd name="connsiteY25" fmla="*/ 615342 h 615341"/>
                  <a:gd name="connsiteX26" fmla="*/ 455930 w 525695"/>
                  <a:gd name="connsiteY26" fmla="*/ 566446 h 615341"/>
                  <a:gd name="connsiteX27" fmla="*/ 524637 w 525695"/>
                  <a:gd name="connsiteY27" fmla="*/ 432080 h 615341"/>
                  <a:gd name="connsiteX28" fmla="*/ 488188 w 525695"/>
                  <a:gd name="connsiteY28" fmla="*/ 321717 h 615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695" h="615341">
                    <a:moveTo>
                      <a:pt x="488188" y="321717"/>
                    </a:moveTo>
                    <a:cubicBezTo>
                      <a:pt x="459655" y="293269"/>
                      <a:pt x="414867" y="272907"/>
                      <a:pt x="353822" y="260630"/>
                    </a:cubicBezTo>
                    <a:lnTo>
                      <a:pt x="252222" y="236246"/>
                    </a:lnTo>
                    <a:cubicBezTo>
                      <a:pt x="227711" y="228118"/>
                      <a:pt x="211455" y="223546"/>
                      <a:pt x="203327" y="215799"/>
                    </a:cubicBezTo>
                    <a:cubicBezTo>
                      <a:pt x="194204" y="208976"/>
                      <a:pt x="188318" y="198676"/>
                      <a:pt x="187071" y="187351"/>
                    </a:cubicBezTo>
                    <a:cubicBezTo>
                      <a:pt x="186770" y="170227"/>
                      <a:pt x="196226" y="154419"/>
                      <a:pt x="211455" y="146584"/>
                    </a:cubicBezTo>
                    <a:cubicBezTo>
                      <a:pt x="231513" y="135910"/>
                      <a:pt x="253886" y="130328"/>
                      <a:pt x="276606" y="130328"/>
                    </a:cubicBezTo>
                    <a:cubicBezTo>
                      <a:pt x="337693" y="130328"/>
                      <a:pt x="398780" y="150648"/>
                      <a:pt x="463804" y="195479"/>
                    </a:cubicBezTo>
                    <a:lnTo>
                      <a:pt x="512699" y="73305"/>
                    </a:lnTo>
                    <a:cubicBezTo>
                      <a:pt x="479517" y="49296"/>
                      <a:pt x="442315" y="31405"/>
                      <a:pt x="402844" y="20473"/>
                    </a:cubicBezTo>
                    <a:cubicBezTo>
                      <a:pt x="362024" y="7383"/>
                      <a:pt x="319471" y="491"/>
                      <a:pt x="276606" y="26"/>
                    </a:cubicBezTo>
                    <a:cubicBezTo>
                      <a:pt x="230657" y="-531"/>
                      <a:pt x="185033" y="7792"/>
                      <a:pt x="142240" y="24537"/>
                    </a:cubicBezTo>
                    <a:cubicBezTo>
                      <a:pt x="106567" y="36841"/>
                      <a:pt x="75386" y="59530"/>
                      <a:pt x="52705" y="89688"/>
                    </a:cubicBezTo>
                    <a:cubicBezTo>
                      <a:pt x="31692" y="117930"/>
                      <a:pt x="20256" y="152150"/>
                      <a:pt x="20066" y="187351"/>
                    </a:cubicBezTo>
                    <a:cubicBezTo>
                      <a:pt x="20066" y="232182"/>
                      <a:pt x="32766" y="272822"/>
                      <a:pt x="60833" y="297333"/>
                    </a:cubicBezTo>
                    <a:cubicBezTo>
                      <a:pt x="89281" y="325781"/>
                      <a:pt x="130048" y="346101"/>
                      <a:pt x="187071" y="358293"/>
                    </a:cubicBezTo>
                    <a:lnTo>
                      <a:pt x="284988" y="378740"/>
                    </a:lnTo>
                    <a:cubicBezTo>
                      <a:pt x="313436" y="386868"/>
                      <a:pt x="333883" y="391440"/>
                      <a:pt x="346075" y="399060"/>
                    </a:cubicBezTo>
                    <a:cubicBezTo>
                      <a:pt x="356817" y="406300"/>
                      <a:pt x="362985" y="418635"/>
                      <a:pt x="362331" y="431572"/>
                    </a:cubicBezTo>
                    <a:cubicBezTo>
                      <a:pt x="362523" y="447656"/>
                      <a:pt x="352848" y="462218"/>
                      <a:pt x="337947" y="468275"/>
                    </a:cubicBezTo>
                    <a:cubicBezTo>
                      <a:pt x="317522" y="477546"/>
                      <a:pt x="295207" y="481896"/>
                      <a:pt x="272796" y="480975"/>
                    </a:cubicBezTo>
                    <a:cubicBezTo>
                      <a:pt x="232830" y="481572"/>
                      <a:pt x="193005" y="476091"/>
                      <a:pt x="154686" y="464719"/>
                    </a:cubicBezTo>
                    <a:cubicBezTo>
                      <a:pt x="117308" y="453453"/>
                      <a:pt x="81697" y="436994"/>
                      <a:pt x="48895" y="415824"/>
                    </a:cubicBezTo>
                    <a:lnTo>
                      <a:pt x="0" y="542062"/>
                    </a:lnTo>
                    <a:cubicBezTo>
                      <a:pt x="35713" y="566944"/>
                      <a:pt x="75775" y="584908"/>
                      <a:pt x="118110" y="595021"/>
                    </a:cubicBezTo>
                    <a:cubicBezTo>
                      <a:pt x="167222" y="608306"/>
                      <a:pt x="217855" y="615137"/>
                      <a:pt x="268732" y="615342"/>
                    </a:cubicBezTo>
                    <a:cubicBezTo>
                      <a:pt x="350139" y="615341"/>
                      <a:pt x="411226" y="599085"/>
                      <a:pt x="455930" y="566446"/>
                    </a:cubicBezTo>
                    <a:cubicBezTo>
                      <a:pt x="500036" y="536119"/>
                      <a:pt x="525872" y="485593"/>
                      <a:pt x="524637" y="432080"/>
                    </a:cubicBezTo>
                    <a:cubicBezTo>
                      <a:pt x="529718" y="391682"/>
                      <a:pt x="516330" y="351143"/>
                      <a:pt x="488188" y="321717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4BC15F1F-BC28-F1C7-2C9C-9FBD2607AFC1}"/>
                  </a:ext>
                </a:extLst>
              </p:cNvPr>
              <p:cNvSpPr/>
              <p:nvPr/>
            </p:nvSpPr>
            <p:spPr>
              <a:xfrm>
                <a:off x="3630548" y="3051429"/>
                <a:ext cx="635127" cy="810132"/>
              </a:xfrm>
              <a:custGeom>
                <a:avLst/>
                <a:gdLst>
                  <a:gd name="connsiteX0" fmla="*/ 459994 w 635127"/>
                  <a:gd name="connsiteY0" fmla="*/ 0 h 810132"/>
                  <a:gd name="connsiteX1" fmla="*/ 317500 w 635127"/>
                  <a:gd name="connsiteY1" fmla="*/ 350139 h 810132"/>
                  <a:gd name="connsiteX2" fmla="*/ 175006 w 635127"/>
                  <a:gd name="connsiteY2" fmla="*/ 0 h 810132"/>
                  <a:gd name="connsiteX3" fmla="*/ 0 w 635127"/>
                  <a:gd name="connsiteY3" fmla="*/ 0 h 810132"/>
                  <a:gd name="connsiteX4" fmla="*/ 227965 w 635127"/>
                  <a:gd name="connsiteY4" fmla="*/ 565912 h 810132"/>
                  <a:gd name="connsiteX5" fmla="*/ 126238 w 635127"/>
                  <a:gd name="connsiteY5" fmla="*/ 810133 h 810132"/>
                  <a:gd name="connsiteX6" fmla="*/ 305308 w 635127"/>
                  <a:gd name="connsiteY6" fmla="*/ 810133 h 810132"/>
                  <a:gd name="connsiteX7" fmla="*/ 635127 w 635127"/>
                  <a:gd name="connsiteY7" fmla="*/ 0 h 810132"/>
                  <a:gd name="connsiteX8" fmla="*/ 459994 w 635127"/>
                  <a:gd name="connsiteY8" fmla="*/ 0 h 810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5127" h="810132">
                    <a:moveTo>
                      <a:pt x="459994" y="0"/>
                    </a:moveTo>
                    <a:lnTo>
                      <a:pt x="317500" y="350139"/>
                    </a:lnTo>
                    <a:lnTo>
                      <a:pt x="175006" y="0"/>
                    </a:lnTo>
                    <a:lnTo>
                      <a:pt x="0" y="0"/>
                    </a:lnTo>
                    <a:lnTo>
                      <a:pt x="227965" y="565912"/>
                    </a:lnTo>
                    <a:lnTo>
                      <a:pt x="126238" y="810133"/>
                    </a:lnTo>
                    <a:lnTo>
                      <a:pt x="305308" y="810133"/>
                    </a:lnTo>
                    <a:lnTo>
                      <a:pt x="635127" y="0"/>
                    </a:lnTo>
                    <a:lnTo>
                      <a:pt x="459994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C3CC27D-3882-35AE-6B84-C774D5D3A04E}"/>
                </a:ext>
              </a:extLst>
            </p:cNvPr>
            <p:cNvGrpSpPr/>
            <p:nvPr/>
          </p:nvGrpSpPr>
          <p:grpSpPr>
            <a:xfrm>
              <a:off x="5640832" y="763143"/>
              <a:ext cx="6551167" cy="6094856"/>
              <a:chOff x="5640832" y="763143"/>
              <a:chExt cx="6551167" cy="6094856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94412A21-1F53-BBA2-EEAF-30FAD716C55C}"/>
                  </a:ext>
                </a:extLst>
              </p:cNvPr>
              <p:cNvSpPr/>
              <p:nvPr/>
            </p:nvSpPr>
            <p:spPr>
              <a:xfrm>
                <a:off x="5640832" y="763143"/>
                <a:ext cx="4170934" cy="6094856"/>
              </a:xfrm>
              <a:custGeom>
                <a:avLst/>
                <a:gdLst>
                  <a:gd name="connsiteX0" fmla="*/ 2495931 w 4170934"/>
                  <a:gd name="connsiteY0" fmla="*/ 0 h 6094856"/>
                  <a:gd name="connsiteX1" fmla="*/ 0 w 4170934"/>
                  <a:gd name="connsiteY1" fmla="*/ 6094857 h 6094856"/>
                  <a:gd name="connsiteX2" fmla="*/ 1675003 w 4170934"/>
                  <a:gd name="connsiteY2" fmla="*/ 6094857 h 6094856"/>
                  <a:gd name="connsiteX3" fmla="*/ 4170934 w 4170934"/>
                  <a:gd name="connsiteY3" fmla="*/ 0 h 6094856"/>
                  <a:gd name="connsiteX4" fmla="*/ 2495931 w 4170934"/>
                  <a:gd name="connsiteY4" fmla="*/ 0 h 6094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70934" h="6094856">
                    <a:moveTo>
                      <a:pt x="2495931" y="0"/>
                    </a:moveTo>
                    <a:lnTo>
                      <a:pt x="0" y="6094857"/>
                    </a:lnTo>
                    <a:lnTo>
                      <a:pt x="1675003" y="6094857"/>
                    </a:lnTo>
                    <a:lnTo>
                      <a:pt x="4170934" y="0"/>
                    </a:lnTo>
                    <a:lnTo>
                      <a:pt x="2495931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5A83B060-65A5-111D-B515-D7E081B17016}"/>
                  </a:ext>
                </a:extLst>
              </p:cNvPr>
              <p:cNvSpPr/>
              <p:nvPr/>
            </p:nvSpPr>
            <p:spPr>
              <a:xfrm>
                <a:off x="9341611" y="968883"/>
                <a:ext cx="2850388" cy="5889116"/>
              </a:xfrm>
              <a:custGeom>
                <a:avLst/>
                <a:gdLst>
                  <a:gd name="connsiteX0" fmla="*/ 0 w 2850388"/>
                  <a:gd name="connsiteY0" fmla="*/ 2057019 h 5889116"/>
                  <a:gd name="connsiteX1" fmla="*/ 1584706 w 2850388"/>
                  <a:gd name="connsiteY1" fmla="*/ 5889117 h 5889116"/>
                  <a:gd name="connsiteX2" fmla="*/ 2850388 w 2850388"/>
                  <a:gd name="connsiteY2" fmla="*/ 5889117 h 5889116"/>
                  <a:gd name="connsiteX3" fmla="*/ 2850388 w 2850388"/>
                  <a:gd name="connsiteY3" fmla="*/ 4662424 h 5889116"/>
                  <a:gd name="connsiteX4" fmla="*/ 852170 w 2850388"/>
                  <a:gd name="connsiteY4" fmla="*/ 0 h 5889116"/>
                  <a:gd name="connsiteX5" fmla="*/ 0 w 2850388"/>
                  <a:gd name="connsiteY5" fmla="*/ 2057019 h 5889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50388" h="5889116">
                    <a:moveTo>
                      <a:pt x="0" y="2057019"/>
                    </a:moveTo>
                    <a:lnTo>
                      <a:pt x="1584706" y="5889117"/>
                    </a:lnTo>
                    <a:lnTo>
                      <a:pt x="2850388" y="5889117"/>
                    </a:lnTo>
                    <a:lnTo>
                      <a:pt x="2850388" y="4662424"/>
                    </a:lnTo>
                    <a:lnTo>
                      <a:pt x="852170" y="0"/>
                    </a:lnTo>
                    <a:lnTo>
                      <a:pt x="0" y="205701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9421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4196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BE725-F1B0-7243-BAC8-43B25DA2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BA83-940A-D344-8476-F6C53B5C9486}" type="datetime5">
              <a:rPr lang="en-US" smtClean="0"/>
              <a:t>20-Mar-25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6356A-FB64-5C40-8589-6A136590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763EC-58C9-9643-8F7D-42A80860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7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257796" cy="48006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295400"/>
            <a:ext cx="5251452" cy="48006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E587-7CF6-0747-A550-7B374EB5355C}" type="datetime5">
              <a:rPr lang="en-US" smtClean="0"/>
              <a:t>20-Mar-25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4" y="1295400"/>
            <a:ext cx="3352791" cy="4800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8" y="1295400"/>
            <a:ext cx="3352803" cy="4800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28" name="Content Placeholder 3"/>
          <p:cNvSpPr>
            <a:spLocks noGrp="1"/>
          </p:cNvSpPr>
          <p:nvPr>
            <p:ph sz="half" idx="12"/>
          </p:nvPr>
        </p:nvSpPr>
        <p:spPr>
          <a:xfrm>
            <a:off x="8229598" y="1303014"/>
            <a:ext cx="3352793" cy="479260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A84C39-98A3-BA4D-B476-F2F3057EAE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00C5283-2AC5-7848-863C-76C291E9D333}" type="datetime5">
              <a:rPr lang="en-US" smtClean="0"/>
              <a:t>20-Mar-25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C65663B-DED1-3949-9E9B-A887986651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D8D7C41-1E82-6B4B-93ED-8F66C7DF34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ADBCF-BBA3-6947-BB61-97EDE275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6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87517"/>
            <a:ext cx="2508250" cy="481624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1" y="1287517"/>
            <a:ext cx="2508250" cy="481624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28" name="Content Placeholder 3"/>
          <p:cNvSpPr>
            <a:spLocks noGrp="1"/>
          </p:cNvSpPr>
          <p:nvPr>
            <p:ph sz="half" idx="12"/>
          </p:nvPr>
        </p:nvSpPr>
        <p:spPr>
          <a:xfrm>
            <a:off x="6248401" y="1295400"/>
            <a:ext cx="2514599" cy="480821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A84C39-98A3-BA4D-B476-F2F3057EAE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44BBCB2-CF6A-0645-828D-E7B1FDEFB2AA}" type="datetime5">
              <a:rPr lang="en-US" smtClean="0"/>
              <a:t>20-Mar-25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C65663B-DED1-3949-9E9B-A887986651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D8D7C41-1E82-6B4B-93ED-8F66C7DF34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ADBCF-BBA3-6947-BB61-97EDE275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EF937B37-99CE-E44C-993C-96F64137FA5B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9067800" y="1287782"/>
            <a:ext cx="2508247" cy="480821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3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771A-8E39-E44C-A8DD-E28422034FF9}" type="datetime5">
              <a:rPr lang="en-US" smtClean="0"/>
              <a:t>20-Mar-25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2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A577-6254-4649-8698-3C8B0CC7B2C3}" type="datetime5">
              <a:rPr lang="en-US" smtClean="0"/>
              <a:t>20-Mar-25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9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400EB2E1-BA5A-B78B-9AF8-9CE1C05C89C6}"/>
              </a:ext>
            </a:extLst>
          </p:cNvPr>
          <p:cNvSpPr/>
          <p:nvPr/>
        </p:nvSpPr>
        <p:spPr>
          <a:xfrm>
            <a:off x="2530" y="-3101"/>
            <a:ext cx="2708271" cy="6537951"/>
          </a:xfrm>
          <a:custGeom>
            <a:avLst/>
            <a:gdLst>
              <a:gd name="connsiteX0" fmla="*/ 0 w 2708271"/>
              <a:gd name="connsiteY0" fmla="*/ 0 h 6537951"/>
              <a:gd name="connsiteX1" fmla="*/ 0 w 2708271"/>
              <a:gd name="connsiteY1" fmla="*/ 6537952 h 6537951"/>
              <a:gd name="connsiteX2" fmla="*/ 2708272 w 2708271"/>
              <a:gd name="connsiteY2" fmla="*/ 0 h 653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8271" h="6537951">
                <a:moveTo>
                  <a:pt x="0" y="0"/>
                </a:moveTo>
                <a:lnTo>
                  <a:pt x="0" y="6537952"/>
                </a:lnTo>
                <a:lnTo>
                  <a:pt x="2708272" y="0"/>
                </a:lnTo>
                <a:close/>
              </a:path>
            </a:pathLst>
          </a:custGeom>
          <a:gradFill>
            <a:gsLst>
              <a:gs pos="0">
                <a:srgbClr val="D9D8D6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E208484-F16C-2E61-42F6-5CCE368D4C24}"/>
              </a:ext>
            </a:extLst>
          </p:cNvPr>
          <p:cNvSpPr/>
          <p:nvPr/>
        </p:nvSpPr>
        <p:spPr>
          <a:xfrm>
            <a:off x="9481163" y="316938"/>
            <a:ext cx="2708271" cy="6537951"/>
          </a:xfrm>
          <a:custGeom>
            <a:avLst/>
            <a:gdLst>
              <a:gd name="connsiteX0" fmla="*/ 2708272 w 2708271"/>
              <a:gd name="connsiteY0" fmla="*/ 6537952 h 6537951"/>
              <a:gd name="connsiteX1" fmla="*/ 2708272 w 2708271"/>
              <a:gd name="connsiteY1" fmla="*/ 0 h 6537951"/>
              <a:gd name="connsiteX2" fmla="*/ 0 w 2708271"/>
              <a:gd name="connsiteY2" fmla="*/ 6537952 h 653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8271" h="6537951">
                <a:moveTo>
                  <a:pt x="2708272" y="6537952"/>
                </a:moveTo>
                <a:lnTo>
                  <a:pt x="2708272" y="0"/>
                </a:lnTo>
                <a:lnTo>
                  <a:pt x="0" y="6537952"/>
                </a:lnTo>
                <a:close/>
              </a:path>
            </a:pathLst>
          </a:custGeom>
          <a:gradFill>
            <a:gsLst>
              <a:gs pos="0">
                <a:srgbClr val="D9D8D6"/>
              </a:gs>
              <a:gs pos="57290">
                <a:srgbClr val="FFFFFF">
                  <a:alpha val="0"/>
                </a:srgbClr>
              </a:gs>
            </a:gsLst>
            <a:lin ang="16200000" scaled="1"/>
          </a:gra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312CF30-3CD8-F07A-FA94-08D49EF63279}"/>
              </a:ext>
            </a:extLst>
          </p:cNvPr>
          <p:cNvGrpSpPr/>
          <p:nvPr/>
        </p:nvGrpSpPr>
        <p:grpSpPr>
          <a:xfrm>
            <a:off x="5173992" y="1236260"/>
            <a:ext cx="1843979" cy="572380"/>
            <a:chOff x="9959791" y="6018959"/>
            <a:chExt cx="1843979" cy="572380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09CC6AD-4C63-A359-9F12-B1B9C241101D}"/>
                </a:ext>
              </a:extLst>
            </p:cNvPr>
            <p:cNvSpPr/>
            <p:nvPr/>
          </p:nvSpPr>
          <p:spPr>
            <a:xfrm>
              <a:off x="9959791" y="6018959"/>
              <a:ext cx="311752" cy="455789"/>
            </a:xfrm>
            <a:custGeom>
              <a:avLst/>
              <a:gdLst>
                <a:gd name="connsiteX0" fmla="*/ 311752 w 311752"/>
                <a:gd name="connsiteY0" fmla="*/ 0 h 455789"/>
                <a:gd name="connsiteX1" fmla="*/ 186741 w 311752"/>
                <a:gd name="connsiteY1" fmla="*/ 0 h 455789"/>
                <a:gd name="connsiteX2" fmla="*/ 0 w 311752"/>
                <a:gd name="connsiteY2" fmla="*/ 455789 h 455789"/>
                <a:gd name="connsiteX3" fmla="*/ 125011 w 311752"/>
                <a:gd name="connsiteY3" fmla="*/ 455789 h 45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752" h="455789">
                  <a:moveTo>
                    <a:pt x="311752" y="0"/>
                  </a:moveTo>
                  <a:lnTo>
                    <a:pt x="186741" y="0"/>
                  </a:lnTo>
                  <a:lnTo>
                    <a:pt x="0" y="455789"/>
                  </a:lnTo>
                  <a:lnTo>
                    <a:pt x="125011" y="455789"/>
                  </a:lnTo>
                  <a:close/>
                </a:path>
              </a:pathLst>
            </a:custGeom>
            <a:solidFill>
              <a:srgbClr val="FFB71B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5319E5D-AD9A-1C77-47D1-DF923CF1139F}"/>
                </a:ext>
              </a:extLst>
            </p:cNvPr>
            <p:cNvSpPr/>
            <p:nvPr/>
          </p:nvSpPr>
          <p:spPr>
            <a:xfrm>
              <a:off x="10237380" y="6033335"/>
              <a:ext cx="250599" cy="441412"/>
            </a:xfrm>
            <a:custGeom>
              <a:avLst/>
              <a:gdLst>
                <a:gd name="connsiteX0" fmla="*/ 62764 w 250599"/>
                <a:gd name="connsiteY0" fmla="*/ 0 h 441412"/>
                <a:gd name="connsiteX1" fmla="*/ 0 w 250599"/>
                <a:gd name="connsiteY1" fmla="*/ 153186 h 441412"/>
                <a:gd name="connsiteX2" fmla="*/ 118081 w 250599"/>
                <a:gd name="connsiteY2" fmla="*/ 441413 h 441412"/>
                <a:gd name="connsiteX3" fmla="*/ 250599 w 250599"/>
                <a:gd name="connsiteY3" fmla="*/ 441413 h 44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599" h="441412">
                  <a:moveTo>
                    <a:pt x="62764" y="0"/>
                  </a:moveTo>
                  <a:lnTo>
                    <a:pt x="0" y="153186"/>
                  </a:lnTo>
                  <a:lnTo>
                    <a:pt x="118081" y="441413"/>
                  </a:lnTo>
                  <a:lnTo>
                    <a:pt x="250599" y="441413"/>
                  </a:ln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B7649AE-605C-1A45-2429-9B29D94C348F}"/>
                </a:ext>
              </a:extLst>
            </p:cNvPr>
            <p:cNvSpPr/>
            <p:nvPr/>
          </p:nvSpPr>
          <p:spPr>
            <a:xfrm>
              <a:off x="10513480" y="6148772"/>
              <a:ext cx="314305" cy="327860"/>
            </a:xfrm>
            <a:custGeom>
              <a:avLst/>
              <a:gdLst>
                <a:gd name="connsiteX0" fmla="*/ 213762 w 314305"/>
                <a:gd name="connsiteY0" fmla="*/ 327861 h 327860"/>
                <a:gd name="connsiteX1" fmla="*/ 213762 w 314305"/>
                <a:gd name="connsiteY1" fmla="*/ 139722 h 327860"/>
                <a:gd name="connsiteX2" fmla="*/ 202151 w 314305"/>
                <a:gd name="connsiteY2" fmla="*/ 93523 h 327860"/>
                <a:gd name="connsiteX3" fmla="*/ 166195 w 314305"/>
                <a:gd name="connsiteY3" fmla="*/ 79237 h 327860"/>
                <a:gd name="connsiteX4" fmla="*/ 118537 w 314305"/>
                <a:gd name="connsiteY4" fmla="*/ 98142 h 327860"/>
                <a:gd name="connsiteX5" fmla="*/ 100544 w 314305"/>
                <a:gd name="connsiteY5" fmla="*/ 148749 h 327860"/>
                <a:gd name="connsiteX6" fmla="*/ 100544 w 314305"/>
                <a:gd name="connsiteY6" fmla="*/ 327861 h 327860"/>
                <a:gd name="connsiteX7" fmla="*/ 0 w 314305"/>
                <a:gd name="connsiteY7" fmla="*/ 327861 h 327860"/>
                <a:gd name="connsiteX8" fmla="*/ 0 w 314305"/>
                <a:gd name="connsiteY8" fmla="*/ 7750 h 327860"/>
                <a:gd name="connsiteX9" fmla="*/ 97960 w 314305"/>
                <a:gd name="connsiteY9" fmla="*/ 7750 h 327860"/>
                <a:gd name="connsiteX10" fmla="*/ 97960 w 314305"/>
                <a:gd name="connsiteY10" fmla="*/ 49542 h 327860"/>
                <a:gd name="connsiteX11" fmla="*/ 139357 w 314305"/>
                <a:gd name="connsiteY11" fmla="*/ 13738 h 327860"/>
                <a:gd name="connsiteX12" fmla="*/ 200419 w 314305"/>
                <a:gd name="connsiteY12" fmla="*/ 0 h 327860"/>
                <a:gd name="connsiteX13" fmla="*/ 286191 w 314305"/>
                <a:gd name="connsiteY13" fmla="*/ 33798 h 327860"/>
                <a:gd name="connsiteX14" fmla="*/ 314305 w 314305"/>
                <a:gd name="connsiteY14" fmla="*/ 135193 h 327860"/>
                <a:gd name="connsiteX15" fmla="*/ 314305 w 314305"/>
                <a:gd name="connsiteY15" fmla="*/ 327861 h 327860"/>
                <a:gd name="connsiteX16" fmla="*/ 213762 w 314305"/>
                <a:gd name="connsiteY16" fmla="*/ 327861 h 327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4305" h="327860">
                  <a:moveTo>
                    <a:pt x="213762" y="327861"/>
                  </a:moveTo>
                  <a:lnTo>
                    <a:pt x="213762" y="139722"/>
                  </a:lnTo>
                  <a:cubicBezTo>
                    <a:pt x="213762" y="118658"/>
                    <a:pt x="209871" y="103127"/>
                    <a:pt x="202151" y="93523"/>
                  </a:cubicBezTo>
                  <a:cubicBezTo>
                    <a:pt x="194522" y="84040"/>
                    <a:pt x="182425" y="79237"/>
                    <a:pt x="166195" y="79237"/>
                  </a:cubicBezTo>
                  <a:cubicBezTo>
                    <a:pt x="146500" y="79237"/>
                    <a:pt x="130452" y="85590"/>
                    <a:pt x="118537" y="98142"/>
                  </a:cubicBezTo>
                  <a:cubicBezTo>
                    <a:pt x="106592" y="110695"/>
                    <a:pt x="100544" y="127716"/>
                    <a:pt x="100544" y="148749"/>
                  </a:cubicBezTo>
                  <a:lnTo>
                    <a:pt x="100544" y="327861"/>
                  </a:lnTo>
                  <a:lnTo>
                    <a:pt x="0" y="327861"/>
                  </a:lnTo>
                  <a:lnTo>
                    <a:pt x="0" y="7750"/>
                  </a:lnTo>
                  <a:lnTo>
                    <a:pt x="97960" y="7750"/>
                  </a:lnTo>
                  <a:lnTo>
                    <a:pt x="97960" y="49542"/>
                  </a:lnTo>
                  <a:cubicBezTo>
                    <a:pt x="108872" y="34133"/>
                    <a:pt x="122792" y="22096"/>
                    <a:pt x="139357" y="13738"/>
                  </a:cubicBezTo>
                  <a:cubicBezTo>
                    <a:pt x="157350" y="4620"/>
                    <a:pt x="177897" y="0"/>
                    <a:pt x="200419" y="0"/>
                  </a:cubicBezTo>
                  <a:cubicBezTo>
                    <a:pt x="238594" y="0"/>
                    <a:pt x="267438" y="11367"/>
                    <a:pt x="286191" y="33798"/>
                  </a:cubicBezTo>
                  <a:cubicBezTo>
                    <a:pt x="304853" y="56168"/>
                    <a:pt x="314305" y="90270"/>
                    <a:pt x="314305" y="135193"/>
                  </a:cubicBezTo>
                  <a:lnTo>
                    <a:pt x="314305" y="327861"/>
                  </a:lnTo>
                  <a:lnTo>
                    <a:pt x="213762" y="327861"/>
                  </a:ln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F057A10-B10A-F2E1-0DF8-FAECF9FAB675}"/>
                </a:ext>
              </a:extLst>
            </p:cNvPr>
            <p:cNvSpPr/>
            <p:nvPr/>
          </p:nvSpPr>
          <p:spPr>
            <a:xfrm>
              <a:off x="10870672" y="6148772"/>
              <a:ext cx="283576" cy="333027"/>
            </a:xfrm>
            <a:custGeom>
              <a:avLst/>
              <a:gdLst>
                <a:gd name="connsiteX0" fmla="*/ 145193 w 283576"/>
                <a:gd name="connsiteY0" fmla="*/ 333028 h 333027"/>
                <a:gd name="connsiteX1" fmla="*/ 64405 w 283576"/>
                <a:gd name="connsiteY1" fmla="*/ 322967 h 333027"/>
                <a:gd name="connsiteX2" fmla="*/ 973 w 283576"/>
                <a:gd name="connsiteY2" fmla="*/ 294002 h 333027"/>
                <a:gd name="connsiteX3" fmla="*/ 0 w 283576"/>
                <a:gd name="connsiteY3" fmla="*/ 293333 h 333027"/>
                <a:gd name="connsiteX4" fmla="*/ 26929 w 283576"/>
                <a:gd name="connsiteY4" fmla="*/ 223305 h 333027"/>
                <a:gd name="connsiteX5" fmla="*/ 28510 w 283576"/>
                <a:gd name="connsiteY5" fmla="*/ 224369 h 333027"/>
                <a:gd name="connsiteX6" fmla="*/ 84951 w 283576"/>
                <a:gd name="connsiteY6" fmla="*/ 251298 h 333027"/>
                <a:gd name="connsiteX7" fmla="*/ 147138 w 283576"/>
                <a:gd name="connsiteY7" fmla="*/ 260903 h 333027"/>
                <a:gd name="connsiteX8" fmla="*/ 181574 w 283576"/>
                <a:gd name="connsiteY8" fmla="*/ 253699 h 333027"/>
                <a:gd name="connsiteX9" fmla="*/ 193428 w 283576"/>
                <a:gd name="connsiteY9" fmla="*/ 234673 h 333027"/>
                <a:gd name="connsiteX10" fmla="*/ 185313 w 283576"/>
                <a:gd name="connsiteY10" fmla="*/ 217804 h 333027"/>
                <a:gd name="connsiteX11" fmla="*/ 153277 w 283576"/>
                <a:gd name="connsiteY11" fmla="*/ 206436 h 333027"/>
                <a:gd name="connsiteX12" fmla="*/ 101607 w 283576"/>
                <a:gd name="connsiteY12" fmla="*/ 194796 h 333027"/>
                <a:gd name="connsiteX13" fmla="*/ 33373 w 283576"/>
                <a:gd name="connsiteY13" fmla="*/ 162426 h 333027"/>
                <a:gd name="connsiteX14" fmla="*/ 11276 w 283576"/>
                <a:gd name="connsiteY14" fmla="*/ 102246 h 333027"/>
                <a:gd name="connsiteX15" fmla="*/ 28722 w 283576"/>
                <a:gd name="connsiteY15" fmla="*/ 49026 h 333027"/>
                <a:gd name="connsiteX16" fmla="*/ 77779 w 283576"/>
                <a:gd name="connsiteY16" fmla="*/ 13039 h 333027"/>
                <a:gd name="connsiteX17" fmla="*/ 149721 w 283576"/>
                <a:gd name="connsiteY17" fmla="*/ 0 h 333027"/>
                <a:gd name="connsiteX18" fmla="*/ 216680 w 283576"/>
                <a:gd name="connsiteY18" fmla="*/ 10395 h 333027"/>
                <a:gd name="connsiteX19" fmla="*/ 275219 w 283576"/>
                <a:gd name="connsiteY19" fmla="*/ 39664 h 333027"/>
                <a:gd name="connsiteX20" fmla="*/ 276191 w 283576"/>
                <a:gd name="connsiteY20" fmla="*/ 40363 h 333027"/>
                <a:gd name="connsiteX21" fmla="*/ 249201 w 283576"/>
                <a:gd name="connsiteY21" fmla="*/ 107808 h 333027"/>
                <a:gd name="connsiteX22" fmla="*/ 247621 w 283576"/>
                <a:gd name="connsiteY22" fmla="*/ 106714 h 333027"/>
                <a:gd name="connsiteX23" fmla="*/ 149053 w 283576"/>
                <a:gd name="connsiteY23" fmla="*/ 72125 h 333027"/>
                <a:gd name="connsiteX24" fmla="*/ 114312 w 283576"/>
                <a:gd name="connsiteY24" fmla="*/ 79663 h 333027"/>
                <a:gd name="connsiteX25" fmla="*/ 102155 w 283576"/>
                <a:gd name="connsiteY25" fmla="*/ 100300 h 333027"/>
                <a:gd name="connsiteX26" fmla="*/ 109267 w 283576"/>
                <a:gd name="connsiteY26" fmla="*/ 115254 h 333027"/>
                <a:gd name="connsiteX27" fmla="*/ 135862 w 283576"/>
                <a:gd name="connsiteY27" fmla="*/ 125983 h 333027"/>
                <a:gd name="connsiteX28" fmla="*/ 189386 w 283576"/>
                <a:gd name="connsiteY28" fmla="*/ 138232 h 333027"/>
                <a:gd name="connsiteX29" fmla="*/ 260842 w 283576"/>
                <a:gd name="connsiteY29" fmla="*/ 171909 h 333027"/>
                <a:gd name="connsiteX30" fmla="*/ 283577 w 283576"/>
                <a:gd name="connsiteY30" fmla="*/ 233366 h 333027"/>
                <a:gd name="connsiteX31" fmla="*/ 246466 w 283576"/>
                <a:gd name="connsiteY31" fmla="*/ 306615 h 333027"/>
                <a:gd name="connsiteX32" fmla="*/ 145193 w 283576"/>
                <a:gd name="connsiteY32" fmla="*/ 333028 h 33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3576" h="333027">
                  <a:moveTo>
                    <a:pt x="145193" y="333028"/>
                  </a:moveTo>
                  <a:cubicBezTo>
                    <a:pt x="115953" y="333028"/>
                    <a:pt x="88751" y="329654"/>
                    <a:pt x="64405" y="322967"/>
                  </a:cubicBezTo>
                  <a:cubicBezTo>
                    <a:pt x="39999" y="316250"/>
                    <a:pt x="18662" y="306524"/>
                    <a:pt x="973" y="294002"/>
                  </a:cubicBezTo>
                  <a:lnTo>
                    <a:pt x="0" y="293333"/>
                  </a:lnTo>
                  <a:lnTo>
                    <a:pt x="26929" y="223305"/>
                  </a:lnTo>
                  <a:lnTo>
                    <a:pt x="28510" y="224369"/>
                  </a:lnTo>
                  <a:cubicBezTo>
                    <a:pt x="45530" y="235858"/>
                    <a:pt x="64527" y="244915"/>
                    <a:pt x="84951" y="251298"/>
                  </a:cubicBezTo>
                  <a:cubicBezTo>
                    <a:pt x="105376" y="257681"/>
                    <a:pt x="126318" y="260903"/>
                    <a:pt x="147138" y="260903"/>
                  </a:cubicBezTo>
                  <a:cubicBezTo>
                    <a:pt x="161879" y="260903"/>
                    <a:pt x="173459" y="258471"/>
                    <a:pt x="181574" y="253699"/>
                  </a:cubicBezTo>
                  <a:cubicBezTo>
                    <a:pt x="189538" y="249019"/>
                    <a:pt x="193428" y="242788"/>
                    <a:pt x="193428" y="234673"/>
                  </a:cubicBezTo>
                  <a:cubicBezTo>
                    <a:pt x="193428" y="227378"/>
                    <a:pt x="190784" y="221846"/>
                    <a:pt x="185313" y="217804"/>
                  </a:cubicBezTo>
                  <a:cubicBezTo>
                    <a:pt x="179690" y="213640"/>
                    <a:pt x="168900" y="209841"/>
                    <a:pt x="153277" y="206436"/>
                  </a:cubicBezTo>
                  <a:lnTo>
                    <a:pt x="101607" y="194796"/>
                  </a:lnTo>
                  <a:cubicBezTo>
                    <a:pt x="70879" y="187896"/>
                    <a:pt x="47931" y="176985"/>
                    <a:pt x="33373" y="162426"/>
                  </a:cubicBezTo>
                  <a:cubicBezTo>
                    <a:pt x="18723" y="147746"/>
                    <a:pt x="11276" y="127503"/>
                    <a:pt x="11276" y="102246"/>
                  </a:cubicBezTo>
                  <a:cubicBezTo>
                    <a:pt x="11276" y="82186"/>
                    <a:pt x="17142" y="64283"/>
                    <a:pt x="28722" y="49026"/>
                  </a:cubicBezTo>
                  <a:cubicBezTo>
                    <a:pt x="40242" y="33829"/>
                    <a:pt x="56746" y="21701"/>
                    <a:pt x="77779" y="13039"/>
                  </a:cubicBezTo>
                  <a:cubicBezTo>
                    <a:pt x="98750" y="4377"/>
                    <a:pt x="122944" y="0"/>
                    <a:pt x="149721" y="0"/>
                  </a:cubicBezTo>
                  <a:cubicBezTo>
                    <a:pt x="172547" y="0"/>
                    <a:pt x="195069" y="3495"/>
                    <a:pt x="216680" y="10395"/>
                  </a:cubicBezTo>
                  <a:cubicBezTo>
                    <a:pt x="238290" y="17325"/>
                    <a:pt x="257985" y="27172"/>
                    <a:pt x="275219" y="39664"/>
                  </a:cubicBezTo>
                  <a:lnTo>
                    <a:pt x="276191" y="40363"/>
                  </a:lnTo>
                  <a:lnTo>
                    <a:pt x="249201" y="107808"/>
                  </a:lnTo>
                  <a:lnTo>
                    <a:pt x="247621" y="106714"/>
                  </a:lnTo>
                  <a:cubicBezTo>
                    <a:pt x="214461" y="83766"/>
                    <a:pt x="181301" y="72125"/>
                    <a:pt x="149053" y="72125"/>
                  </a:cubicBezTo>
                  <a:cubicBezTo>
                    <a:pt x="134312" y="72125"/>
                    <a:pt x="122640" y="74648"/>
                    <a:pt x="114312" y="79663"/>
                  </a:cubicBezTo>
                  <a:cubicBezTo>
                    <a:pt x="106136" y="84587"/>
                    <a:pt x="102155" y="91334"/>
                    <a:pt x="102155" y="100300"/>
                  </a:cubicBezTo>
                  <a:cubicBezTo>
                    <a:pt x="102155" y="106744"/>
                    <a:pt x="104495" y="111637"/>
                    <a:pt x="109267" y="115254"/>
                  </a:cubicBezTo>
                  <a:cubicBezTo>
                    <a:pt x="114251" y="118993"/>
                    <a:pt x="123218" y="122610"/>
                    <a:pt x="135862" y="125983"/>
                  </a:cubicBezTo>
                  <a:lnTo>
                    <a:pt x="189386" y="138232"/>
                  </a:lnTo>
                  <a:cubicBezTo>
                    <a:pt x="221816" y="145588"/>
                    <a:pt x="245858" y="156894"/>
                    <a:pt x="260842" y="171909"/>
                  </a:cubicBezTo>
                  <a:cubicBezTo>
                    <a:pt x="275918" y="186984"/>
                    <a:pt x="283577" y="207652"/>
                    <a:pt x="283577" y="233366"/>
                  </a:cubicBezTo>
                  <a:cubicBezTo>
                    <a:pt x="283577" y="264307"/>
                    <a:pt x="271085" y="288926"/>
                    <a:pt x="246466" y="306615"/>
                  </a:cubicBezTo>
                  <a:cubicBezTo>
                    <a:pt x="222029" y="324122"/>
                    <a:pt x="187927" y="333028"/>
                    <a:pt x="145193" y="333028"/>
                  </a:cubicBez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7A377BC-5F25-12B0-F2F0-C553EBFF2535}"/>
                </a:ext>
              </a:extLst>
            </p:cNvPr>
            <p:cNvSpPr/>
            <p:nvPr/>
          </p:nvSpPr>
          <p:spPr>
            <a:xfrm>
              <a:off x="11520133" y="6148802"/>
              <a:ext cx="283637" cy="332997"/>
            </a:xfrm>
            <a:custGeom>
              <a:avLst/>
              <a:gdLst>
                <a:gd name="connsiteX0" fmla="*/ 145223 w 283637"/>
                <a:gd name="connsiteY0" fmla="*/ 332997 h 332997"/>
                <a:gd name="connsiteX1" fmla="*/ 64435 w 283637"/>
                <a:gd name="connsiteY1" fmla="*/ 322937 h 332997"/>
                <a:gd name="connsiteX2" fmla="*/ 972 w 283637"/>
                <a:gd name="connsiteY2" fmla="*/ 293971 h 332997"/>
                <a:gd name="connsiteX3" fmla="*/ 0 w 283637"/>
                <a:gd name="connsiteY3" fmla="*/ 293303 h 332997"/>
                <a:gd name="connsiteX4" fmla="*/ 26960 w 283637"/>
                <a:gd name="connsiteY4" fmla="*/ 223275 h 332997"/>
                <a:gd name="connsiteX5" fmla="*/ 28540 w 283637"/>
                <a:gd name="connsiteY5" fmla="*/ 224339 h 332997"/>
                <a:gd name="connsiteX6" fmla="*/ 84982 w 283637"/>
                <a:gd name="connsiteY6" fmla="*/ 251268 h 332997"/>
                <a:gd name="connsiteX7" fmla="*/ 147168 w 283637"/>
                <a:gd name="connsiteY7" fmla="*/ 260872 h 332997"/>
                <a:gd name="connsiteX8" fmla="*/ 181605 w 283637"/>
                <a:gd name="connsiteY8" fmla="*/ 253669 h 332997"/>
                <a:gd name="connsiteX9" fmla="*/ 193458 w 283637"/>
                <a:gd name="connsiteY9" fmla="*/ 234642 h 332997"/>
                <a:gd name="connsiteX10" fmla="*/ 185343 w 283637"/>
                <a:gd name="connsiteY10" fmla="*/ 217804 h 332997"/>
                <a:gd name="connsiteX11" fmla="*/ 153308 w 283637"/>
                <a:gd name="connsiteY11" fmla="*/ 206436 h 332997"/>
                <a:gd name="connsiteX12" fmla="*/ 101638 w 283637"/>
                <a:gd name="connsiteY12" fmla="*/ 194796 h 332997"/>
                <a:gd name="connsiteX13" fmla="*/ 33434 w 283637"/>
                <a:gd name="connsiteY13" fmla="*/ 162426 h 332997"/>
                <a:gd name="connsiteX14" fmla="*/ 11367 w 283637"/>
                <a:gd name="connsiteY14" fmla="*/ 102246 h 332997"/>
                <a:gd name="connsiteX15" fmla="*/ 28783 w 283637"/>
                <a:gd name="connsiteY15" fmla="*/ 49026 h 332997"/>
                <a:gd name="connsiteX16" fmla="*/ 77839 w 283637"/>
                <a:gd name="connsiteY16" fmla="*/ 13039 h 332997"/>
                <a:gd name="connsiteX17" fmla="*/ 149782 w 283637"/>
                <a:gd name="connsiteY17" fmla="*/ 0 h 332997"/>
                <a:gd name="connsiteX18" fmla="*/ 216740 w 283637"/>
                <a:gd name="connsiteY18" fmla="*/ 10395 h 332997"/>
                <a:gd name="connsiteX19" fmla="*/ 275279 w 283637"/>
                <a:gd name="connsiteY19" fmla="*/ 39664 h 332997"/>
                <a:gd name="connsiteX20" fmla="*/ 276221 w 283637"/>
                <a:gd name="connsiteY20" fmla="*/ 40363 h 332997"/>
                <a:gd name="connsiteX21" fmla="*/ 249262 w 283637"/>
                <a:gd name="connsiteY21" fmla="*/ 107808 h 332997"/>
                <a:gd name="connsiteX22" fmla="*/ 247682 w 283637"/>
                <a:gd name="connsiteY22" fmla="*/ 106714 h 332997"/>
                <a:gd name="connsiteX23" fmla="*/ 149113 w 283637"/>
                <a:gd name="connsiteY23" fmla="*/ 72125 h 332997"/>
                <a:gd name="connsiteX24" fmla="*/ 114373 w 283637"/>
                <a:gd name="connsiteY24" fmla="*/ 79663 h 332997"/>
                <a:gd name="connsiteX25" fmla="*/ 102185 w 283637"/>
                <a:gd name="connsiteY25" fmla="*/ 100300 h 332997"/>
                <a:gd name="connsiteX26" fmla="*/ 109328 w 283637"/>
                <a:gd name="connsiteY26" fmla="*/ 115224 h 332997"/>
                <a:gd name="connsiteX27" fmla="*/ 135922 w 283637"/>
                <a:gd name="connsiteY27" fmla="*/ 125953 h 332997"/>
                <a:gd name="connsiteX28" fmla="*/ 189477 w 283637"/>
                <a:gd name="connsiteY28" fmla="*/ 138202 h 332997"/>
                <a:gd name="connsiteX29" fmla="*/ 260933 w 283637"/>
                <a:gd name="connsiteY29" fmla="*/ 171878 h 332997"/>
                <a:gd name="connsiteX30" fmla="*/ 283638 w 283637"/>
                <a:gd name="connsiteY30" fmla="*/ 233335 h 332997"/>
                <a:gd name="connsiteX31" fmla="*/ 246527 w 283637"/>
                <a:gd name="connsiteY31" fmla="*/ 306585 h 332997"/>
                <a:gd name="connsiteX32" fmla="*/ 145223 w 283637"/>
                <a:gd name="connsiteY32" fmla="*/ 332997 h 332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3637" h="332997">
                  <a:moveTo>
                    <a:pt x="145223" y="332997"/>
                  </a:moveTo>
                  <a:cubicBezTo>
                    <a:pt x="115953" y="332997"/>
                    <a:pt x="88781" y="329624"/>
                    <a:pt x="64435" y="322937"/>
                  </a:cubicBezTo>
                  <a:cubicBezTo>
                    <a:pt x="40059" y="316250"/>
                    <a:pt x="18692" y="306494"/>
                    <a:pt x="972" y="293971"/>
                  </a:cubicBezTo>
                  <a:lnTo>
                    <a:pt x="0" y="293303"/>
                  </a:lnTo>
                  <a:lnTo>
                    <a:pt x="26960" y="223275"/>
                  </a:lnTo>
                  <a:lnTo>
                    <a:pt x="28540" y="224339"/>
                  </a:lnTo>
                  <a:cubicBezTo>
                    <a:pt x="45530" y="235828"/>
                    <a:pt x="64527" y="244885"/>
                    <a:pt x="84982" y="251268"/>
                  </a:cubicBezTo>
                  <a:cubicBezTo>
                    <a:pt x="105407" y="257650"/>
                    <a:pt x="126348" y="260872"/>
                    <a:pt x="147168" y="260872"/>
                  </a:cubicBezTo>
                  <a:cubicBezTo>
                    <a:pt x="161909" y="260872"/>
                    <a:pt x="173489" y="258441"/>
                    <a:pt x="181605" y="253669"/>
                  </a:cubicBezTo>
                  <a:cubicBezTo>
                    <a:pt x="189568" y="248988"/>
                    <a:pt x="193458" y="242757"/>
                    <a:pt x="193458" y="234642"/>
                  </a:cubicBezTo>
                  <a:cubicBezTo>
                    <a:pt x="193458" y="227317"/>
                    <a:pt x="190814" y="221816"/>
                    <a:pt x="185343" y="217804"/>
                  </a:cubicBezTo>
                  <a:cubicBezTo>
                    <a:pt x="179720" y="213640"/>
                    <a:pt x="168961" y="209841"/>
                    <a:pt x="153308" y="206436"/>
                  </a:cubicBezTo>
                  <a:lnTo>
                    <a:pt x="101638" y="194796"/>
                  </a:lnTo>
                  <a:cubicBezTo>
                    <a:pt x="70940" y="187896"/>
                    <a:pt x="47992" y="176985"/>
                    <a:pt x="33434" y="162426"/>
                  </a:cubicBezTo>
                  <a:cubicBezTo>
                    <a:pt x="18784" y="147776"/>
                    <a:pt x="11367" y="127533"/>
                    <a:pt x="11367" y="102246"/>
                  </a:cubicBezTo>
                  <a:cubicBezTo>
                    <a:pt x="11367" y="82216"/>
                    <a:pt x="17233" y="64283"/>
                    <a:pt x="28783" y="49026"/>
                  </a:cubicBezTo>
                  <a:cubicBezTo>
                    <a:pt x="40302" y="33829"/>
                    <a:pt x="56806" y="21701"/>
                    <a:pt x="77839" y="13039"/>
                  </a:cubicBezTo>
                  <a:cubicBezTo>
                    <a:pt x="98811" y="4377"/>
                    <a:pt x="123005" y="0"/>
                    <a:pt x="149782" y="0"/>
                  </a:cubicBezTo>
                  <a:cubicBezTo>
                    <a:pt x="172638" y="0"/>
                    <a:pt x="195160" y="3495"/>
                    <a:pt x="216740" y="10395"/>
                  </a:cubicBezTo>
                  <a:cubicBezTo>
                    <a:pt x="238351" y="17325"/>
                    <a:pt x="258076" y="27172"/>
                    <a:pt x="275279" y="39664"/>
                  </a:cubicBezTo>
                  <a:lnTo>
                    <a:pt x="276221" y="40363"/>
                  </a:lnTo>
                  <a:lnTo>
                    <a:pt x="249262" y="107808"/>
                  </a:lnTo>
                  <a:lnTo>
                    <a:pt x="247682" y="106714"/>
                  </a:lnTo>
                  <a:cubicBezTo>
                    <a:pt x="214521" y="83766"/>
                    <a:pt x="181331" y="72125"/>
                    <a:pt x="149113" y="72125"/>
                  </a:cubicBezTo>
                  <a:cubicBezTo>
                    <a:pt x="134403" y="72125"/>
                    <a:pt x="122701" y="74648"/>
                    <a:pt x="114373" y="79663"/>
                  </a:cubicBezTo>
                  <a:cubicBezTo>
                    <a:pt x="106167" y="84587"/>
                    <a:pt x="102185" y="91334"/>
                    <a:pt x="102185" y="100300"/>
                  </a:cubicBezTo>
                  <a:cubicBezTo>
                    <a:pt x="102185" y="106744"/>
                    <a:pt x="104525" y="111637"/>
                    <a:pt x="109328" y="115224"/>
                  </a:cubicBezTo>
                  <a:cubicBezTo>
                    <a:pt x="114312" y="118962"/>
                    <a:pt x="123248" y="122579"/>
                    <a:pt x="135922" y="125953"/>
                  </a:cubicBezTo>
                  <a:lnTo>
                    <a:pt x="189477" y="138202"/>
                  </a:lnTo>
                  <a:cubicBezTo>
                    <a:pt x="221907" y="145557"/>
                    <a:pt x="245949" y="156894"/>
                    <a:pt x="260933" y="171878"/>
                  </a:cubicBezTo>
                  <a:cubicBezTo>
                    <a:pt x="276009" y="186954"/>
                    <a:pt x="283638" y="207652"/>
                    <a:pt x="283638" y="233335"/>
                  </a:cubicBezTo>
                  <a:cubicBezTo>
                    <a:pt x="283638" y="264276"/>
                    <a:pt x="271146" y="288926"/>
                    <a:pt x="246527" y="306585"/>
                  </a:cubicBezTo>
                  <a:cubicBezTo>
                    <a:pt x="222029" y="324092"/>
                    <a:pt x="187957" y="332997"/>
                    <a:pt x="145223" y="332997"/>
                  </a:cubicBez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1BEDA3B-9A35-00C4-5EBF-8F4B17CB9557}"/>
                </a:ext>
              </a:extLst>
            </p:cNvPr>
            <p:cNvSpPr/>
            <p:nvPr/>
          </p:nvSpPr>
          <p:spPr>
            <a:xfrm>
              <a:off x="11175008" y="6158437"/>
              <a:ext cx="340869" cy="432902"/>
            </a:xfrm>
            <a:custGeom>
              <a:avLst/>
              <a:gdLst>
                <a:gd name="connsiteX0" fmla="*/ 246679 w 340869"/>
                <a:gd name="connsiteY0" fmla="*/ 0 h 432902"/>
                <a:gd name="connsiteX1" fmla="*/ 170450 w 340869"/>
                <a:gd name="connsiteY1" fmla="*/ 186042 h 432902"/>
                <a:gd name="connsiteX2" fmla="*/ 94191 w 340869"/>
                <a:gd name="connsiteY2" fmla="*/ 0 h 432902"/>
                <a:gd name="connsiteX3" fmla="*/ 0 w 340869"/>
                <a:gd name="connsiteY3" fmla="*/ 0 h 432902"/>
                <a:gd name="connsiteX4" fmla="*/ 123339 w 340869"/>
                <a:gd name="connsiteY4" fmla="*/ 301023 h 432902"/>
                <a:gd name="connsiteX5" fmla="*/ 69299 w 340869"/>
                <a:gd name="connsiteY5" fmla="*/ 432903 h 432902"/>
                <a:gd name="connsiteX6" fmla="*/ 163490 w 340869"/>
                <a:gd name="connsiteY6" fmla="*/ 432903 h 432902"/>
                <a:gd name="connsiteX7" fmla="*/ 340870 w 340869"/>
                <a:gd name="connsiteY7" fmla="*/ 0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0869" h="432902">
                  <a:moveTo>
                    <a:pt x="246679" y="0"/>
                  </a:moveTo>
                  <a:lnTo>
                    <a:pt x="170450" y="186042"/>
                  </a:lnTo>
                  <a:lnTo>
                    <a:pt x="94191" y="0"/>
                  </a:lnTo>
                  <a:lnTo>
                    <a:pt x="0" y="0"/>
                  </a:lnTo>
                  <a:lnTo>
                    <a:pt x="123339" y="301023"/>
                  </a:lnTo>
                  <a:lnTo>
                    <a:pt x="69299" y="432903"/>
                  </a:lnTo>
                  <a:lnTo>
                    <a:pt x="163490" y="432903"/>
                  </a:lnTo>
                  <a:lnTo>
                    <a:pt x="340870" y="0"/>
                  </a:ln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7999"/>
            <a:ext cx="10058400" cy="1524001"/>
          </a:xfrm>
        </p:spPr>
        <p:txBody>
          <a:bodyPr anchor="t" anchorCtr="0"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3327" y="4970463"/>
            <a:ext cx="6766053" cy="74453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155B-809E-C143-822C-E7956EE070A4}" type="datetime5">
              <a:rPr lang="en-US" smtClean="0"/>
              <a:t>20-Mar-25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64FD8F-300F-2774-61A4-6A1CA239C933}"/>
              </a:ext>
            </a:extLst>
          </p:cNvPr>
          <p:cNvSpPr txBox="1"/>
          <p:nvPr/>
        </p:nvSpPr>
        <p:spPr>
          <a:xfrm>
            <a:off x="3351015" y="6515620"/>
            <a:ext cx="5486400" cy="1899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000" dirty="0">
                <a:solidFill>
                  <a:srgbClr val="999999"/>
                </a:solidFill>
              </a:rPr>
              <a:t>©</a:t>
            </a:r>
            <a:fld id="{C9B44192-EA88-A449-9D23-2AE65D60B789}" type="datetimeyyyy">
              <a:rPr lang="en-US" sz="1000" smtClean="0">
                <a:solidFill>
                  <a:srgbClr val="999999"/>
                </a:solidFill>
              </a:rPr>
              <a:t>2025</a:t>
            </a:fld>
            <a:r>
              <a:rPr lang="en-US" sz="1000" dirty="0">
                <a:solidFill>
                  <a:srgbClr val="999999"/>
                </a:solidFill>
              </a:rPr>
              <a:t> ANSYS, Inc. / Proprietary. Do Not Share.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536A0174-4CFF-DD0B-332C-A1BA073D77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0279" y="6083330"/>
            <a:ext cx="1882814" cy="64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3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l">
              <a:defRPr sz="32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95400" y="1524000"/>
            <a:ext cx="9601200" cy="3886200"/>
          </a:xfrm>
        </p:spPr>
        <p:txBody>
          <a:bodyPr anchor="ctr"/>
          <a:lstStyle>
            <a:lvl1pPr marL="0" indent="0">
              <a:buNone/>
              <a:tabLst/>
              <a:defRPr sz="4800"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4567-BF14-1F43-9BEF-21FFE7684913}" type="datetime5">
              <a:rPr lang="en-US" smtClean="0"/>
              <a:t>20-Mar-25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6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304799"/>
            <a:ext cx="11581505" cy="533393"/>
          </a:xfrm>
          <a:prstGeom prst="rect">
            <a:avLst/>
          </a:prstGeom>
        </p:spPr>
        <p:txBody>
          <a:bodyPr vert="horz" lIns="45720" tIns="45720" rIns="0" bIns="0" rtlCol="0" anchor="t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69524B1B-9DF7-E040-A125-88FD2F9C46F4}"/>
              </a:ext>
            </a:extLst>
          </p:cNvPr>
          <p:cNvSpPr/>
          <p:nvPr/>
        </p:nvSpPr>
        <p:spPr>
          <a:xfrm>
            <a:off x="685800" y="6417885"/>
            <a:ext cx="94298" cy="138031"/>
          </a:xfrm>
          <a:custGeom>
            <a:avLst/>
            <a:gdLst>
              <a:gd name="connsiteX0" fmla="*/ 350520 w 350520"/>
              <a:gd name="connsiteY0" fmla="*/ 0 h 513080"/>
              <a:gd name="connsiteX1" fmla="*/ 209550 w 350520"/>
              <a:gd name="connsiteY1" fmla="*/ 0 h 513080"/>
              <a:gd name="connsiteX2" fmla="*/ 0 w 350520"/>
              <a:gd name="connsiteY2" fmla="*/ 513080 h 513080"/>
              <a:gd name="connsiteX3" fmla="*/ 140970 w 350520"/>
              <a:gd name="connsiteY3" fmla="*/ 513080 h 51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" h="513080">
                <a:moveTo>
                  <a:pt x="350520" y="0"/>
                </a:moveTo>
                <a:lnTo>
                  <a:pt x="209550" y="0"/>
                </a:lnTo>
                <a:lnTo>
                  <a:pt x="0" y="513080"/>
                </a:lnTo>
                <a:lnTo>
                  <a:pt x="140970" y="513080"/>
                </a:lnTo>
                <a:close/>
              </a:path>
            </a:pathLst>
          </a:custGeom>
          <a:solidFill>
            <a:srgbClr val="FFB71B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729" y="1295393"/>
            <a:ext cx="10964671" cy="4419607"/>
          </a:xfrm>
          <a:prstGeom prst="rect">
            <a:avLst/>
          </a:prstGeom>
        </p:spPr>
        <p:txBody>
          <a:bodyPr vert="horz" lIns="45720" tIns="0" rIns="0" bIns="0" rtlCol="0">
            <a:no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7010399"/>
            <a:ext cx="1363471" cy="1618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4527C26-5E7D-7B48-9E3D-0BC76EDD2840}" type="datetime5">
              <a:rPr lang="en-US" smtClean="0"/>
              <a:pPr/>
              <a:t>20-Mar-25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799" y="7010399"/>
            <a:ext cx="5486401" cy="1618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7010400"/>
            <a:ext cx="375851" cy="1618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61FA6C-E43C-7B4F-BA53-B243194D14F5}"/>
              </a:ext>
            </a:extLst>
          </p:cNvPr>
          <p:cNvSpPr txBox="1"/>
          <p:nvPr/>
        </p:nvSpPr>
        <p:spPr>
          <a:xfrm>
            <a:off x="304800" y="6385411"/>
            <a:ext cx="30810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fld id="{7F38969C-6C4D-414F-A896-DF8EFD6B6E3C}" type="slidenum">
              <a:rPr lang="en-US" sz="1100" smtClean="0">
                <a:solidFill>
                  <a:srgbClr val="999999"/>
                </a:solidFill>
              </a:rPr>
              <a:pPr algn="l"/>
              <a:t>‹#›</a:t>
            </a:fld>
            <a:endParaRPr lang="en-US" sz="1000" dirty="0">
              <a:solidFill>
                <a:srgbClr val="999999"/>
              </a:solidFill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D30DB00-C3BD-9649-997F-AE91A1EB865F}"/>
              </a:ext>
            </a:extLst>
          </p:cNvPr>
          <p:cNvSpPr txBox="1">
            <a:spLocks/>
          </p:cNvSpPr>
          <p:nvPr/>
        </p:nvSpPr>
        <p:spPr>
          <a:xfrm>
            <a:off x="990600" y="6391375"/>
            <a:ext cx="2422817" cy="1618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>
                <a:solidFill>
                  <a:srgbClr val="999999"/>
                </a:solidFill>
              </a:rPr>
              <a:t>©</a:t>
            </a:r>
            <a:fld id="{B7C5EA68-1143-0543-ACF8-A4C4C8F078C1}" type="datetimeyyyy">
              <a:rPr lang="en-US" sz="900" smtClean="0">
                <a:solidFill>
                  <a:srgbClr val="999999"/>
                </a:solidFill>
              </a:rPr>
              <a:t>2025</a:t>
            </a:fld>
            <a:r>
              <a:rPr lang="en-US" sz="900" dirty="0">
                <a:solidFill>
                  <a:srgbClr val="999999"/>
                </a:solidFill>
              </a:rPr>
              <a:t> ANSYS, Inc. / Proprietary. Do Not Share.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A5F084D-7BA3-6F95-7CF4-EA13A0CE042E}"/>
              </a:ext>
            </a:extLst>
          </p:cNvPr>
          <p:cNvGrpSpPr/>
          <p:nvPr/>
        </p:nvGrpSpPr>
        <p:grpSpPr>
          <a:xfrm>
            <a:off x="7743297" y="6351961"/>
            <a:ext cx="4143013" cy="260711"/>
            <a:chOff x="7750365" y="6379167"/>
            <a:chExt cx="4143013" cy="260711"/>
          </a:xfrm>
        </p:grpSpPr>
        <p:grpSp>
          <p:nvGrpSpPr>
            <p:cNvPr id="12" name="Graphic 8">
              <a:extLst>
                <a:ext uri="{FF2B5EF4-FFF2-40B4-BE49-F238E27FC236}">
                  <a16:creationId xmlns:a16="http://schemas.microsoft.com/office/drawing/2014/main" id="{51D56DD3-8233-036B-E10E-3F207C3BDE23}"/>
                </a:ext>
              </a:extLst>
            </p:cNvPr>
            <p:cNvGrpSpPr/>
            <p:nvPr/>
          </p:nvGrpSpPr>
          <p:grpSpPr>
            <a:xfrm>
              <a:off x="11053771" y="6379167"/>
              <a:ext cx="839607" cy="260711"/>
              <a:chOff x="11053771" y="6379167"/>
              <a:chExt cx="839607" cy="260711"/>
            </a:xfrm>
          </p:grpSpPr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23AA9DDF-5308-109C-2005-2743EA2BDB5C}"/>
                  </a:ext>
                </a:extLst>
              </p:cNvPr>
              <p:cNvSpPr/>
              <p:nvPr/>
            </p:nvSpPr>
            <p:spPr>
              <a:xfrm>
                <a:off x="11053771" y="6379167"/>
                <a:ext cx="142437" cy="207933"/>
              </a:xfrm>
              <a:custGeom>
                <a:avLst/>
                <a:gdLst>
                  <a:gd name="connsiteX0" fmla="*/ 142438 w 142437"/>
                  <a:gd name="connsiteY0" fmla="*/ 0 h 207933"/>
                  <a:gd name="connsiteX1" fmla="*/ 85208 w 142437"/>
                  <a:gd name="connsiteY1" fmla="*/ 0 h 207933"/>
                  <a:gd name="connsiteX2" fmla="*/ 0 w 142437"/>
                  <a:gd name="connsiteY2" fmla="*/ 207933 h 207933"/>
                  <a:gd name="connsiteX3" fmla="*/ 57229 w 142437"/>
                  <a:gd name="connsiteY3" fmla="*/ 207933 h 20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437" h="207933">
                    <a:moveTo>
                      <a:pt x="142438" y="0"/>
                    </a:moveTo>
                    <a:lnTo>
                      <a:pt x="85208" y="0"/>
                    </a:lnTo>
                    <a:lnTo>
                      <a:pt x="0" y="207933"/>
                    </a:lnTo>
                    <a:lnTo>
                      <a:pt x="57229" y="207933"/>
                    </a:lnTo>
                    <a:close/>
                  </a:path>
                </a:pathLst>
              </a:custGeom>
              <a:solidFill>
                <a:srgbClr val="FFB71B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7892F08C-C803-22B0-F4EC-53A79F810720}"/>
                  </a:ext>
                </a:extLst>
              </p:cNvPr>
              <p:cNvSpPr/>
              <p:nvPr/>
            </p:nvSpPr>
            <p:spPr>
              <a:xfrm>
                <a:off x="11180312" y="6385526"/>
                <a:ext cx="114458" cy="201574"/>
              </a:xfrm>
              <a:custGeom>
                <a:avLst/>
                <a:gdLst>
                  <a:gd name="connsiteX0" fmla="*/ 28615 w 114458"/>
                  <a:gd name="connsiteY0" fmla="*/ 0 h 201574"/>
                  <a:gd name="connsiteX1" fmla="*/ 0 w 114458"/>
                  <a:gd name="connsiteY1" fmla="*/ 69947 h 201574"/>
                  <a:gd name="connsiteX2" fmla="*/ 54050 w 114458"/>
                  <a:gd name="connsiteY2" fmla="*/ 201575 h 201574"/>
                  <a:gd name="connsiteX3" fmla="*/ 114459 w 114458"/>
                  <a:gd name="connsiteY3" fmla="*/ 201575 h 201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4458" h="201574">
                    <a:moveTo>
                      <a:pt x="28615" y="0"/>
                    </a:moveTo>
                    <a:lnTo>
                      <a:pt x="0" y="69947"/>
                    </a:lnTo>
                    <a:lnTo>
                      <a:pt x="54050" y="201575"/>
                    </a:lnTo>
                    <a:lnTo>
                      <a:pt x="114459" y="201575"/>
                    </a:ln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8D667AD2-A808-EA79-97AB-DD6637F4F996}"/>
                  </a:ext>
                </a:extLst>
              </p:cNvPr>
              <p:cNvSpPr/>
              <p:nvPr/>
            </p:nvSpPr>
            <p:spPr>
              <a:xfrm>
                <a:off x="11307488" y="6438940"/>
                <a:ext cx="142437" cy="148796"/>
              </a:xfrm>
              <a:custGeom>
                <a:avLst/>
                <a:gdLst>
                  <a:gd name="connsiteX0" fmla="*/ 90295 w 142437"/>
                  <a:gd name="connsiteY0" fmla="*/ 0 h 148796"/>
                  <a:gd name="connsiteX1" fmla="*/ 62952 w 142437"/>
                  <a:gd name="connsiteY1" fmla="*/ 6359 h 148796"/>
                  <a:gd name="connsiteX2" fmla="*/ 43240 w 142437"/>
                  <a:gd name="connsiteY2" fmla="*/ 24164 h 148796"/>
                  <a:gd name="connsiteX3" fmla="*/ 43240 w 142437"/>
                  <a:gd name="connsiteY3" fmla="*/ 3816 h 148796"/>
                  <a:gd name="connsiteX4" fmla="*/ 0 w 142437"/>
                  <a:gd name="connsiteY4" fmla="*/ 3816 h 148796"/>
                  <a:gd name="connsiteX5" fmla="*/ 0 w 142437"/>
                  <a:gd name="connsiteY5" fmla="*/ 148161 h 148796"/>
                  <a:gd name="connsiteX6" fmla="*/ 44512 w 142437"/>
                  <a:gd name="connsiteY6" fmla="*/ 148161 h 148796"/>
                  <a:gd name="connsiteX7" fmla="*/ 44512 w 142437"/>
                  <a:gd name="connsiteY7" fmla="*/ 67404 h 148796"/>
                  <a:gd name="connsiteX8" fmla="*/ 52778 w 142437"/>
                  <a:gd name="connsiteY8" fmla="*/ 43876 h 148796"/>
                  <a:gd name="connsiteX9" fmla="*/ 75034 w 142437"/>
                  <a:gd name="connsiteY9" fmla="*/ 34974 h 148796"/>
                  <a:gd name="connsiteX10" fmla="*/ 92203 w 142437"/>
                  <a:gd name="connsiteY10" fmla="*/ 41968 h 148796"/>
                  <a:gd name="connsiteX11" fmla="*/ 97926 w 142437"/>
                  <a:gd name="connsiteY11" fmla="*/ 63588 h 148796"/>
                  <a:gd name="connsiteX12" fmla="*/ 97926 w 142437"/>
                  <a:gd name="connsiteY12" fmla="*/ 148797 h 148796"/>
                  <a:gd name="connsiteX13" fmla="*/ 142438 w 142437"/>
                  <a:gd name="connsiteY13" fmla="*/ 148797 h 148796"/>
                  <a:gd name="connsiteX14" fmla="*/ 142438 w 142437"/>
                  <a:gd name="connsiteY14" fmla="*/ 61681 h 148796"/>
                  <a:gd name="connsiteX15" fmla="*/ 129720 w 142437"/>
                  <a:gd name="connsiteY15" fmla="*/ 15897 h 148796"/>
                  <a:gd name="connsiteX16" fmla="*/ 90295 w 142437"/>
                  <a:gd name="connsiteY16" fmla="*/ 0 h 148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2437" h="148796">
                    <a:moveTo>
                      <a:pt x="90295" y="0"/>
                    </a:moveTo>
                    <a:cubicBezTo>
                      <a:pt x="80121" y="0"/>
                      <a:pt x="71218" y="1908"/>
                      <a:pt x="62952" y="6359"/>
                    </a:cubicBezTo>
                    <a:cubicBezTo>
                      <a:pt x="54686" y="10174"/>
                      <a:pt x="48327" y="16533"/>
                      <a:pt x="43240" y="24164"/>
                    </a:cubicBezTo>
                    <a:lnTo>
                      <a:pt x="43240" y="3816"/>
                    </a:lnTo>
                    <a:lnTo>
                      <a:pt x="0" y="3816"/>
                    </a:lnTo>
                    <a:lnTo>
                      <a:pt x="0" y="148161"/>
                    </a:lnTo>
                    <a:lnTo>
                      <a:pt x="44512" y="148161"/>
                    </a:lnTo>
                    <a:lnTo>
                      <a:pt x="44512" y="67404"/>
                    </a:lnTo>
                    <a:cubicBezTo>
                      <a:pt x="44512" y="57865"/>
                      <a:pt x="47055" y="49599"/>
                      <a:pt x="52778" y="43876"/>
                    </a:cubicBezTo>
                    <a:cubicBezTo>
                      <a:pt x="58501" y="38153"/>
                      <a:pt x="65495" y="34974"/>
                      <a:pt x="75034" y="34974"/>
                    </a:cubicBezTo>
                    <a:cubicBezTo>
                      <a:pt x="82665" y="34974"/>
                      <a:pt x="88388" y="37517"/>
                      <a:pt x="92203" y="41968"/>
                    </a:cubicBezTo>
                    <a:cubicBezTo>
                      <a:pt x="96018" y="46420"/>
                      <a:pt x="97926" y="53414"/>
                      <a:pt x="97926" y="63588"/>
                    </a:cubicBezTo>
                    <a:lnTo>
                      <a:pt x="97926" y="148797"/>
                    </a:lnTo>
                    <a:lnTo>
                      <a:pt x="142438" y="148797"/>
                    </a:lnTo>
                    <a:lnTo>
                      <a:pt x="142438" y="61681"/>
                    </a:lnTo>
                    <a:cubicBezTo>
                      <a:pt x="142438" y="41332"/>
                      <a:pt x="137986" y="26071"/>
                      <a:pt x="129720" y="15897"/>
                    </a:cubicBezTo>
                    <a:cubicBezTo>
                      <a:pt x="120182" y="5087"/>
                      <a:pt x="107464" y="0"/>
                      <a:pt x="9029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677B0BBF-ECE6-EF76-7FAF-D7F35BAC6715}"/>
                  </a:ext>
                </a:extLst>
              </p:cNvPr>
              <p:cNvSpPr/>
              <p:nvPr/>
            </p:nvSpPr>
            <p:spPr>
              <a:xfrm>
                <a:off x="11469002" y="6438304"/>
                <a:ext cx="127812" cy="150067"/>
              </a:xfrm>
              <a:custGeom>
                <a:avLst/>
                <a:gdLst>
                  <a:gd name="connsiteX0" fmla="*/ 86480 w 127812"/>
                  <a:gd name="connsiteY0" fmla="*/ 63588 h 150067"/>
                  <a:gd name="connsiteX1" fmla="*/ 62316 w 127812"/>
                  <a:gd name="connsiteY1" fmla="*/ 57865 h 150067"/>
                  <a:gd name="connsiteX2" fmla="*/ 50234 w 127812"/>
                  <a:gd name="connsiteY2" fmla="*/ 52778 h 150067"/>
                  <a:gd name="connsiteX3" fmla="*/ 46419 w 127812"/>
                  <a:gd name="connsiteY3" fmla="*/ 45147 h 150067"/>
                  <a:gd name="connsiteX4" fmla="*/ 52142 w 127812"/>
                  <a:gd name="connsiteY4" fmla="*/ 34974 h 150067"/>
                  <a:gd name="connsiteX5" fmla="*/ 68039 w 127812"/>
                  <a:gd name="connsiteY5" fmla="*/ 31158 h 150067"/>
                  <a:gd name="connsiteX6" fmla="*/ 113187 w 127812"/>
                  <a:gd name="connsiteY6" fmla="*/ 47055 h 150067"/>
                  <a:gd name="connsiteX7" fmla="*/ 125268 w 127812"/>
                  <a:gd name="connsiteY7" fmla="*/ 17805 h 150067"/>
                  <a:gd name="connsiteX8" fmla="*/ 98562 w 127812"/>
                  <a:gd name="connsiteY8" fmla="*/ 4451 h 150067"/>
                  <a:gd name="connsiteX9" fmla="*/ 68039 w 127812"/>
                  <a:gd name="connsiteY9" fmla="*/ 0 h 150067"/>
                  <a:gd name="connsiteX10" fmla="*/ 35609 w 127812"/>
                  <a:gd name="connsiteY10" fmla="*/ 5723 h 150067"/>
                  <a:gd name="connsiteX11" fmla="*/ 13353 w 127812"/>
                  <a:gd name="connsiteY11" fmla="*/ 21620 h 150067"/>
                  <a:gd name="connsiteX12" fmla="*/ 5722 w 127812"/>
                  <a:gd name="connsiteY12" fmla="*/ 45784 h 150067"/>
                  <a:gd name="connsiteX13" fmla="*/ 15897 w 127812"/>
                  <a:gd name="connsiteY13" fmla="*/ 72491 h 150067"/>
                  <a:gd name="connsiteX14" fmla="*/ 46419 w 127812"/>
                  <a:gd name="connsiteY14" fmla="*/ 87116 h 150067"/>
                  <a:gd name="connsiteX15" fmla="*/ 69947 w 127812"/>
                  <a:gd name="connsiteY15" fmla="*/ 92203 h 150067"/>
                  <a:gd name="connsiteX16" fmla="*/ 84572 w 127812"/>
                  <a:gd name="connsiteY16" fmla="*/ 97290 h 150067"/>
                  <a:gd name="connsiteX17" fmla="*/ 88387 w 127812"/>
                  <a:gd name="connsiteY17" fmla="*/ 105556 h 150067"/>
                  <a:gd name="connsiteX18" fmla="*/ 82665 w 127812"/>
                  <a:gd name="connsiteY18" fmla="*/ 115094 h 150067"/>
                  <a:gd name="connsiteX19" fmla="*/ 66768 w 127812"/>
                  <a:gd name="connsiteY19" fmla="*/ 118274 h 150067"/>
                  <a:gd name="connsiteX20" fmla="*/ 38153 w 127812"/>
                  <a:gd name="connsiteY20" fmla="*/ 113823 h 150067"/>
                  <a:gd name="connsiteX21" fmla="*/ 12081 w 127812"/>
                  <a:gd name="connsiteY21" fmla="*/ 101741 h 150067"/>
                  <a:gd name="connsiteX22" fmla="*/ 0 w 127812"/>
                  <a:gd name="connsiteY22" fmla="*/ 132264 h 150067"/>
                  <a:gd name="connsiteX23" fmla="*/ 28615 w 127812"/>
                  <a:gd name="connsiteY23" fmla="*/ 145617 h 150067"/>
                  <a:gd name="connsiteX24" fmla="*/ 65495 w 127812"/>
                  <a:gd name="connsiteY24" fmla="*/ 150068 h 150067"/>
                  <a:gd name="connsiteX25" fmla="*/ 111279 w 127812"/>
                  <a:gd name="connsiteY25" fmla="*/ 137986 h 150067"/>
                  <a:gd name="connsiteX26" fmla="*/ 127812 w 127812"/>
                  <a:gd name="connsiteY26" fmla="*/ 104921 h 150067"/>
                  <a:gd name="connsiteX27" fmla="*/ 117638 w 127812"/>
                  <a:gd name="connsiteY27" fmla="*/ 77577 h 150067"/>
                  <a:gd name="connsiteX28" fmla="*/ 86480 w 127812"/>
                  <a:gd name="connsiteY28" fmla="*/ 63588 h 150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27812" h="150067">
                    <a:moveTo>
                      <a:pt x="86480" y="63588"/>
                    </a:moveTo>
                    <a:lnTo>
                      <a:pt x="62316" y="57865"/>
                    </a:lnTo>
                    <a:cubicBezTo>
                      <a:pt x="56593" y="56594"/>
                      <a:pt x="52142" y="54686"/>
                      <a:pt x="50234" y="52778"/>
                    </a:cubicBezTo>
                    <a:cubicBezTo>
                      <a:pt x="47691" y="50871"/>
                      <a:pt x="46419" y="48327"/>
                      <a:pt x="46419" y="45147"/>
                    </a:cubicBezTo>
                    <a:cubicBezTo>
                      <a:pt x="46419" y="40697"/>
                      <a:pt x="48327" y="37517"/>
                      <a:pt x="52142" y="34974"/>
                    </a:cubicBezTo>
                    <a:cubicBezTo>
                      <a:pt x="55957" y="32430"/>
                      <a:pt x="61680" y="31158"/>
                      <a:pt x="68039" y="31158"/>
                    </a:cubicBezTo>
                    <a:cubicBezTo>
                      <a:pt x="82665" y="31158"/>
                      <a:pt x="97925" y="36245"/>
                      <a:pt x="113187" y="47055"/>
                    </a:cubicBezTo>
                    <a:lnTo>
                      <a:pt x="125268" y="17805"/>
                    </a:lnTo>
                    <a:cubicBezTo>
                      <a:pt x="117638" y="12082"/>
                      <a:pt x="108736" y="7631"/>
                      <a:pt x="98562" y="4451"/>
                    </a:cubicBezTo>
                    <a:cubicBezTo>
                      <a:pt x="89023" y="1272"/>
                      <a:pt x="78849" y="0"/>
                      <a:pt x="68039" y="0"/>
                    </a:cubicBezTo>
                    <a:cubicBezTo>
                      <a:pt x="55957" y="0"/>
                      <a:pt x="45147" y="1908"/>
                      <a:pt x="35609" y="5723"/>
                    </a:cubicBezTo>
                    <a:cubicBezTo>
                      <a:pt x="26071" y="9538"/>
                      <a:pt x="18440" y="15261"/>
                      <a:pt x="13353" y="21620"/>
                    </a:cubicBezTo>
                    <a:cubicBezTo>
                      <a:pt x="8266" y="28615"/>
                      <a:pt x="5722" y="36245"/>
                      <a:pt x="5722" y="45784"/>
                    </a:cubicBezTo>
                    <a:cubicBezTo>
                      <a:pt x="5722" y="57229"/>
                      <a:pt x="8902" y="66132"/>
                      <a:pt x="15897" y="72491"/>
                    </a:cubicBezTo>
                    <a:cubicBezTo>
                      <a:pt x="22256" y="78850"/>
                      <a:pt x="32430" y="83936"/>
                      <a:pt x="46419" y="87116"/>
                    </a:cubicBezTo>
                    <a:lnTo>
                      <a:pt x="69947" y="92203"/>
                    </a:lnTo>
                    <a:cubicBezTo>
                      <a:pt x="76942" y="93474"/>
                      <a:pt x="82028" y="95382"/>
                      <a:pt x="84572" y="97290"/>
                    </a:cubicBezTo>
                    <a:cubicBezTo>
                      <a:pt x="87116" y="99197"/>
                      <a:pt x="88387" y="101741"/>
                      <a:pt x="88387" y="105556"/>
                    </a:cubicBezTo>
                    <a:cubicBezTo>
                      <a:pt x="88387" y="109371"/>
                      <a:pt x="86480" y="112551"/>
                      <a:pt x="82665" y="115094"/>
                    </a:cubicBezTo>
                    <a:cubicBezTo>
                      <a:pt x="78849" y="117638"/>
                      <a:pt x="73762" y="118274"/>
                      <a:pt x="66768" y="118274"/>
                    </a:cubicBezTo>
                    <a:cubicBezTo>
                      <a:pt x="57229" y="118274"/>
                      <a:pt x="47691" y="117002"/>
                      <a:pt x="38153" y="113823"/>
                    </a:cubicBezTo>
                    <a:cubicBezTo>
                      <a:pt x="28615" y="110644"/>
                      <a:pt x="20348" y="106828"/>
                      <a:pt x="12081" y="101741"/>
                    </a:cubicBezTo>
                    <a:lnTo>
                      <a:pt x="0" y="132264"/>
                    </a:lnTo>
                    <a:cubicBezTo>
                      <a:pt x="8266" y="137986"/>
                      <a:pt x="17804" y="142438"/>
                      <a:pt x="28615" y="145617"/>
                    </a:cubicBezTo>
                    <a:cubicBezTo>
                      <a:pt x="39424" y="148797"/>
                      <a:pt x="52142" y="150068"/>
                      <a:pt x="65495" y="150068"/>
                    </a:cubicBezTo>
                    <a:cubicBezTo>
                      <a:pt x="85208" y="150068"/>
                      <a:pt x="100469" y="146253"/>
                      <a:pt x="111279" y="137986"/>
                    </a:cubicBezTo>
                    <a:cubicBezTo>
                      <a:pt x="122089" y="129720"/>
                      <a:pt x="127812" y="118910"/>
                      <a:pt x="127812" y="104921"/>
                    </a:cubicBezTo>
                    <a:cubicBezTo>
                      <a:pt x="127812" y="93474"/>
                      <a:pt x="124633" y="83936"/>
                      <a:pt x="117638" y="77577"/>
                    </a:cubicBezTo>
                    <a:cubicBezTo>
                      <a:pt x="111915" y="71855"/>
                      <a:pt x="101105" y="66768"/>
                      <a:pt x="86480" y="63588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8B7D9900-D0DD-C7A9-AFCA-85486E83CAC5}"/>
                  </a:ext>
                </a:extLst>
              </p:cNvPr>
              <p:cNvSpPr/>
              <p:nvPr/>
            </p:nvSpPr>
            <p:spPr>
              <a:xfrm>
                <a:off x="11765323" y="6438304"/>
                <a:ext cx="128055" cy="150067"/>
              </a:xfrm>
              <a:custGeom>
                <a:avLst/>
                <a:gdLst>
                  <a:gd name="connsiteX0" fmla="*/ 118910 w 128055"/>
                  <a:gd name="connsiteY0" fmla="*/ 78850 h 150067"/>
                  <a:gd name="connsiteX1" fmla="*/ 86480 w 128055"/>
                  <a:gd name="connsiteY1" fmla="*/ 63588 h 150067"/>
                  <a:gd name="connsiteX2" fmla="*/ 62316 w 128055"/>
                  <a:gd name="connsiteY2" fmla="*/ 57865 h 150067"/>
                  <a:gd name="connsiteX3" fmla="*/ 50235 w 128055"/>
                  <a:gd name="connsiteY3" fmla="*/ 52778 h 150067"/>
                  <a:gd name="connsiteX4" fmla="*/ 46419 w 128055"/>
                  <a:gd name="connsiteY4" fmla="*/ 45147 h 150067"/>
                  <a:gd name="connsiteX5" fmla="*/ 52142 w 128055"/>
                  <a:gd name="connsiteY5" fmla="*/ 34974 h 150067"/>
                  <a:gd name="connsiteX6" fmla="*/ 68039 w 128055"/>
                  <a:gd name="connsiteY6" fmla="*/ 31158 h 150067"/>
                  <a:gd name="connsiteX7" fmla="*/ 113187 w 128055"/>
                  <a:gd name="connsiteY7" fmla="*/ 47055 h 150067"/>
                  <a:gd name="connsiteX8" fmla="*/ 125268 w 128055"/>
                  <a:gd name="connsiteY8" fmla="*/ 17805 h 150067"/>
                  <a:gd name="connsiteX9" fmla="*/ 98562 w 128055"/>
                  <a:gd name="connsiteY9" fmla="*/ 4451 h 150067"/>
                  <a:gd name="connsiteX10" fmla="*/ 68039 w 128055"/>
                  <a:gd name="connsiteY10" fmla="*/ 0 h 150067"/>
                  <a:gd name="connsiteX11" fmla="*/ 35609 w 128055"/>
                  <a:gd name="connsiteY11" fmla="*/ 5723 h 150067"/>
                  <a:gd name="connsiteX12" fmla="*/ 13353 w 128055"/>
                  <a:gd name="connsiteY12" fmla="*/ 21620 h 150067"/>
                  <a:gd name="connsiteX13" fmla="*/ 5723 w 128055"/>
                  <a:gd name="connsiteY13" fmla="*/ 45784 h 150067"/>
                  <a:gd name="connsiteX14" fmla="*/ 15897 w 128055"/>
                  <a:gd name="connsiteY14" fmla="*/ 72491 h 150067"/>
                  <a:gd name="connsiteX15" fmla="*/ 46419 w 128055"/>
                  <a:gd name="connsiteY15" fmla="*/ 87116 h 150067"/>
                  <a:gd name="connsiteX16" fmla="*/ 69947 w 128055"/>
                  <a:gd name="connsiteY16" fmla="*/ 92203 h 150067"/>
                  <a:gd name="connsiteX17" fmla="*/ 84572 w 128055"/>
                  <a:gd name="connsiteY17" fmla="*/ 97290 h 150067"/>
                  <a:gd name="connsiteX18" fmla="*/ 88388 w 128055"/>
                  <a:gd name="connsiteY18" fmla="*/ 105556 h 150067"/>
                  <a:gd name="connsiteX19" fmla="*/ 82665 w 128055"/>
                  <a:gd name="connsiteY19" fmla="*/ 115094 h 150067"/>
                  <a:gd name="connsiteX20" fmla="*/ 66768 w 128055"/>
                  <a:gd name="connsiteY20" fmla="*/ 118274 h 150067"/>
                  <a:gd name="connsiteX21" fmla="*/ 38153 w 128055"/>
                  <a:gd name="connsiteY21" fmla="*/ 113823 h 150067"/>
                  <a:gd name="connsiteX22" fmla="*/ 12082 w 128055"/>
                  <a:gd name="connsiteY22" fmla="*/ 101741 h 150067"/>
                  <a:gd name="connsiteX23" fmla="*/ 0 w 128055"/>
                  <a:gd name="connsiteY23" fmla="*/ 132264 h 150067"/>
                  <a:gd name="connsiteX24" fmla="*/ 28615 w 128055"/>
                  <a:gd name="connsiteY24" fmla="*/ 145617 h 150067"/>
                  <a:gd name="connsiteX25" fmla="*/ 65495 w 128055"/>
                  <a:gd name="connsiteY25" fmla="*/ 150068 h 150067"/>
                  <a:gd name="connsiteX26" fmla="*/ 111279 w 128055"/>
                  <a:gd name="connsiteY26" fmla="*/ 137986 h 150067"/>
                  <a:gd name="connsiteX27" fmla="*/ 127812 w 128055"/>
                  <a:gd name="connsiteY27" fmla="*/ 104921 h 150067"/>
                  <a:gd name="connsiteX28" fmla="*/ 118910 w 128055"/>
                  <a:gd name="connsiteY28" fmla="*/ 78850 h 150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28055" h="150067">
                    <a:moveTo>
                      <a:pt x="118910" y="78850"/>
                    </a:moveTo>
                    <a:cubicBezTo>
                      <a:pt x="111915" y="71855"/>
                      <a:pt x="101105" y="66768"/>
                      <a:pt x="86480" y="63588"/>
                    </a:cubicBezTo>
                    <a:lnTo>
                      <a:pt x="62316" y="57865"/>
                    </a:lnTo>
                    <a:cubicBezTo>
                      <a:pt x="56594" y="56594"/>
                      <a:pt x="52142" y="54686"/>
                      <a:pt x="50235" y="52778"/>
                    </a:cubicBezTo>
                    <a:cubicBezTo>
                      <a:pt x="47691" y="50871"/>
                      <a:pt x="46419" y="48327"/>
                      <a:pt x="46419" y="45147"/>
                    </a:cubicBezTo>
                    <a:cubicBezTo>
                      <a:pt x="46419" y="40697"/>
                      <a:pt x="48327" y="37517"/>
                      <a:pt x="52142" y="34974"/>
                    </a:cubicBezTo>
                    <a:cubicBezTo>
                      <a:pt x="55957" y="32430"/>
                      <a:pt x="61680" y="31158"/>
                      <a:pt x="68039" y="31158"/>
                    </a:cubicBezTo>
                    <a:cubicBezTo>
                      <a:pt x="82665" y="31158"/>
                      <a:pt x="97926" y="36245"/>
                      <a:pt x="113187" y="47055"/>
                    </a:cubicBezTo>
                    <a:lnTo>
                      <a:pt x="125268" y="17805"/>
                    </a:lnTo>
                    <a:cubicBezTo>
                      <a:pt x="117638" y="12082"/>
                      <a:pt x="108736" y="7631"/>
                      <a:pt x="98562" y="4451"/>
                    </a:cubicBezTo>
                    <a:cubicBezTo>
                      <a:pt x="89023" y="1272"/>
                      <a:pt x="78850" y="0"/>
                      <a:pt x="68039" y="0"/>
                    </a:cubicBezTo>
                    <a:cubicBezTo>
                      <a:pt x="55957" y="0"/>
                      <a:pt x="45147" y="1908"/>
                      <a:pt x="35609" y="5723"/>
                    </a:cubicBezTo>
                    <a:cubicBezTo>
                      <a:pt x="26071" y="9538"/>
                      <a:pt x="18441" y="15261"/>
                      <a:pt x="13353" y="21620"/>
                    </a:cubicBezTo>
                    <a:cubicBezTo>
                      <a:pt x="8266" y="28615"/>
                      <a:pt x="5723" y="36245"/>
                      <a:pt x="5723" y="45784"/>
                    </a:cubicBezTo>
                    <a:cubicBezTo>
                      <a:pt x="5723" y="57229"/>
                      <a:pt x="8903" y="66132"/>
                      <a:pt x="15897" y="72491"/>
                    </a:cubicBezTo>
                    <a:cubicBezTo>
                      <a:pt x="22256" y="78850"/>
                      <a:pt x="32430" y="83936"/>
                      <a:pt x="46419" y="87116"/>
                    </a:cubicBezTo>
                    <a:lnTo>
                      <a:pt x="69947" y="92203"/>
                    </a:lnTo>
                    <a:cubicBezTo>
                      <a:pt x="76942" y="93474"/>
                      <a:pt x="82029" y="95382"/>
                      <a:pt x="84572" y="97290"/>
                    </a:cubicBezTo>
                    <a:cubicBezTo>
                      <a:pt x="87116" y="99197"/>
                      <a:pt x="88388" y="101741"/>
                      <a:pt x="88388" y="105556"/>
                    </a:cubicBezTo>
                    <a:cubicBezTo>
                      <a:pt x="88388" y="109371"/>
                      <a:pt x="86480" y="112551"/>
                      <a:pt x="82665" y="115094"/>
                    </a:cubicBezTo>
                    <a:cubicBezTo>
                      <a:pt x="78850" y="117638"/>
                      <a:pt x="73762" y="118274"/>
                      <a:pt x="66768" y="118274"/>
                    </a:cubicBezTo>
                    <a:cubicBezTo>
                      <a:pt x="57229" y="118274"/>
                      <a:pt x="47691" y="117002"/>
                      <a:pt x="38153" y="113823"/>
                    </a:cubicBezTo>
                    <a:cubicBezTo>
                      <a:pt x="28615" y="110644"/>
                      <a:pt x="20348" y="106828"/>
                      <a:pt x="12082" y="101741"/>
                    </a:cubicBezTo>
                    <a:lnTo>
                      <a:pt x="0" y="132264"/>
                    </a:lnTo>
                    <a:cubicBezTo>
                      <a:pt x="8266" y="137986"/>
                      <a:pt x="17804" y="142438"/>
                      <a:pt x="28615" y="145617"/>
                    </a:cubicBezTo>
                    <a:cubicBezTo>
                      <a:pt x="39424" y="148797"/>
                      <a:pt x="52142" y="150068"/>
                      <a:pt x="65495" y="150068"/>
                    </a:cubicBezTo>
                    <a:cubicBezTo>
                      <a:pt x="85208" y="150068"/>
                      <a:pt x="100469" y="146253"/>
                      <a:pt x="111279" y="137986"/>
                    </a:cubicBezTo>
                    <a:cubicBezTo>
                      <a:pt x="122089" y="129720"/>
                      <a:pt x="127812" y="118910"/>
                      <a:pt x="127812" y="104921"/>
                    </a:cubicBezTo>
                    <a:cubicBezTo>
                      <a:pt x="129084" y="94747"/>
                      <a:pt x="125268" y="85844"/>
                      <a:pt x="118910" y="7885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920EE0C1-EFC6-0174-EA68-85E36F7AD6E2}"/>
                  </a:ext>
                </a:extLst>
              </p:cNvPr>
              <p:cNvSpPr/>
              <p:nvPr/>
            </p:nvSpPr>
            <p:spPr>
              <a:xfrm>
                <a:off x="11608260" y="6442756"/>
                <a:ext cx="155155" cy="197122"/>
              </a:xfrm>
              <a:custGeom>
                <a:avLst/>
                <a:gdLst>
                  <a:gd name="connsiteX0" fmla="*/ 112552 w 155155"/>
                  <a:gd name="connsiteY0" fmla="*/ 0 h 197122"/>
                  <a:gd name="connsiteX1" fmla="*/ 77578 w 155155"/>
                  <a:gd name="connsiteY1" fmla="*/ 84572 h 197122"/>
                  <a:gd name="connsiteX2" fmla="*/ 42605 w 155155"/>
                  <a:gd name="connsiteY2" fmla="*/ 0 h 197122"/>
                  <a:gd name="connsiteX3" fmla="*/ 0 w 155155"/>
                  <a:gd name="connsiteY3" fmla="*/ 0 h 197122"/>
                  <a:gd name="connsiteX4" fmla="*/ 55958 w 155155"/>
                  <a:gd name="connsiteY4" fmla="*/ 137351 h 197122"/>
                  <a:gd name="connsiteX5" fmla="*/ 31158 w 155155"/>
                  <a:gd name="connsiteY5" fmla="*/ 197123 h 197122"/>
                  <a:gd name="connsiteX6" fmla="*/ 74399 w 155155"/>
                  <a:gd name="connsiteY6" fmla="*/ 197123 h 197122"/>
                  <a:gd name="connsiteX7" fmla="*/ 155155 w 155155"/>
                  <a:gd name="connsiteY7" fmla="*/ 0 h 197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5155" h="197122">
                    <a:moveTo>
                      <a:pt x="112552" y="0"/>
                    </a:moveTo>
                    <a:lnTo>
                      <a:pt x="77578" y="84572"/>
                    </a:lnTo>
                    <a:lnTo>
                      <a:pt x="42605" y="0"/>
                    </a:lnTo>
                    <a:lnTo>
                      <a:pt x="0" y="0"/>
                    </a:lnTo>
                    <a:lnTo>
                      <a:pt x="55958" y="137351"/>
                    </a:lnTo>
                    <a:lnTo>
                      <a:pt x="31158" y="197123"/>
                    </a:lnTo>
                    <a:lnTo>
                      <a:pt x="74399" y="197123"/>
                    </a:lnTo>
                    <a:lnTo>
                      <a:pt x="155155" y="0"/>
                    </a:ln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0" name="Graphic 8">
              <a:extLst>
                <a:ext uri="{FF2B5EF4-FFF2-40B4-BE49-F238E27FC236}">
                  <a16:creationId xmlns:a16="http://schemas.microsoft.com/office/drawing/2014/main" id="{EB366E21-C964-9305-EC6C-4D5EE3D02432}"/>
                </a:ext>
              </a:extLst>
            </p:cNvPr>
            <p:cNvGrpSpPr/>
            <p:nvPr/>
          </p:nvGrpSpPr>
          <p:grpSpPr>
            <a:xfrm>
              <a:off x="7750365" y="6458016"/>
              <a:ext cx="3071945" cy="104920"/>
              <a:chOff x="7750365" y="6458016"/>
              <a:chExt cx="3071945" cy="104920"/>
            </a:xfrm>
            <a:solidFill>
              <a:srgbClr val="999999"/>
            </a:solidFill>
          </p:grpSpPr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BD38ED35-FA5A-BFB5-199E-8803DA493E5E}"/>
                  </a:ext>
                </a:extLst>
              </p:cNvPr>
              <p:cNvSpPr/>
              <p:nvPr/>
            </p:nvSpPr>
            <p:spPr>
              <a:xfrm>
                <a:off x="7750365" y="6465647"/>
                <a:ext cx="63588" cy="75669"/>
              </a:xfrm>
              <a:custGeom>
                <a:avLst/>
                <a:gdLst>
                  <a:gd name="connsiteX0" fmla="*/ 63588 w 63588"/>
                  <a:gd name="connsiteY0" fmla="*/ 27343 h 75669"/>
                  <a:gd name="connsiteX1" fmla="*/ 31158 w 63588"/>
                  <a:gd name="connsiteY1" fmla="*/ 54050 h 75669"/>
                  <a:gd name="connsiteX2" fmla="*/ 13989 w 63588"/>
                  <a:gd name="connsiteY2" fmla="*/ 54050 h 75669"/>
                  <a:gd name="connsiteX3" fmla="*/ 13989 w 63588"/>
                  <a:gd name="connsiteY3" fmla="*/ 75670 h 75669"/>
                  <a:gd name="connsiteX4" fmla="*/ 0 w 63588"/>
                  <a:gd name="connsiteY4" fmla="*/ 75670 h 75669"/>
                  <a:gd name="connsiteX5" fmla="*/ 0 w 63588"/>
                  <a:gd name="connsiteY5" fmla="*/ 0 h 75669"/>
                  <a:gd name="connsiteX6" fmla="*/ 31158 w 63588"/>
                  <a:gd name="connsiteY6" fmla="*/ 0 h 75669"/>
                  <a:gd name="connsiteX7" fmla="*/ 63588 w 63588"/>
                  <a:gd name="connsiteY7" fmla="*/ 27343 h 75669"/>
                  <a:gd name="connsiteX8" fmla="*/ 49599 w 63588"/>
                  <a:gd name="connsiteY8" fmla="*/ 27343 h 75669"/>
                  <a:gd name="connsiteX9" fmla="*/ 31158 w 63588"/>
                  <a:gd name="connsiteY9" fmla="*/ 12082 h 75669"/>
                  <a:gd name="connsiteX10" fmla="*/ 14626 w 63588"/>
                  <a:gd name="connsiteY10" fmla="*/ 12082 h 75669"/>
                  <a:gd name="connsiteX11" fmla="*/ 14626 w 63588"/>
                  <a:gd name="connsiteY11" fmla="*/ 41968 h 75669"/>
                  <a:gd name="connsiteX12" fmla="*/ 31158 w 63588"/>
                  <a:gd name="connsiteY12" fmla="*/ 41968 h 75669"/>
                  <a:gd name="connsiteX13" fmla="*/ 49599 w 63588"/>
                  <a:gd name="connsiteY13" fmla="*/ 27343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3588" h="75669">
                    <a:moveTo>
                      <a:pt x="63588" y="27343"/>
                    </a:moveTo>
                    <a:cubicBezTo>
                      <a:pt x="63588" y="43876"/>
                      <a:pt x="51506" y="54050"/>
                      <a:pt x="31158" y="54050"/>
                    </a:cubicBezTo>
                    <a:lnTo>
                      <a:pt x="13989" y="54050"/>
                    </a:lnTo>
                    <a:lnTo>
                      <a:pt x="13989" y="75670"/>
                    </a:lnTo>
                    <a:lnTo>
                      <a:pt x="0" y="75670"/>
                    </a:lnTo>
                    <a:lnTo>
                      <a:pt x="0" y="0"/>
                    </a:lnTo>
                    <a:lnTo>
                      <a:pt x="31158" y="0"/>
                    </a:lnTo>
                    <a:cubicBezTo>
                      <a:pt x="51506" y="0"/>
                      <a:pt x="63588" y="10174"/>
                      <a:pt x="63588" y="27343"/>
                    </a:cubicBezTo>
                    <a:close/>
                    <a:moveTo>
                      <a:pt x="49599" y="27343"/>
                    </a:moveTo>
                    <a:cubicBezTo>
                      <a:pt x="49599" y="17805"/>
                      <a:pt x="43240" y="12082"/>
                      <a:pt x="31158" y="12082"/>
                    </a:cubicBezTo>
                    <a:lnTo>
                      <a:pt x="14626" y="12082"/>
                    </a:lnTo>
                    <a:lnTo>
                      <a:pt x="14626" y="41968"/>
                    </a:lnTo>
                    <a:lnTo>
                      <a:pt x="31158" y="41968"/>
                    </a:lnTo>
                    <a:cubicBezTo>
                      <a:pt x="43240" y="41968"/>
                      <a:pt x="49599" y="36245"/>
                      <a:pt x="49599" y="27343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071E25C8-10E2-EB82-E950-47E10247A39F}"/>
                  </a:ext>
                </a:extLst>
              </p:cNvPr>
              <p:cNvSpPr/>
              <p:nvPr/>
            </p:nvSpPr>
            <p:spPr>
              <a:xfrm>
                <a:off x="7821583" y="6483452"/>
                <a:ext cx="61045" cy="59137"/>
              </a:xfrm>
              <a:custGeom>
                <a:avLst/>
                <a:gdLst>
                  <a:gd name="connsiteX0" fmla="*/ 0 w 61045"/>
                  <a:gd name="connsiteY0" fmla="*/ 29250 h 59137"/>
                  <a:gd name="connsiteX1" fmla="*/ 30523 w 61045"/>
                  <a:gd name="connsiteY1" fmla="*/ 0 h 59137"/>
                  <a:gd name="connsiteX2" fmla="*/ 61045 w 61045"/>
                  <a:gd name="connsiteY2" fmla="*/ 29250 h 59137"/>
                  <a:gd name="connsiteX3" fmla="*/ 30523 w 61045"/>
                  <a:gd name="connsiteY3" fmla="*/ 59137 h 59137"/>
                  <a:gd name="connsiteX4" fmla="*/ 0 w 61045"/>
                  <a:gd name="connsiteY4" fmla="*/ 29250 h 59137"/>
                  <a:gd name="connsiteX5" fmla="*/ 47691 w 61045"/>
                  <a:gd name="connsiteY5" fmla="*/ 29250 h 59137"/>
                  <a:gd name="connsiteX6" fmla="*/ 30523 w 61045"/>
                  <a:gd name="connsiteY6" fmla="*/ 11446 h 59137"/>
                  <a:gd name="connsiteX7" fmla="*/ 13354 w 61045"/>
                  <a:gd name="connsiteY7" fmla="*/ 29250 h 59137"/>
                  <a:gd name="connsiteX8" fmla="*/ 30523 w 61045"/>
                  <a:gd name="connsiteY8" fmla="*/ 47055 h 59137"/>
                  <a:gd name="connsiteX9" fmla="*/ 47691 w 61045"/>
                  <a:gd name="connsiteY9" fmla="*/ 29250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045" h="59137">
                    <a:moveTo>
                      <a:pt x="0" y="29250"/>
                    </a:moveTo>
                    <a:cubicBezTo>
                      <a:pt x="0" y="12082"/>
                      <a:pt x="12718" y="0"/>
                      <a:pt x="30523" y="0"/>
                    </a:cubicBezTo>
                    <a:cubicBezTo>
                      <a:pt x="48328" y="0"/>
                      <a:pt x="61045" y="12082"/>
                      <a:pt x="61045" y="29250"/>
                    </a:cubicBezTo>
                    <a:cubicBezTo>
                      <a:pt x="61045" y="46420"/>
                      <a:pt x="48328" y="59137"/>
                      <a:pt x="30523" y="59137"/>
                    </a:cubicBezTo>
                    <a:cubicBezTo>
                      <a:pt x="13354" y="58502"/>
                      <a:pt x="0" y="46420"/>
                      <a:pt x="0" y="29250"/>
                    </a:cubicBezTo>
                    <a:close/>
                    <a:moveTo>
                      <a:pt x="47691" y="29250"/>
                    </a:moveTo>
                    <a:cubicBezTo>
                      <a:pt x="47691" y="18441"/>
                      <a:pt x="40061" y="11446"/>
                      <a:pt x="30523" y="11446"/>
                    </a:cubicBezTo>
                    <a:cubicBezTo>
                      <a:pt x="20984" y="11446"/>
                      <a:pt x="13354" y="18441"/>
                      <a:pt x="13354" y="29250"/>
                    </a:cubicBezTo>
                    <a:cubicBezTo>
                      <a:pt x="13354" y="40061"/>
                      <a:pt x="20984" y="47055"/>
                      <a:pt x="30523" y="47055"/>
                    </a:cubicBezTo>
                    <a:cubicBezTo>
                      <a:pt x="40697" y="47055"/>
                      <a:pt x="47691" y="40061"/>
                      <a:pt x="47691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E608E248-9A28-0B19-9C17-70E72D2C3390}"/>
                  </a:ext>
                </a:extLst>
              </p:cNvPr>
              <p:cNvSpPr/>
              <p:nvPr/>
            </p:nvSpPr>
            <p:spPr>
              <a:xfrm>
                <a:off x="7887079" y="6483452"/>
                <a:ext cx="97290" cy="57865"/>
              </a:xfrm>
              <a:custGeom>
                <a:avLst/>
                <a:gdLst>
                  <a:gd name="connsiteX0" fmla="*/ 97290 w 97290"/>
                  <a:gd name="connsiteY0" fmla="*/ 0 h 57865"/>
                  <a:gd name="connsiteX1" fmla="*/ 76306 w 97290"/>
                  <a:gd name="connsiteY1" fmla="*/ 57865 h 57865"/>
                  <a:gd name="connsiteX2" fmla="*/ 63588 w 97290"/>
                  <a:gd name="connsiteY2" fmla="*/ 57865 h 57865"/>
                  <a:gd name="connsiteX3" fmla="*/ 48963 w 97290"/>
                  <a:gd name="connsiteY3" fmla="*/ 17805 h 57865"/>
                  <a:gd name="connsiteX4" fmla="*/ 33702 w 97290"/>
                  <a:gd name="connsiteY4" fmla="*/ 57865 h 57865"/>
                  <a:gd name="connsiteX5" fmla="*/ 20984 w 97290"/>
                  <a:gd name="connsiteY5" fmla="*/ 57865 h 57865"/>
                  <a:gd name="connsiteX6" fmla="*/ 0 w 97290"/>
                  <a:gd name="connsiteY6" fmla="*/ 0 h 57865"/>
                  <a:gd name="connsiteX7" fmla="*/ 12718 w 97290"/>
                  <a:gd name="connsiteY7" fmla="*/ 0 h 57865"/>
                  <a:gd name="connsiteX8" fmla="*/ 27979 w 97290"/>
                  <a:gd name="connsiteY8" fmla="*/ 42605 h 57865"/>
                  <a:gd name="connsiteX9" fmla="*/ 43876 w 97290"/>
                  <a:gd name="connsiteY9" fmla="*/ 0 h 57865"/>
                  <a:gd name="connsiteX10" fmla="*/ 55321 w 97290"/>
                  <a:gd name="connsiteY10" fmla="*/ 0 h 57865"/>
                  <a:gd name="connsiteX11" fmla="*/ 70583 w 97290"/>
                  <a:gd name="connsiteY11" fmla="*/ 42605 h 57865"/>
                  <a:gd name="connsiteX12" fmla="*/ 86480 w 97290"/>
                  <a:gd name="connsiteY12" fmla="*/ 0 h 57865"/>
                  <a:gd name="connsiteX13" fmla="*/ 97290 w 97290"/>
                  <a:gd name="connsiteY13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7290" h="57865">
                    <a:moveTo>
                      <a:pt x="97290" y="0"/>
                    </a:moveTo>
                    <a:lnTo>
                      <a:pt x="76306" y="57865"/>
                    </a:lnTo>
                    <a:lnTo>
                      <a:pt x="63588" y="57865"/>
                    </a:lnTo>
                    <a:lnTo>
                      <a:pt x="48963" y="17805"/>
                    </a:lnTo>
                    <a:lnTo>
                      <a:pt x="33702" y="57865"/>
                    </a:lnTo>
                    <a:lnTo>
                      <a:pt x="20984" y="57865"/>
                    </a:lnTo>
                    <a:lnTo>
                      <a:pt x="0" y="0"/>
                    </a:lnTo>
                    <a:lnTo>
                      <a:pt x="12718" y="0"/>
                    </a:lnTo>
                    <a:lnTo>
                      <a:pt x="27979" y="42605"/>
                    </a:lnTo>
                    <a:lnTo>
                      <a:pt x="43876" y="0"/>
                    </a:lnTo>
                    <a:lnTo>
                      <a:pt x="55321" y="0"/>
                    </a:lnTo>
                    <a:lnTo>
                      <a:pt x="70583" y="42605"/>
                    </a:lnTo>
                    <a:lnTo>
                      <a:pt x="86480" y="0"/>
                    </a:lnTo>
                    <a:lnTo>
                      <a:pt x="97290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09FA455A-EC0C-39B8-9E42-3AD4EE5947DB}"/>
                  </a:ext>
                </a:extLst>
              </p:cNvPr>
              <p:cNvSpPr/>
              <p:nvPr/>
            </p:nvSpPr>
            <p:spPr>
              <a:xfrm>
                <a:off x="7986912" y="6483452"/>
                <a:ext cx="59614" cy="59137"/>
              </a:xfrm>
              <a:custGeom>
                <a:avLst/>
                <a:gdLst>
                  <a:gd name="connsiteX0" fmla="*/ 59137 w 59614"/>
                  <a:gd name="connsiteY0" fmla="*/ 33702 h 59137"/>
                  <a:gd name="connsiteX1" fmla="*/ 13990 w 59614"/>
                  <a:gd name="connsiteY1" fmla="*/ 33702 h 59137"/>
                  <a:gd name="connsiteX2" fmla="*/ 32431 w 59614"/>
                  <a:gd name="connsiteY2" fmla="*/ 47691 h 59137"/>
                  <a:gd name="connsiteX3" fmla="*/ 48328 w 59614"/>
                  <a:gd name="connsiteY3" fmla="*/ 41332 h 59137"/>
                  <a:gd name="connsiteX4" fmla="*/ 55322 w 59614"/>
                  <a:gd name="connsiteY4" fmla="*/ 49599 h 59137"/>
                  <a:gd name="connsiteX5" fmla="*/ 31794 w 59614"/>
                  <a:gd name="connsiteY5" fmla="*/ 59137 h 59137"/>
                  <a:gd name="connsiteX6" fmla="*/ 0 w 59614"/>
                  <a:gd name="connsiteY6" fmla="*/ 29250 h 59137"/>
                  <a:gd name="connsiteX7" fmla="*/ 29887 w 59614"/>
                  <a:gd name="connsiteY7" fmla="*/ 0 h 59137"/>
                  <a:gd name="connsiteX8" fmla="*/ 59137 w 59614"/>
                  <a:gd name="connsiteY8" fmla="*/ 29887 h 59137"/>
                  <a:gd name="connsiteX9" fmla="*/ 59137 w 59614"/>
                  <a:gd name="connsiteY9" fmla="*/ 33702 h 59137"/>
                  <a:gd name="connsiteX10" fmla="*/ 13990 w 59614"/>
                  <a:gd name="connsiteY10" fmla="*/ 24164 h 59137"/>
                  <a:gd name="connsiteX11" fmla="*/ 47055 w 59614"/>
                  <a:gd name="connsiteY11" fmla="*/ 24164 h 59137"/>
                  <a:gd name="connsiteX12" fmla="*/ 30523 w 59614"/>
                  <a:gd name="connsiteY12" fmla="*/ 10174 h 59137"/>
                  <a:gd name="connsiteX13" fmla="*/ 13990 w 59614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614" h="59137">
                    <a:moveTo>
                      <a:pt x="59137" y="33702"/>
                    </a:moveTo>
                    <a:lnTo>
                      <a:pt x="13990" y="33702"/>
                    </a:lnTo>
                    <a:cubicBezTo>
                      <a:pt x="15897" y="41968"/>
                      <a:pt x="22892" y="47691"/>
                      <a:pt x="32431" y="47691"/>
                    </a:cubicBezTo>
                    <a:cubicBezTo>
                      <a:pt x="38789" y="47691"/>
                      <a:pt x="43876" y="45784"/>
                      <a:pt x="48328" y="41332"/>
                    </a:cubicBezTo>
                    <a:lnTo>
                      <a:pt x="55322" y="49599"/>
                    </a:lnTo>
                    <a:cubicBezTo>
                      <a:pt x="50235" y="55958"/>
                      <a:pt x="41969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7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773" y="30523"/>
                      <a:pt x="59773" y="32430"/>
                      <a:pt x="59137" y="33702"/>
                    </a:cubicBezTo>
                    <a:close/>
                    <a:moveTo>
                      <a:pt x="13990" y="24164"/>
                    </a:moveTo>
                    <a:lnTo>
                      <a:pt x="47055" y="24164"/>
                    </a:lnTo>
                    <a:cubicBezTo>
                      <a:pt x="45784" y="15897"/>
                      <a:pt x="39425" y="10174"/>
                      <a:pt x="30523" y="10174"/>
                    </a:cubicBezTo>
                    <a:cubicBezTo>
                      <a:pt x="21620" y="10174"/>
                      <a:pt x="15261" y="15897"/>
                      <a:pt x="13990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CC08852F-355C-C134-ECF1-93EA09CB7BCA}"/>
                  </a:ext>
                </a:extLst>
              </p:cNvPr>
              <p:cNvSpPr/>
              <p:nvPr/>
            </p:nvSpPr>
            <p:spPr>
              <a:xfrm>
                <a:off x="8060039" y="6482816"/>
                <a:ext cx="33066" cy="57865"/>
              </a:xfrm>
              <a:custGeom>
                <a:avLst/>
                <a:gdLst>
                  <a:gd name="connsiteX0" fmla="*/ 33066 w 33066"/>
                  <a:gd name="connsiteY0" fmla="*/ 0 h 57865"/>
                  <a:gd name="connsiteX1" fmla="*/ 33066 w 33066"/>
                  <a:gd name="connsiteY1" fmla="*/ 12718 h 57865"/>
                  <a:gd name="connsiteX2" fmla="*/ 29887 w 33066"/>
                  <a:gd name="connsiteY2" fmla="*/ 12082 h 57865"/>
                  <a:gd name="connsiteX3" fmla="*/ 13354 w 33066"/>
                  <a:gd name="connsiteY3" fmla="*/ 29886 h 57865"/>
                  <a:gd name="connsiteX4" fmla="*/ 13354 w 33066"/>
                  <a:gd name="connsiteY4" fmla="*/ 57865 h 57865"/>
                  <a:gd name="connsiteX5" fmla="*/ 0 w 33066"/>
                  <a:gd name="connsiteY5" fmla="*/ 57865 h 57865"/>
                  <a:gd name="connsiteX6" fmla="*/ 0 w 33066"/>
                  <a:gd name="connsiteY6" fmla="*/ 0 h 57865"/>
                  <a:gd name="connsiteX7" fmla="*/ 12718 w 33066"/>
                  <a:gd name="connsiteY7" fmla="*/ 0 h 57865"/>
                  <a:gd name="connsiteX8" fmla="*/ 12718 w 33066"/>
                  <a:gd name="connsiteY8" fmla="*/ 8266 h 57865"/>
                  <a:gd name="connsiteX9" fmla="*/ 33066 w 33066"/>
                  <a:gd name="connsiteY9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066" h="57865">
                    <a:moveTo>
                      <a:pt x="33066" y="0"/>
                    </a:moveTo>
                    <a:lnTo>
                      <a:pt x="33066" y="12718"/>
                    </a:lnTo>
                    <a:cubicBezTo>
                      <a:pt x="31794" y="12718"/>
                      <a:pt x="31158" y="12082"/>
                      <a:pt x="29887" y="12082"/>
                    </a:cubicBezTo>
                    <a:cubicBezTo>
                      <a:pt x="19713" y="12082"/>
                      <a:pt x="13354" y="18441"/>
                      <a:pt x="13354" y="29886"/>
                    </a:cubicBezTo>
                    <a:lnTo>
                      <a:pt x="13354" y="57865"/>
                    </a:lnTo>
                    <a:lnTo>
                      <a:pt x="0" y="57865"/>
                    </a:lnTo>
                    <a:lnTo>
                      <a:pt x="0" y="0"/>
                    </a:lnTo>
                    <a:lnTo>
                      <a:pt x="12718" y="0"/>
                    </a:lnTo>
                    <a:lnTo>
                      <a:pt x="12718" y="8266"/>
                    </a:lnTo>
                    <a:cubicBezTo>
                      <a:pt x="15897" y="3179"/>
                      <a:pt x="23528" y="0"/>
                      <a:pt x="33066" y="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69CDABD5-600E-A26B-DAD7-7CFD3AF155AD}"/>
                  </a:ext>
                </a:extLst>
              </p:cNvPr>
              <p:cNvSpPr/>
              <p:nvPr/>
            </p:nvSpPr>
            <p:spPr>
              <a:xfrm>
                <a:off x="8102643" y="6458016"/>
                <a:ext cx="17804" cy="83300"/>
              </a:xfrm>
              <a:custGeom>
                <a:avLst/>
                <a:gdLst>
                  <a:gd name="connsiteX0" fmla="*/ 0 w 17804"/>
                  <a:gd name="connsiteY0" fmla="*/ 8267 h 83300"/>
                  <a:gd name="connsiteX1" fmla="*/ 8903 w 17804"/>
                  <a:gd name="connsiteY1" fmla="*/ 0 h 83300"/>
                  <a:gd name="connsiteX2" fmla="*/ 17804 w 17804"/>
                  <a:gd name="connsiteY2" fmla="*/ 7631 h 83300"/>
                  <a:gd name="connsiteX3" fmla="*/ 8903 w 17804"/>
                  <a:gd name="connsiteY3" fmla="*/ 15897 h 83300"/>
                  <a:gd name="connsiteX4" fmla="*/ 0 w 17804"/>
                  <a:gd name="connsiteY4" fmla="*/ 8267 h 83300"/>
                  <a:gd name="connsiteX5" fmla="*/ 1907 w 17804"/>
                  <a:gd name="connsiteY5" fmla="*/ 25435 h 83300"/>
                  <a:gd name="connsiteX6" fmla="*/ 15261 w 17804"/>
                  <a:gd name="connsiteY6" fmla="*/ 25435 h 83300"/>
                  <a:gd name="connsiteX7" fmla="*/ 15261 w 17804"/>
                  <a:gd name="connsiteY7" fmla="*/ 83300 h 83300"/>
                  <a:gd name="connsiteX8" fmla="*/ 1907 w 17804"/>
                  <a:gd name="connsiteY8" fmla="*/ 83300 h 83300"/>
                  <a:gd name="connsiteX9" fmla="*/ 1907 w 17804"/>
                  <a:gd name="connsiteY9" fmla="*/ 25435 h 8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04" h="83300">
                    <a:moveTo>
                      <a:pt x="0" y="8267"/>
                    </a:moveTo>
                    <a:cubicBezTo>
                      <a:pt x="0" y="3816"/>
                      <a:pt x="3815" y="0"/>
                      <a:pt x="8903" y="0"/>
                    </a:cubicBezTo>
                    <a:cubicBezTo>
                      <a:pt x="13989" y="0"/>
                      <a:pt x="17804" y="3179"/>
                      <a:pt x="17804" y="7631"/>
                    </a:cubicBezTo>
                    <a:cubicBezTo>
                      <a:pt x="17804" y="12082"/>
                      <a:pt x="13989" y="15897"/>
                      <a:pt x="8903" y="15897"/>
                    </a:cubicBezTo>
                    <a:cubicBezTo>
                      <a:pt x="3815" y="15897"/>
                      <a:pt x="0" y="12718"/>
                      <a:pt x="0" y="8267"/>
                    </a:cubicBezTo>
                    <a:close/>
                    <a:moveTo>
                      <a:pt x="1907" y="25435"/>
                    </a:moveTo>
                    <a:lnTo>
                      <a:pt x="15261" y="25435"/>
                    </a:lnTo>
                    <a:lnTo>
                      <a:pt x="15261" y="83300"/>
                    </a:lnTo>
                    <a:lnTo>
                      <a:pt x="1907" y="83300"/>
                    </a:lnTo>
                    <a:lnTo>
                      <a:pt x="1907" y="25435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323DC651-790A-C025-AB48-EA1D6E85723D}"/>
                  </a:ext>
                </a:extLst>
              </p:cNvPr>
              <p:cNvSpPr/>
              <p:nvPr/>
            </p:nvSpPr>
            <p:spPr>
              <a:xfrm>
                <a:off x="8135709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4" y="0"/>
                      <a:pt x="32430" y="0"/>
                    </a:cubicBezTo>
                    <a:cubicBezTo>
                      <a:pt x="46420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C99630D5-C8AB-3D79-1929-AF23DC625B2E}"/>
                  </a:ext>
                </a:extLst>
              </p:cNvPr>
              <p:cNvSpPr/>
              <p:nvPr/>
            </p:nvSpPr>
            <p:spPr>
              <a:xfrm>
                <a:off x="8205656" y="6482180"/>
                <a:ext cx="61681" cy="80756"/>
              </a:xfrm>
              <a:custGeom>
                <a:avLst/>
                <a:gdLst>
                  <a:gd name="connsiteX0" fmla="*/ 61681 w 61681"/>
                  <a:gd name="connsiteY0" fmla="*/ 1271 h 80756"/>
                  <a:gd name="connsiteX1" fmla="*/ 61681 w 61681"/>
                  <a:gd name="connsiteY1" fmla="*/ 50235 h 80756"/>
                  <a:gd name="connsiteX2" fmla="*/ 30523 w 61681"/>
                  <a:gd name="connsiteY2" fmla="*/ 80757 h 80756"/>
                  <a:gd name="connsiteX3" fmla="*/ 2544 w 61681"/>
                  <a:gd name="connsiteY3" fmla="*/ 72491 h 80756"/>
                  <a:gd name="connsiteX4" fmla="*/ 8903 w 61681"/>
                  <a:gd name="connsiteY4" fmla="*/ 62316 h 80756"/>
                  <a:gd name="connsiteX5" fmla="*/ 29887 w 61681"/>
                  <a:gd name="connsiteY5" fmla="*/ 69311 h 80756"/>
                  <a:gd name="connsiteX6" fmla="*/ 48327 w 61681"/>
                  <a:gd name="connsiteY6" fmla="*/ 51506 h 80756"/>
                  <a:gd name="connsiteX7" fmla="*/ 48327 w 61681"/>
                  <a:gd name="connsiteY7" fmla="*/ 48327 h 80756"/>
                  <a:gd name="connsiteX8" fmla="*/ 29250 w 61681"/>
                  <a:gd name="connsiteY8" fmla="*/ 55957 h 80756"/>
                  <a:gd name="connsiteX9" fmla="*/ 0 w 61681"/>
                  <a:gd name="connsiteY9" fmla="*/ 27979 h 80756"/>
                  <a:gd name="connsiteX10" fmla="*/ 29250 w 61681"/>
                  <a:gd name="connsiteY10" fmla="*/ 0 h 80756"/>
                  <a:gd name="connsiteX11" fmla="*/ 48963 w 61681"/>
                  <a:gd name="connsiteY11" fmla="*/ 8266 h 80756"/>
                  <a:gd name="connsiteX12" fmla="*/ 48963 w 61681"/>
                  <a:gd name="connsiteY12" fmla="*/ 636 h 80756"/>
                  <a:gd name="connsiteX13" fmla="*/ 61681 w 61681"/>
                  <a:gd name="connsiteY13" fmla="*/ 636 h 80756"/>
                  <a:gd name="connsiteX14" fmla="*/ 48327 w 61681"/>
                  <a:gd name="connsiteY14" fmla="*/ 28615 h 80756"/>
                  <a:gd name="connsiteX15" fmla="*/ 30523 w 61681"/>
                  <a:gd name="connsiteY15" fmla="*/ 12082 h 80756"/>
                  <a:gd name="connsiteX16" fmla="*/ 12718 w 61681"/>
                  <a:gd name="connsiteY16" fmla="*/ 28615 h 80756"/>
                  <a:gd name="connsiteX17" fmla="*/ 30523 w 61681"/>
                  <a:gd name="connsiteY17" fmla="*/ 45147 h 80756"/>
                  <a:gd name="connsiteX18" fmla="*/ 48327 w 61681"/>
                  <a:gd name="connsiteY18" fmla="*/ 28615 h 80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1681" h="80756">
                    <a:moveTo>
                      <a:pt x="61681" y="1271"/>
                    </a:moveTo>
                    <a:lnTo>
                      <a:pt x="61681" y="50235"/>
                    </a:lnTo>
                    <a:cubicBezTo>
                      <a:pt x="61681" y="71218"/>
                      <a:pt x="50871" y="80757"/>
                      <a:pt x="30523" y="80757"/>
                    </a:cubicBezTo>
                    <a:cubicBezTo>
                      <a:pt x="19712" y="80757"/>
                      <a:pt x="8903" y="78213"/>
                      <a:pt x="2544" y="72491"/>
                    </a:cubicBezTo>
                    <a:lnTo>
                      <a:pt x="8903" y="62316"/>
                    </a:lnTo>
                    <a:cubicBezTo>
                      <a:pt x="13990" y="66768"/>
                      <a:pt x="22256" y="69311"/>
                      <a:pt x="29887" y="69311"/>
                    </a:cubicBezTo>
                    <a:cubicBezTo>
                      <a:pt x="42605" y="69311"/>
                      <a:pt x="48327" y="63588"/>
                      <a:pt x="48327" y="51506"/>
                    </a:cubicBezTo>
                    <a:lnTo>
                      <a:pt x="48327" y="48327"/>
                    </a:lnTo>
                    <a:cubicBezTo>
                      <a:pt x="43876" y="53414"/>
                      <a:pt x="36881" y="55957"/>
                      <a:pt x="29250" y="55957"/>
                    </a:cubicBezTo>
                    <a:cubicBezTo>
                      <a:pt x="12718" y="55957"/>
                      <a:pt x="0" y="44512"/>
                      <a:pt x="0" y="27979"/>
                    </a:cubicBezTo>
                    <a:cubicBezTo>
                      <a:pt x="0" y="11446"/>
                      <a:pt x="12718" y="0"/>
                      <a:pt x="29250" y="0"/>
                    </a:cubicBezTo>
                    <a:cubicBezTo>
                      <a:pt x="37517" y="0"/>
                      <a:pt x="44512" y="2543"/>
                      <a:pt x="48963" y="8266"/>
                    </a:cubicBezTo>
                    <a:lnTo>
                      <a:pt x="48963" y="636"/>
                    </a:lnTo>
                    <a:lnTo>
                      <a:pt x="61681" y="636"/>
                    </a:lnTo>
                    <a:close/>
                    <a:moveTo>
                      <a:pt x="48327" y="28615"/>
                    </a:moveTo>
                    <a:cubicBezTo>
                      <a:pt x="48327" y="19076"/>
                      <a:pt x="40697" y="12082"/>
                      <a:pt x="30523" y="12082"/>
                    </a:cubicBezTo>
                    <a:cubicBezTo>
                      <a:pt x="20349" y="12082"/>
                      <a:pt x="12718" y="18440"/>
                      <a:pt x="12718" y="28615"/>
                    </a:cubicBezTo>
                    <a:cubicBezTo>
                      <a:pt x="12718" y="38153"/>
                      <a:pt x="20349" y="45147"/>
                      <a:pt x="30523" y="45147"/>
                    </a:cubicBezTo>
                    <a:cubicBezTo>
                      <a:pt x="41332" y="45147"/>
                      <a:pt x="48327" y="38789"/>
                      <a:pt x="48327" y="2861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BAE61944-04D0-228A-8F09-C43A4C381215}"/>
                  </a:ext>
                </a:extLst>
              </p:cNvPr>
              <p:cNvSpPr/>
              <p:nvPr/>
            </p:nvSpPr>
            <p:spPr>
              <a:xfrm>
                <a:off x="8316299" y="6465647"/>
                <a:ext cx="13989" cy="75669"/>
              </a:xfrm>
              <a:custGeom>
                <a:avLst/>
                <a:gdLst>
                  <a:gd name="connsiteX0" fmla="*/ 0 w 13989"/>
                  <a:gd name="connsiteY0" fmla="*/ 0 h 75669"/>
                  <a:gd name="connsiteX1" fmla="*/ 13989 w 13989"/>
                  <a:gd name="connsiteY1" fmla="*/ 0 h 75669"/>
                  <a:gd name="connsiteX2" fmla="*/ 13989 w 13989"/>
                  <a:gd name="connsiteY2" fmla="*/ 75670 h 75669"/>
                  <a:gd name="connsiteX3" fmla="*/ 0 w 13989"/>
                  <a:gd name="connsiteY3" fmla="*/ 75670 h 75669"/>
                  <a:gd name="connsiteX4" fmla="*/ 0 w 13989"/>
                  <a:gd name="connsiteY4" fmla="*/ 0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89" h="75669">
                    <a:moveTo>
                      <a:pt x="0" y="0"/>
                    </a:moveTo>
                    <a:lnTo>
                      <a:pt x="13989" y="0"/>
                    </a:lnTo>
                    <a:lnTo>
                      <a:pt x="13989" y="75670"/>
                    </a:lnTo>
                    <a:lnTo>
                      <a:pt x="0" y="7567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2E1DE2C4-57E6-D8AF-7300-A1210317630C}"/>
                  </a:ext>
                </a:extLst>
              </p:cNvPr>
              <p:cNvSpPr/>
              <p:nvPr/>
            </p:nvSpPr>
            <p:spPr>
              <a:xfrm>
                <a:off x="8350002" y="6482816"/>
                <a:ext cx="56592" cy="58500"/>
              </a:xfrm>
              <a:custGeom>
                <a:avLst/>
                <a:gdLst>
                  <a:gd name="connsiteX0" fmla="*/ 56593 w 56592"/>
                  <a:gd name="connsiteY0" fmla="*/ 25435 h 58500"/>
                  <a:gd name="connsiteX1" fmla="*/ 56593 w 56592"/>
                  <a:gd name="connsiteY1" fmla="*/ 58501 h 58500"/>
                  <a:gd name="connsiteX2" fmla="*/ 43240 w 56592"/>
                  <a:gd name="connsiteY2" fmla="*/ 58501 h 58500"/>
                  <a:gd name="connsiteX3" fmla="*/ 43240 w 56592"/>
                  <a:gd name="connsiteY3" fmla="*/ 27343 h 58500"/>
                  <a:gd name="connsiteX4" fmla="*/ 29250 w 56592"/>
                  <a:gd name="connsiteY4" fmla="*/ 12082 h 58500"/>
                  <a:gd name="connsiteX5" fmla="*/ 13353 w 56592"/>
                  <a:gd name="connsiteY5" fmla="*/ 29250 h 58500"/>
                  <a:gd name="connsiteX6" fmla="*/ 13353 w 56592"/>
                  <a:gd name="connsiteY6" fmla="*/ 58501 h 58500"/>
                  <a:gd name="connsiteX7" fmla="*/ 0 w 56592"/>
                  <a:gd name="connsiteY7" fmla="*/ 58501 h 58500"/>
                  <a:gd name="connsiteX8" fmla="*/ 0 w 56592"/>
                  <a:gd name="connsiteY8" fmla="*/ 636 h 58500"/>
                  <a:gd name="connsiteX9" fmla="*/ 12718 w 56592"/>
                  <a:gd name="connsiteY9" fmla="*/ 636 h 58500"/>
                  <a:gd name="connsiteX10" fmla="*/ 12718 w 56592"/>
                  <a:gd name="connsiteY10" fmla="*/ 8266 h 58500"/>
                  <a:gd name="connsiteX11" fmla="*/ 32430 w 56592"/>
                  <a:gd name="connsiteY11" fmla="*/ 0 h 58500"/>
                  <a:gd name="connsiteX12" fmla="*/ 56593 w 56592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2" h="58500">
                    <a:moveTo>
                      <a:pt x="56593" y="25435"/>
                    </a:moveTo>
                    <a:lnTo>
                      <a:pt x="56593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5783" y="0"/>
                      <a:pt x="56593" y="8266"/>
                      <a:pt x="56593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D5DBC09A-66F7-884D-A9FF-D287CB5B0CA1}"/>
                  </a:ext>
                </a:extLst>
              </p:cNvPr>
              <p:cNvSpPr/>
              <p:nvPr/>
            </p:nvSpPr>
            <p:spPr>
              <a:xfrm>
                <a:off x="8423764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821C0874-185B-99EB-D14B-174681583B08}"/>
                  </a:ext>
                </a:extLst>
              </p:cNvPr>
              <p:cNvSpPr/>
              <p:nvPr/>
            </p:nvSpPr>
            <p:spPr>
              <a:xfrm>
                <a:off x="8493711" y="6483452"/>
                <a:ext cx="61044" cy="59137"/>
              </a:xfrm>
              <a:custGeom>
                <a:avLst/>
                <a:gdLst>
                  <a:gd name="connsiteX0" fmla="*/ 0 w 61044"/>
                  <a:gd name="connsiteY0" fmla="*/ 29250 h 59137"/>
                  <a:gd name="connsiteX1" fmla="*/ 30522 w 61044"/>
                  <a:gd name="connsiteY1" fmla="*/ 0 h 59137"/>
                  <a:gd name="connsiteX2" fmla="*/ 61045 w 61044"/>
                  <a:gd name="connsiteY2" fmla="*/ 29250 h 59137"/>
                  <a:gd name="connsiteX3" fmla="*/ 30522 w 61044"/>
                  <a:gd name="connsiteY3" fmla="*/ 59137 h 59137"/>
                  <a:gd name="connsiteX4" fmla="*/ 0 w 61044"/>
                  <a:gd name="connsiteY4" fmla="*/ 29250 h 59137"/>
                  <a:gd name="connsiteX5" fmla="*/ 47691 w 61044"/>
                  <a:gd name="connsiteY5" fmla="*/ 29250 h 59137"/>
                  <a:gd name="connsiteX6" fmla="*/ 30522 w 61044"/>
                  <a:gd name="connsiteY6" fmla="*/ 11446 h 59137"/>
                  <a:gd name="connsiteX7" fmla="*/ 13353 w 61044"/>
                  <a:gd name="connsiteY7" fmla="*/ 29250 h 59137"/>
                  <a:gd name="connsiteX8" fmla="*/ 30522 w 61044"/>
                  <a:gd name="connsiteY8" fmla="*/ 47055 h 59137"/>
                  <a:gd name="connsiteX9" fmla="*/ 47691 w 61044"/>
                  <a:gd name="connsiteY9" fmla="*/ 29250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044" h="59137">
                    <a:moveTo>
                      <a:pt x="0" y="29250"/>
                    </a:moveTo>
                    <a:cubicBezTo>
                      <a:pt x="0" y="12082"/>
                      <a:pt x="12718" y="0"/>
                      <a:pt x="30522" y="0"/>
                    </a:cubicBezTo>
                    <a:cubicBezTo>
                      <a:pt x="48327" y="0"/>
                      <a:pt x="61045" y="12082"/>
                      <a:pt x="61045" y="29250"/>
                    </a:cubicBezTo>
                    <a:cubicBezTo>
                      <a:pt x="61045" y="46420"/>
                      <a:pt x="48327" y="59137"/>
                      <a:pt x="30522" y="59137"/>
                    </a:cubicBezTo>
                    <a:cubicBezTo>
                      <a:pt x="12718" y="58502"/>
                      <a:pt x="0" y="46420"/>
                      <a:pt x="0" y="29250"/>
                    </a:cubicBezTo>
                    <a:close/>
                    <a:moveTo>
                      <a:pt x="47691" y="29250"/>
                    </a:moveTo>
                    <a:cubicBezTo>
                      <a:pt x="47691" y="18441"/>
                      <a:pt x="40060" y="11446"/>
                      <a:pt x="30522" y="11446"/>
                    </a:cubicBezTo>
                    <a:cubicBezTo>
                      <a:pt x="20984" y="11446"/>
                      <a:pt x="13353" y="18441"/>
                      <a:pt x="13353" y="29250"/>
                    </a:cubicBezTo>
                    <a:cubicBezTo>
                      <a:pt x="13353" y="40061"/>
                      <a:pt x="20984" y="47055"/>
                      <a:pt x="30522" y="47055"/>
                    </a:cubicBezTo>
                    <a:cubicBezTo>
                      <a:pt x="40060" y="47055"/>
                      <a:pt x="47691" y="40061"/>
                      <a:pt x="47691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0F9A8B7D-3272-CFB5-4B8E-98E5D728D791}"/>
                  </a:ext>
                </a:extLst>
              </p:cNvPr>
              <p:cNvSpPr/>
              <p:nvPr/>
            </p:nvSpPr>
            <p:spPr>
              <a:xfrm>
                <a:off x="8556663" y="6483452"/>
                <a:ext cx="63588" cy="57865"/>
              </a:xfrm>
              <a:custGeom>
                <a:avLst/>
                <a:gdLst>
                  <a:gd name="connsiteX0" fmla="*/ 63588 w 63588"/>
                  <a:gd name="connsiteY0" fmla="*/ 0 h 57865"/>
                  <a:gd name="connsiteX1" fmla="*/ 38789 w 63588"/>
                  <a:gd name="connsiteY1" fmla="*/ 57865 h 57865"/>
                  <a:gd name="connsiteX2" fmla="*/ 24799 w 63588"/>
                  <a:gd name="connsiteY2" fmla="*/ 57865 h 57865"/>
                  <a:gd name="connsiteX3" fmla="*/ 0 w 63588"/>
                  <a:gd name="connsiteY3" fmla="*/ 0 h 57865"/>
                  <a:gd name="connsiteX4" fmla="*/ 13989 w 63588"/>
                  <a:gd name="connsiteY4" fmla="*/ 0 h 57865"/>
                  <a:gd name="connsiteX5" fmla="*/ 31794 w 63588"/>
                  <a:gd name="connsiteY5" fmla="*/ 42605 h 57865"/>
                  <a:gd name="connsiteX6" fmla="*/ 50234 w 63588"/>
                  <a:gd name="connsiteY6" fmla="*/ 0 h 57865"/>
                  <a:gd name="connsiteX7" fmla="*/ 63588 w 63588"/>
                  <a:gd name="connsiteY7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88" h="57865">
                    <a:moveTo>
                      <a:pt x="63588" y="0"/>
                    </a:moveTo>
                    <a:lnTo>
                      <a:pt x="38789" y="57865"/>
                    </a:lnTo>
                    <a:lnTo>
                      <a:pt x="24799" y="57865"/>
                    </a:lnTo>
                    <a:lnTo>
                      <a:pt x="0" y="0"/>
                    </a:lnTo>
                    <a:lnTo>
                      <a:pt x="13989" y="0"/>
                    </a:lnTo>
                    <a:lnTo>
                      <a:pt x="31794" y="42605"/>
                    </a:lnTo>
                    <a:lnTo>
                      <a:pt x="50234" y="0"/>
                    </a:lnTo>
                    <a:lnTo>
                      <a:pt x="6358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4D1AE79C-1423-7B9A-32E6-29E66B7B614B}"/>
                  </a:ext>
                </a:extLst>
              </p:cNvPr>
              <p:cNvSpPr/>
              <p:nvPr/>
            </p:nvSpPr>
            <p:spPr>
              <a:xfrm>
                <a:off x="8622158" y="6483418"/>
                <a:ext cx="52778" cy="58535"/>
              </a:xfrm>
              <a:custGeom>
                <a:avLst/>
                <a:gdLst>
                  <a:gd name="connsiteX0" fmla="*/ 52779 w 52778"/>
                  <a:gd name="connsiteY0" fmla="*/ 24198 h 58535"/>
                  <a:gd name="connsiteX1" fmla="*/ 52779 w 52778"/>
                  <a:gd name="connsiteY1" fmla="*/ 57899 h 58535"/>
                  <a:gd name="connsiteX2" fmla="*/ 40061 w 52778"/>
                  <a:gd name="connsiteY2" fmla="*/ 57899 h 58535"/>
                  <a:gd name="connsiteX3" fmla="*/ 40061 w 52778"/>
                  <a:gd name="connsiteY3" fmla="*/ 50905 h 58535"/>
                  <a:gd name="connsiteX4" fmla="*/ 21620 w 52778"/>
                  <a:gd name="connsiteY4" fmla="*/ 58536 h 58535"/>
                  <a:gd name="connsiteX5" fmla="*/ 0 w 52778"/>
                  <a:gd name="connsiteY5" fmla="*/ 41366 h 58535"/>
                  <a:gd name="connsiteX6" fmla="*/ 24164 w 52778"/>
                  <a:gd name="connsiteY6" fmla="*/ 24198 h 58535"/>
                  <a:gd name="connsiteX7" fmla="*/ 38789 w 52778"/>
                  <a:gd name="connsiteY7" fmla="*/ 24198 h 58535"/>
                  <a:gd name="connsiteX8" fmla="*/ 38789 w 52778"/>
                  <a:gd name="connsiteY8" fmla="*/ 23562 h 58535"/>
                  <a:gd name="connsiteX9" fmla="*/ 24164 w 52778"/>
                  <a:gd name="connsiteY9" fmla="*/ 10844 h 58535"/>
                  <a:gd name="connsiteX10" fmla="*/ 6359 w 52778"/>
                  <a:gd name="connsiteY10" fmla="*/ 16567 h 58535"/>
                  <a:gd name="connsiteX11" fmla="*/ 1272 w 52778"/>
                  <a:gd name="connsiteY11" fmla="*/ 7029 h 58535"/>
                  <a:gd name="connsiteX12" fmla="*/ 25435 w 52778"/>
                  <a:gd name="connsiteY12" fmla="*/ 34 h 58535"/>
                  <a:gd name="connsiteX13" fmla="*/ 52779 w 52778"/>
                  <a:gd name="connsiteY13" fmla="*/ 24198 h 58535"/>
                  <a:gd name="connsiteX14" fmla="*/ 39425 w 52778"/>
                  <a:gd name="connsiteY14" fmla="*/ 40095 h 58535"/>
                  <a:gd name="connsiteX15" fmla="*/ 39425 w 52778"/>
                  <a:gd name="connsiteY15" fmla="*/ 33100 h 58535"/>
                  <a:gd name="connsiteX16" fmla="*/ 25435 w 52778"/>
                  <a:gd name="connsiteY16" fmla="*/ 33100 h 58535"/>
                  <a:gd name="connsiteX17" fmla="*/ 13990 w 52778"/>
                  <a:gd name="connsiteY17" fmla="*/ 40731 h 58535"/>
                  <a:gd name="connsiteX18" fmla="*/ 24800 w 52778"/>
                  <a:gd name="connsiteY18" fmla="*/ 48997 h 58535"/>
                  <a:gd name="connsiteX19" fmla="*/ 39425 w 52778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8" h="58535">
                    <a:moveTo>
                      <a:pt x="52779" y="24198"/>
                    </a:moveTo>
                    <a:lnTo>
                      <a:pt x="52779" y="57899"/>
                    </a:lnTo>
                    <a:lnTo>
                      <a:pt x="40061" y="57899"/>
                    </a:lnTo>
                    <a:lnTo>
                      <a:pt x="40061" y="50905"/>
                    </a:lnTo>
                    <a:cubicBezTo>
                      <a:pt x="36881" y="55992"/>
                      <a:pt x="30523" y="58536"/>
                      <a:pt x="21620" y="58536"/>
                    </a:cubicBezTo>
                    <a:cubicBezTo>
                      <a:pt x="8267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4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8" y="10844"/>
                      <a:pt x="24164" y="10844"/>
                    </a:cubicBezTo>
                    <a:cubicBezTo>
                      <a:pt x="17805" y="10844"/>
                      <a:pt x="10810" y="12752"/>
                      <a:pt x="6359" y="16567"/>
                    </a:cubicBezTo>
                    <a:lnTo>
                      <a:pt x="1272" y="7029"/>
                    </a:lnTo>
                    <a:cubicBezTo>
                      <a:pt x="7631" y="2578"/>
                      <a:pt x="16533" y="34"/>
                      <a:pt x="25435" y="34"/>
                    </a:cubicBezTo>
                    <a:cubicBezTo>
                      <a:pt x="43240" y="-602"/>
                      <a:pt x="52779" y="7665"/>
                      <a:pt x="52779" y="24198"/>
                    </a:cubicBezTo>
                    <a:close/>
                    <a:moveTo>
                      <a:pt x="39425" y="40095"/>
                    </a:moveTo>
                    <a:lnTo>
                      <a:pt x="39425" y="33100"/>
                    </a:lnTo>
                    <a:lnTo>
                      <a:pt x="25435" y="33100"/>
                    </a:lnTo>
                    <a:cubicBezTo>
                      <a:pt x="16533" y="33100"/>
                      <a:pt x="13990" y="36280"/>
                      <a:pt x="13990" y="40731"/>
                    </a:cubicBezTo>
                    <a:cubicBezTo>
                      <a:pt x="13990" y="45818"/>
                      <a:pt x="17805" y="48997"/>
                      <a:pt x="24800" y="48997"/>
                    </a:cubicBezTo>
                    <a:cubicBezTo>
                      <a:pt x="31794" y="48997"/>
                      <a:pt x="37517" y="45818"/>
                      <a:pt x="39425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F3B29DE1-0142-EBC5-372F-6D533E1331C0}"/>
                  </a:ext>
                </a:extLst>
              </p:cNvPr>
              <p:cNvSpPr/>
              <p:nvPr/>
            </p:nvSpPr>
            <p:spPr>
              <a:xfrm>
                <a:off x="8685111" y="6470098"/>
                <a:ext cx="41968" cy="71854"/>
              </a:xfrm>
              <a:custGeom>
                <a:avLst/>
                <a:gdLst>
                  <a:gd name="connsiteX0" fmla="*/ 41968 w 41968"/>
                  <a:gd name="connsiteY0" fmla="*/ 68039 h 71854"/>
                  <a:gd name="connsiteX1" fmla="*/ 29250 w 41968"/>
                  <a:gd name="connsiteY1" fmla="*/ 71855 h 71854"/>
                  <a:gd name="connsiteX2" fmla="*/ 9538 w 41968"/>
                  <a:gd name="connsiteY2" fmla="*/ 52142 h 71854"/>
                  <a:gd name="connsiteX3" fmla="*/ 9538 w 41968"/>
                  <a:gd name="connsiteY3" fmla="*/ 24163 h 71854"/>
                  <a:gd name="connsiteX4" fmla="*/ 0 w 41968"/>
                  <a:gd name="connsiteY4" fmla="*/ 24163 h 71854"/>
                  <a:gd name="connsiteX5" fmla="*/ 0 w 41968"/>
                  <a:gd name="connsiteY5" fmla="*/ 13353 h 71854"/>
                  <a:gd name="connsiteX6" fmla="*/ 9538 w 41968"/>
                  <a:gd name="connsiteY6" fmla="*/ 13353 h 71854"/>
                  <a:gd name="connsiteX7" fmla="*/ 9538 w 41968"/>
                  <a:gd name="connsiteY7" fmla="*/ 0 h 71854"/>
                  <a:gd name="connsiteX8" fmla="*/ 22892 w 41968"/>
                  <a:gd name="connsiteY8" fmla="*/ 0 h 71854"/>
                  <a:gd name="connsiteX9" fmla="*/ 22892 w 41968"/>
                  <a:gd name="connsiteY9" fmla="*/ 13353 h 71854"/>
                  <a:gd name="connsiteX10" fmla="*/ 38153 w 41968"/>
                  <a:gd name="connsiteY10" fmla="*/ 13353 h 71854"/>
                  <a:gd name="connsiteX11" fmla="*/ 38153 w 41968"/>
                  <a:gd name="connsiteY11" fmla="*/ 24163 h 71854"/>
                  <a:gd name="connsiteX12" fmla="*/ 22892 w 41968"/>
                  <a:gd name="connsiteY12" fmla="*/ 24163 h 71854"/>
                  <a:gd name="connsiteX13" fmla="*/ 22892 w 41968"/>
                  <a:gd name="connsiteY13" fmla="*/ 51506 h 71854"/>
                  <a:gd name="connsiteX14" fmla="*/ 31158 w 41968"/>
                  <a:gd name="connsiteY14" fmla="*/ 60409 h 71854"/>
                  <a:gd name="connsiteX15" fmla="*/ 38789 w 41968"/>
                  <a:gd name="connsiteY15" fmla="*/ 57865 h 71854"/>
                  <a:gd name="connsiteX16" fmla="*/ 41968 w 41968"/>
                  <a:gd name="connsiteY16" fmla="*/ 68039 h 7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968" h="71854">
                    <a:moveTo>
                      <a:pt x="41968" y="68039"/>
                    </a:moveTo>
                    <a:cubicBezTo>
                      <a:pt x="38789" y="70583"/>
                      <a:pt x="33702" y="71855"/>
                      <a:pt x="29250" y="71855"/>
                    </a:cubicBezTo>
                    <a:cubicBezTo>
                      <a:pt x="16533" y="71855"/>
                      <a:pt x="9538" y="64860"/>
                      <a:pt x="9538" y="52142"/>
                    </a:cubicBezTo>
                    <a:lnTo>
                      <a:pt x="9538" y="24163"/>
                    </a:lnTo>
                    <a:lnTo>
                      <a:pt x="0" y="24163"/>
                    </a:lnTo>
                    <a:lnTo>
                      <a:pt x="0" y="13353"/>
                    </a:lnTo>
                    <a:lnTo>
                      <a:pt x="9538" y="13353"/>
                    </a:lnTo>
                    <a:lnTo>
                      <a:pt x="9538" y="0"/>
                    </a:lnTo>
                    <a:lnTo>
                      <a:pt x="22892" y="0"/>
                    </a:lnTo>
                    <a:lnTo>
                      <a:pt x="22892" y="13353"/>
                    </a:lnTo>
                    <a:lnTo>
                      <a:pt x="38153" y="13353"/>
                    </a:lnTo>
                    <a:lnTo>
                      <a:pt x="38153" y="24163"/>
                    </a:lnTo>
                    <a:lnTo>
                      <a:pt x="22892" y="24163"/>
                    </a:lnTo>
                    <a:lnTo>
                      <a:pt x="22892" y="51506"/>
                    </a:lnTo>
                    <a:cubicBezTo>
                      <a:pt x="22892" y="57229"/>
                      <a:pt x="25435" y="60409"/>
                      <a:pt x="31158" y="60409"/>
                    </a:cubicBezTo>
                    <a:cubicBezTo>
                      <a:pt x="33702" y="60409"/>
                      <a:pt x="36881" y="59773"/>
                      <a:pt x="38789" y="57865"/>
                    </a:cubicBezTo>
                    <a:lnTo>
                      <a:pt x="41968" y="6803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DB1F56EB-54BE-CD29-A0D6-D399A6EF7352}"/>
                  </a:ext>
                </a:extLst>
              </p:cNvPr>
              <p:cNvSpPr/>
              <p:nvPr/>
            </p:nvSpPr>
            <p:spPr>
              <a:xfrm>
                <a:off x="8736617" y="6458016"/>
                <a:ext cx="17805" cy="83300"/>
              </a:xfrm>
              <a:custGeom>
                <a:avLst/>
                <a:gdLst>
                  <a:gd name="connsiteX0" fmla="*/ 0 w 17805"/>
                  <a:gd name="connsiteY0" fmla="*/ 8267 h 83300"/>
                  <a:gd name="connsiteX1" fmla="*/ 8903 w 17805"/>
                  <a:gd name="connsiteY1" fmla="*/ 0 h 83300"/>
                  <a:gd name="connsiteX2" fmla="*/ 17805 w 17805"/>
                  <a:gd name="connsiteY2" fmla="*/ 7631 h 83300"/>
                  <a:gd name="connsiteX3" fmla="*/ 8903 w 17805"/>
                  <a:gd name="connsiteY3" fmla="*/ 15897 h 83300"/>
                  <a:gd name="connsiteX4" fmla="*/ 0 w 17805"/>
                  <a:gd name="connsiteY4" fmla="*/ 8267 h 83300"/>
                  <a:gd name="connsiteX5" fmla="*/ 1908 w 17805"/>
                  <a:gd name="connsiteY5" fmla="*/ 25435 h 83300"/>
                  <a:gd name="connsiteX6" fmla="*/ 15261 w 17805"/>
                  <a:gd name="connsiteY6" fmla="*/ 25435 h 83300"/>
                  <a:gd name="connsiteX7" fmla="*/ 15261 w 17805"/>
                  <a:gd name="connsiteY7" fmla="*/ 83300 h 83300"/>
                  <a:gd name="connsiteX8" fmla="*/ 1908 w 17805"/>
                  <a:gd name="connsiteY8" fmla="*/ 83300 h 83300"/>
                  <a:gd name="connsiteX9" fmla="*/ 1908 w 17805"/>
                  <a:gd name="connsiteY9" fmla="*/ 25435 h 8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05" h="83300">
                    <a:moveTo>
                      <a:pt x="0" y="8267"/>
                    </a:moveTo>
                    <a:cubicBezTo>
                      <a:pt x="0" y="3816"/>
                      <a:pt x="3815" y="0"/>
                      <a:pt x="8903" y="0"/>
                    </a:cubicBezTo>
                    <a:cubicBezTo>
                      <a:pt x="13990" y="0"/>
                      <a:pt x="17805" y="3179"/>
                      <a:pt x="17805" y="7631"/>
                    </a:cubicBezTo>
                    <a:cubicBezTo>
                      <a:pt x="17805" y="12082"/>
                      <a:pt x="13990" y="15897"/>
                      <a:pt x="8903" y="15897"/>
                    </a:cubicBezTo>
                    <a:cubicBezTo>
                      <a:pt x="3815" y="15897"/>
                      <a:pt x="0" y="12718"/>
                      <a:pt x="0" y="8267"/>
                    </a:cubicBezTo>
                    <a:close/>
                    <a:moveTo>
                      <a:pt x="1908" y="25435"/>
                    </a:moveTo>
                    <a:lnTo>
                      <a:pt x="15261" y="25435"/>
                    </a:lnTo>
                    <a:lnTo>
                      <a:pt x="15261" y="83300"/>
                    </a:lnTo>
                    <a:lnTo>
                      <a:pt x="1908" y="83300"/>
                    </a:lnTo>
                    <a:lnTo>
                      <a:pt x="1908" y="25435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542C9192-34A8-FF92-5FFD-08117BB8DF09}"/>
                  </a:ext>
                </a:extLst>
              </p:cNvPr>
              <p:cNvSpPr/>
              <p:nvPr/>
            </p:nvSpPr>
            <p:spPr>
              <a:xfrm>
                <a:off x="8764596" y="6483452"/>
                <a:ext cx="61044" cy="59137"/>
              </a:xfrm>
              <a:custGeom>
                <a:avLst/>
                <a:gdLst>
                  <a:gd name="connsiteX0" fmla="*/ 0 w 61044"/>
                  <a:gd name="connsiteY0" fmla="*/ 29250 h 59137"/>
                  <a:gd name="connsiteX1" fmla="*/ 30523 w 61044"/>
                  <a:gd name="connsiteY1" fmla="*/ 0 h 59137"/>
                  <a:gd name="connsiteX2" fmla="*/ 61045 w 61044"/>
                  <a:gd name="connsiteY2" fmla="*/ 29250 h 59137"/>
                  <a:gd name="connsiteX3" fmla="*/ 30523 w 61044"/>
                  <a:gd name="connsiteY3" fmla="*/ 59137 h 59137"/>
                  <a:gd name="connsiteX4" fmla="*/ 0 w 61044"/>
                  <a:gd name="connsiteY4" fmla="*/ 29250 h 59137"/>
                  <a:gd name="connsiteX5" fmla="*/ 48327 w 61044"/>
                  <a:gd name="connsiteY5" fmla="*/ 29250 h 59137"/>
                  <a:gd name="connsiteX6" fmla="*/ 31158 w 61044"/>
                  <a:gd name="connsiteY6" fmla="*/ 11446 h 59137"/>
                  <a:gd name="connsiteX7" fmla="*/ 13989 w 61044"/>
                  <a:gd name="connsiteY7" fmla="*/ 29250 h 59137"/>
                  <a:gd name="connsiteX8" fmla="*/ 31158 w 61044"/>
                  <a:gd name="connsiteY8" fmla="*/ 47055 h 59137"/>
                  <a:gd name="connsiteX9" fmla="*/ 48327 w 61044"/>
                  <a:gd name="connsiteY9" fmla="*/ 29250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044" h="59137">
                    <a:moveTo>
                      <a:pt x="0" y="29250"/>
                    </a:moveTo>
                    <a:cubicBezTo>
                      <a:pt x="0" y="12082"/>
                      <a:pt x="12718" y="0"/>
                      <a:pt x="30523" y="0"/>
                    </a:cubicBezTo>
                    <a:cubicBezTo>
                      <a:pt x="48327" y="0"/>
                      <a:pt x="61045" y="12082"/>
                      <a:pt x="61045" y="29250"/>
                    </a:cubicBezTo>
                    <a:cubicBezTo>
                      <a:pt x="61045" y="46420"/>
                      <a:pt x="48327" y="59137"/>
                      <a:pt x="30523" y="59137"/>
                    </a:cubicBezTo>
                    <a:cubicBezTo>
                      <a:pt x="13353" y="58502"/>
                      <a:pt x="0" y="46420"/>
                      <a:pt x="0" y="29250"/>
                    </a:cubicBezTo>
                    <a:close/>
                    <a:moveTo>
                      <a:pt x="48327" y="29250"/>
                    </a:moveTo>
                    <a:cubicBezTo>
                      <a:pt x="48327" y="18441"/>
                      <a:pt x="40697" y="11446"/>
                      <a:pt x="31158" y="11446"/>
                    </a:cubicBezTo>
                    <a:cubicBezTo>
                      <a:pt x="21620" y="11446"/>
                      <a:pt x="13989" y="18441"/>
                      <a:pt x="13989" y="29250"/>
                    </a:cubicBezTo>
                    <a:cubicBezTo>
                      <a:pt x="13989" y="40061"/>
                      <a:pt x="21620" y="47055"/>
                      <a:pt x="31158" y="47055"/>
                    </a:cubicBezTo>
                    <a:cubicBezTo>
                      <a:pt x="40697" y="47055"/>
                      <a:pt x="48327" y="40061"/>
                      <a:pt x="48327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791FF8E4-0D40-AB9D-8DB1-E0C5158F7479}"/>
                  </a:ext>
                </a:extLst>
              </p:cNvPr>
              <p:cNvSpPr/>
              <p:nvPr/>
            </p:nvSpPr>
            <p:spPr>
              <a:xfrm>
                <a:off x="8839631" y="6482816"/>
                <a:ext cx="56592" cy="58500"/>
              </a:xfrm>
              <a:custGeom>
                <a:avLst/>
                <a:gdLst>
                  <a:gd name="connsiteX0" fmla="*/ 56593 w 56592"/>
                  <a:gd name="connsiteY0" fmla="*/ 25435 h 58500"/>
                  <a:gd name="connsiteX1" fmla="*/ 56593 w 56592"/>
                  <a:gd name="connsiteY1" fmla="*/ 58501 h 58500"/>
                  <a:gd name="connsiteX2" fmla="*/ 43240 w 56592"/>
                  <a:gd name="connsiteY2" fmla="*/ 58501 h 58500"/>
                  <a:gd name="connsiteX3" fmla="*/ 43240 w 56592"/>
                  <a:gd name="connsiteY3" fmla="*/ 27343 h 58500"/>
                  <a:gd name="connsiteX4" fmla="*/ 29250 w 56592"/>
                  <a:gd name="connsiteY4" fmla="*/ 12082 h 58500"/>
                  <a:gd name="connsiteX5" fmla="*/ 13353 w 56592"/>
                  <a:gd name="connsiteY5" fmla="*/ 29250 h 58500"/>
                  <a:gd name="connsiteX6" fmla="*/ 13353 w 56592"/>
                  <a:gd name="connsiteY6" fmla="*/ 58501 h 58500"/>
                  <a:gd name="connsiteX7" fmla="*/ 0 w 56592"/>
                  <a:gd name="connsiteY7" fmla="*/ 58501 h 58500"/>
                  <a:gd name="connsiteX8" fmla="*/ 0 w 56592"/>
                  <a:gd name="connsiteY8" fmla="*/ 636 h 58500"/>
                  <a:gd name="connsiteX9" fmla="*/ 12718 w 56592"/>
                  <a:gd name="connsiteY9" fmla="*/ 636 h 58500"/>
                  <a:gd name="connsiteX10" fmla="*/ 12718 w 56592"/>
                  <a:gd name="connsiteY10" fmla="*/ 8266 h 58500"/>
                  <a:gd name="connsiteX11" fmla="*/ 32430 w 56592"/>
                  <a:gd name="connsiteY11" fmla="*/ 0 h 58500"/>
                  <a:gd name="connsiteX12" fmla="*/ 56593 w 56592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2" h="58500">
                    <a:moveTo>
                      <a:pt x="56593" y="25435"/>
                    </a:moveTo>
                    <a:lnTo>
                      <a:pt x="56593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3" y="8266"/>
                      <a:pt x="56593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8385AC83-2E52-3998-FC65-FDF0921AAF00}"/>
                  </a:ext>
                </a:extLst>
              </p:cNvPr>
              <p:cNvSpPr/>
              <p:nvPr/>
            </p:nvSpPr>
            <p:spPr>
              <a:xfrm>
                <a:off x="8935013" y="6465647"/>
                <a:ext cx="64223" cy="75669"/>
              </a:xfrm>
              <a:custGeom>
                <a:avLst/>
                <a:gdLst>
                  <a:gd name="connsiteX0" fmla="*/ 24799 w 64223"/>
                  <a:gd name="connsiteY0" fmla="*/ 12082 h 75669"/>
                  <a:gd name="connsiteX1" fmla="*/ 0 w 64223"/>
                  <a:gd name="connsiteY1" fmla="*/ 12082 h 75669"/>
                  <a:gd name="connsiteX2" fmla="*/ 0 w 64223"/>
                  <a:gd name="connsiteY2" fmla="*/ 0 h 75669"/>
                  <a:gd name="connsiteX3" fmla="*/ 64224 w 64223"/>
                  <a:gd name="connsiteY3" fmla="*/ 0 h 75669"/>
                  <a:gd name="connsiteX4" fmla="*/ 64224 w 64223"/>
                  <a:gd name="connsiteY4" fmla="*/ 12082 h 75669"/>
                  <a:gd name="connsiteX5" fmla="*/ 39424 w 64223"/>
                  <a:gd name="connsiteY5" fmla="*/ 12082 h 75669"/>
                  <a:gd name="connsiteX6" fmla="*/ 39424 w 64223"/>
                  <a:gd name="connsiteY6" fmla="*/ 75670 h 75669"/>
                  <a:gd name="connsiteX7" fmla="*/ 25435 w 64223"/>
                  <a:gd name="connsiteY7" fmla="*/ 75670 h 75669"/>
                  <a:gd name="connsiteX8" fmla="*/ 25435 w 64223"/>
                  <a:gd name="connsiteY8" fmla="*/ 12082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223" h="75669">
                    <a:moveTo>
                      <a:pt x="24799" y="12082"/>
                    </a:moveTo>
                    <a:lnTo>
                      <a:pt x="0" y="12082"/>
                    </a:lnTo>
                    <a:lnTo>
                      <a:pt x="0" y="0"/>
                    </a:lnTo>
                    <a:lnTo>
                      <a:pt x="64224" y="0"/>
                    </a:lnTo>
                    <a:lnTo>
                      <a:pt x="64224" y="12082"/>
                    </a:lnTo>
                    <a:lnTo>
                      <a:pt x="39424" y="12082"/>
                    </a:lnTo>
                    <a:lnTo>
                      <a:pt x="39424" y="75670"/>
                    </a:lnTo>
                    <a:lnTo>
                      <a:pt x="25435" y="75670"/>
                    </a:lnTo>
                    <a:lnTo>
                      <a:pt x="25435" y="12082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9315CF0D-A569-FB01-9920-FF79F32CDB6E}"/>
                  </a:ext>
                </a:extLst>
              </p:cNvPr>
              <p:cNvSpPr/>
              <p:nvPr/>
            </p:nvSpPr>
            <p:spPr>
              <a:xfrm>
                <a:off x="9008775" y="6461196"/>
                <a:ext cx="56593" cy="80120"/>
              </a:xfrm>
              <a:custGeom>
                <a:avLst/>
                <a:gdLst>
                  <a:gd name="connsiteX0" fmla="*/ 56594 w 56593"/>
                  <a:gd name="connsiteY0" fmla="*/ 47055 h 80120"/>
                  <a:gd name="connsiteX1" fmla="*/ 56594 w 56593"/>
                  <a:gd name="connsiteY1" fmla="*/ 80121 h 80120"/>
                  <a:gd name="connsiteX2" fmla="*/ 43240 w 56593"/>
                  <a:gd name="connsiteY2" fmla="*/ 80121 h 80120"/>
                  <a:gd name="connsiteX3" fmla="*/ 43240 w 56593"/>
                  <a:gd name="connsiteY3" fmla="*/ 48963 h 80120"/>
                  <a:gd name="connsiteX4" fmla="*/ 29250 w 56593"/>
                  <a:gd name="connsiteY4" fmla="*/ 33702 h 80120"/>
                  <a:gd name="connsiteX5" fmla="*/ 13353 w 56593"/>
                  <a:gd name="connsiteY5" fmla="*/ 50871 h 80120"/>
                  <a:gd name="connsiteX6" fmla="*/ 13353 w 56593"/>
                  <a:gd name="connsiteY6" fmla="*/ 80121 h 80120"/>
                  <a:gd name="connsiteX7" fmla="*/ 0 w 56593"/>
                  <a:gd name="connsiteY7" fmla="*/ 80121 h 80120"/>
                  <a:gd name="connsiteX8" fmla="*/ 0 w 56593"/>
                  <a:gd name="connsiteY8" fmla="*/ 0 h 80120"/>
                  <a:gd name="connsiteX9" fmla="*/ 13353 w 56593"/>
                  <a:gd name="connsiteY9" fmla="*/ 0 h 80120"/>
                  <a:gd name="connsiteX10" fmla="*/ 13353 w 56593"/>
                  <a:gd name="connsiteY10" fmla="*/ 29251 h 80120"/>
                  <a:gd name="connsiteX11" fmla="*/ 32430 w 56593"/>
                  <a:gd name="connsiteY11" fmla="*/ 21620 h 80120"/>
                  <a:gd name="connsiteX12" fmla="*/ 56594 w 56593"/>
                  <a:gd name="connsiteY12" fmla="*/ 47055 h 80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80120">
                    <a:moveTo>
                      <a:pt x="56594" y="47055"/>
                    </a:moveTo>
                    <a:lnTo>
                      <a:pt x="56594" y="80121"/>
                    </a:lnTo>
                    <a:lnTo>
                      <a:pt x="43240" y="80121"/>
                    </a:lnTo>
                    <a:lnTo>
                      <a:pt x="43240" y="48963"/>
                    </a:lnTo>
                    <a:cubicBezTo>
                      <a:pt x="43240" y="38789"/>
                      <a:pt x="38153" y="33702"/>
                      <a:pt x="29250" y="33702"/>
                    </a:cubicBezTo>
                    <a:cubicBezTo>
                      <a:pt x="19712" y="33702"/>
                      <a:pt x="13353" y="39425"/>
                      <a:pt x="13353" y="50871"/>
                    </a:cubicBezTo>
                    <a:lnTo>
                      <a:pt x="13353" y="80121"/>
                    </a:lnTo>
                    <a:lnTo>
                      <a:pt x="0" y="80121"/>
                    </a:lnTo>
                    <a:lnTo>
                      <a:pt x="0" y="0"/>
                    </a:lnTo>
                    <a:lnTo>
                      <a:pt x="13353" y="0"/>
                    </a:lnTo>
                    <a:lnTo>
                      <a:pt x="13353" y="29251"/>
                    </a:lnTo>
                    <a:cubicBezTo>
                      <a:pt x="17804" y="24800"/>
                      <a:pt x="24800" y="21620"/>
                      <a:pt x="32430" y="21620"/>
                    </a:cubicBezTo>
                    <a:cubicBezTo>
                      <a:pt x="45783" y="21620"/>
                      <a:pt x="56594" y="29887"/>
                      <a:pt x="56594" y="4705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65AD677A-CA8B-CF6C-1B42-047F9F21641A}"/>
                  </a:ext>
                </a:extLst>
              </p:cNvPr>
              <p:cNvSpPr/>
              <p:nvPr/>
            </p:nvSpPr>
            <p:spPr>
              <a:xfrm>
                <a:off x="9078086" y="6483418"/>
                <a:ext cx="52777" cy="58535"/>
              </a:xfrm>
              <a:custGeom>
                <a:avLst/>
                <a:gdLst>
                  <a:gd name="connsiteX0" fmla="*/ 52778 w 52777"/>
                  <a:gd name="connsiteY0" fmla="*/ 24198 h 58535"/>
                  <a:gd name="connsiteX1" fmla="*/ 52778 w 52777"/>
                  <a:gd name="connsiteY1" fmla="*/ 57899 h 58535"/>
                  <a:gd name="connsiteX2" fmla="*/ 40060 w 52777"/>
                  <a:gd name="connsiteY2" fmla="*/ 57899 h 58535"/>
                  <a:gd name="connsiteX3" fmla="*/ 40060 w 52777"/>
                  <a:gd name="connsiteY3" fmla="*/ 50905 h 58535"/>
                  <a:gd name="connsiteX4" fmla="*/ 21619 w 52777"/>
                  <a:gd name="connsiteY4" fmla="*/ 58536 h 58535"/>
                  <a:gd name="connsiteX5" fmla="*/ 0 w 52777"/>
                  <a:gd name="connsiteY5" fmla="*/ 41366 h 58535"/>
                  <a:gd name="connsiteX6" fmla="*/ 24163 w 52777"/>
                  <a:gd name="connsiteY6" fmla="*/ 24198 h 58535"/>
                  <a:gd name="connsiteX7" fmla="*/ 38789 w 52777"/>
                  <a:gd name="connsiteY7" fmla="*/ 24198 h 58535"/>
                  <a:gd name="connsiteX8" fmla="*/ 38789 w 52777"/>
                  <a:gd name="connsiteY8" fmla="*/ 23562 h 58535"/>
                  <a:gd name="connsiteX9" fmla="*/ 24163 w 52777"/>
                  <a:gd name="connsiteY9" fmla="*/ 10844 h 58535"/>
                  <a:gd name="connsiteX10" fmla="*/ 6359 w 52777"/>
                  <a:gd name="connsiteY10" fmla="*/ 16567 h 58535"/>
                  <a:gd name="connsiteX11" fmla="*/ 1271 w 52777"/>
                  <a:gd name="connsiteY11" fmla="*/ 7029 h 58535"/>
                  <a:gd name="connsiteX12" fmla="*/ 25435 w 52777"/>
                  <a:gd name="connsiteY12" fmla="*/ 34 h 58535"/>
                  <a:gd name="connsiteX13" fmla="*/ 52778 w 52777"/>
                  <a:gd name="connsiteY13" fmla="*/ 24198 h 58535"/>
                  <a:gd name="connsiteX14" fmla="*/ 38789 w 52777"/>
                  <a:gd name="connsiteY14" fmla="*/ 40095 h 58535"/>
                  <a:gd name="connsiteX15" fmla="*/ 38789 w 52777"/>
                  <a:gd name="connsiteY15" fmla="*/ 33100 h 58535"/>
                  <a:gd name="connsiteX16" fmla="*/ 24799 w 52777"/>
                  <a:gd name="connsiteY16" fmla="*/ 33100 h 58535"/>
                  <a:gd name="connsiteX17" fmla="*/ 13353 w 52777"/>
                  <a:gd name="connsiteY17" fmla="*/ 40731 h 58535"/>
                  <a:gd name="connsiteX18" fmla="*/ 24163 w 52777"/>
                  <a:gd name="connsiteY18" fmla="*/ 48997 h 58535"/>
                  <a:gd name="connsiteX19" fmla="*/ 38789 w 52777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7" h="58535">
                    <a:moveTo>
                      <a:pt x="52778" y="24198"/>
                    </a:moveTo>
                    <a:lnTo>
                      <a:pt x="52778" y="57899"/>
                    </a:lnTo>
                    <a:lnTo>
                      <a:pt x="40060" y="57899"/>
                    </a:lnTo>
                    <a:lnTo>
                      <a:pt x="40060" y="50905"/>
                    </a:lnTo>
                    <a:cubicBezTo>
                      <a:pt x="36881" y="55992"/>
                      <a:pt x="30522" y="58536"/>
                      <a:pt x="21619" y="58536"/>
                    </a:cubicBezTo>
                    <a:cubicBezTo>
                      <a:pt x="8266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3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7" y="10844"/>
                      <a:pt x="24163" y="10844"/>
                    </a:cubicBezTo>
                    <a:cubicBezTo>
                      <a:pt x="17804" y="10844"/>
                      <a:pt x="10810" y="12752"/>
                      <a:pt x="6359" y="16567"/>
                    </a:cubicBezTo>
                    <a:lnTo>
                      <a:pt x="1271" y="7029"/>
                    </a:lnTo>
                    <a:cubicBezTo>
                      <a:pt x="7630" y="2578"/>
                      <a:pt x="16533" y="34"/>
                      <a:pt x="25435" y="34"/>
                    </a:cubicBezTo>
                    <a:cubicBezTo>
                      <a:pt x="43240" y="-602"/>
                      <a:pt x="52778" y="7665"/>
                      <a:pt x="52778" y="24198"/>
                    </a:cubicBezTo>
                    <a:close/>
                    <a:moveTo>
                      <a:pt x="38789" y="40095"/>
                    </a:moveTo>
                    <a:lnTo>
                      <a:pt x="38789" y="33100"/>
                    </a:lnTo>
                    <a:lnTo>
                      <a:pt x="24799" y="33100"/>
                    </a:lnTo>
                    <a:cubicBezTo>
                      <a:pt x="15897" y="33100"/>
                      <a:pt x="13353" y="36280"/>
                      <a:pt x="13353" y="40731"/>
                    </a:cubicBezTo>
                    <a:cubicBezTo>
                      <a:pt x="13353" y="45818"/>
                      <a:pt x="17169" y="48997"/>
                      <a:pt x="24163" y="48997"/>
                    </a:cubicBezTo>
                    <a:cubicBezTo>
                      <a:pt x="31158" y="48997"/>
                      <a:pt x="36881" y="45818"/>
                      <a:pt x="38789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BF74F5EB-05F3-7E1E-7C18-F6ADEFAB51FB}"/>
                  </a:ext>
                </a:extLst>
              </p:cNvPr>
              <p:cNvSpPr/>
              <p:nvPr/>
            </p:nvSpPr>
            <p:spPr>
              <a:xfrm>
                <a:off x="9140402" y="6470098"/>
                <a:ext cx="41968" cy="71854"/>
              </a:xfrm>
              <a:custGeom>
                <a:avLst/>
                <a:gdLst>
                  <a:gd name="connsiteX0" fmla="*/ 41968 w 41968"/>
                  <a:gd name="connsiteY0" fmla="*/ 68039 h 71854"/>
                  <a:gd name="connsiteX1" fmla="*/ 29250 w 41968"/>
                  <a:gd name="connsiteY1" fmla="*/ 71855 h 71854"/>
                  <a:gd name="connsiteX2" fmla="*/ 9538 w 41968"/>
                  <a:gd name="connsiteY2" fmla="*/ 52142 h 71854"/>
                  <a:gd name="connsiteX3" fmla="*/ 9538 w 41968"/>
                  <a:gd name="connsiteY3" fmla="*/ 24163 h 71854"/>
                  <a:gd name="connsiteX4" fmla="*/ 0 w 41968"/>
                  <a:gd name="connsiteY4" fmla="*/ 24163 h 71854"/>
                  <a:gd name="connsiteX5" fmla="*/ 0 w 41968"/>
                  <a:gd name="connsiteY5" fmla="*/ 13353 h 71854"/>
                  <a:gd name="connsiteX6" fmla="*/ 9538 w 41968"/>
                  <a:gd name="connsiteY6" fmla="*/ 13353 h 71854"/>
                  <a:gd name="connsiteX7" fmla="*/ 9538 w 41968"/>
                  <a:gd name="connsiteY7" fmla="*/ 0 h 71854"/>
                  <a:gd name="connsiteX8" fmla="*/ 22892 w 41968"/>
                  <a:gd name="connsiteY8" fmla="*/ 0 h 71854"/>
                  <a:gd name="connsiteX9" fmla="*/ 22892 w 41968"/>
                  <a:gd name="connsiteY9" fmla="*/ 13353 h 71854"/>
                  <a:gd name="connsiteX10" fmla="*/ 38153 w 41968"/>
                  <a:gd name="connsiteY10" fmla="*/ 13353 h 71854"/>
                  <a:gd name="connsiteX11" fmla="*/ 38153 w 41968"/>
                  <a:gd name="connsiteY11" fmla="*/ 24163 h 71854"/>
                  <a:gd name="connsiteX12" fmla="*/ 22892 w 41968"/>
                  <a:gd name="connsiteY12" fmla="*/ 24163 h 71854"/>
                  <a:gd name="connsiteX13" fmla="*/ 22892 w 41968"/>
                  <a:gd name="connsiteY13" fmla="*/ 51506 h 71854"/>
                  <a:gd name="connsiteX14" fmla="*/ 31158 w 41968"/>
                  <a:gd name="connsiteY14" fmla="*/ 60409 h 71854"/>
                  <a:gd name="connsiteX15" fmla="*/ 38789 w 41968"/>
                  <a:gd name="connsiteY15" fmla="*/ 57865 h 71854"/>
                  <a:gd name="connsiteX16" fmla="*/ 41968 w 41968"/>
                  <a:gd name="connsiteY16" fmla="*/ 68039 h 7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968" h="71854">
                    <a:moveTo>
                      <a:pt x="41968" y="68039"/>
                    </a:moveTo>
                    <a:cubicBezTo>
                      <a:pt x="38789" y="70583"/>
                      <a:pt x="33702" y="71855"/>
                      <a:pt x="29250" y="71855"/>
                    </a:cubicBezTo>
                    <a:cubicBezTo>
                      <a:pt x="16533" y="71855"/>
                      <a:pt x="9538" y="64860"/>
                      <a:pt x="9538" y="52142"/>
                    </a:cubicBezTo>
                    <a:lnTo>
                      <a:pt x="9538" y="24163"/>
                    </a:lnTo>
                    <a:lnTo>
                      <a:pt x="0" y="24163"/>
                    </a:lnTo>
                    <a:lnTo>
                      <a:pt x="0" y="13353"/>
                    </a:lnTo>
                    <a:lnTo>
                      <a:pt x="9538" y="13353"/>
                    </a:lnTo>
                    <a:lnTo>
                      <a:pt x="9538" y="0"/>
                    </a:lnTo>
                    <a:lnTo>
                      <a:pt x="22892" y="0"/>
                    </a:lnTo>
                    <a:lnTo>
                      <a:pt x="22892" y="13353"/>
                    </a:lnTo>
                    <a:lnTo>
                      <a:pt x="38153" y="13353"/>
                    </a:lnTo>
                    <a:lnTo>
                      <a:pt x="38153" y="24163"/>
                    </a:lnTo>
                    <a:lnTo>
                      <a:pt x="22892" y="24163"/>
                    </a:lnTo>
                    <a:lnTo>
                      <a:pt x="22892" y="51506"/>
                    </a:lnTo>
                    <a:cubicBezTo>
                      <a:pt x="22892" y="57229"/>
                      <a:pt x="25435" y="60409"/>
                      <a:pt x="31158" y="60409"/>
                    </a:cubicBezTo>
                    <a:cubicBezTo>
                      <a:pt x="33702" y="60409"/>
                      <a:pt x="36881" y="59773"/>
                      <a:pt x="38789" y="57865"/>
                    </a:cubicBezTo>
                    <a:lnTo>
                      <a:pt x="41968" y="6803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B3467E59-EDAE-468E-FA52-65D41152DBE9}"/>
                  </a:ext>
                </a:extLst>
              </p:cNvPr>
              <p:cNvSpPr/>
              <p:nvPr/>
            </p:nvSpPr>
            <p:spPr>
              <a:xfrm>
                <a:off x="9224975" y="6465647"/>
                <a:ext cx="74397" cy="75033"/>
              </a:xfrm>
              <a:custGeom>
                <a:avLst/>
                <a:gdLst>
                  <a:gd name="connsiteX0" fmla="*/ 0 w 74397"/>
                  <a:gd name="connsiteY0" fmla="*/ 0 h 75033"/>
                  <a:gd name="connsiteX1" fmla="*/ 33066 w 74397"/>
                  <a:gd name="connsiteY1" fmla="*/ 0 h 75033"/>
                  <a:gd name="connsiteX2" fmla="*/ 74398 w 74397"/>
                  <a:gd name="connsiteY2" fmla="*/ 37517 h 75033"/>
                  <a:gd name="connsiteX3" fmla="*/ 33066 w 74397"/>
                  <a:gd name="connsiteY3" fmla="*/ 75034 h 75033"/>
                  <a:gd name="connsiteX4" fmla="*/ 0 w 74397"/>
                  <a:gd name="connsiteY4" fmla="*/ 75034 h 75033"/>
                  <a:gd name="connsiteX5" fmla="*/ 0 w 74397"/>
                  <a:gd name="connsiteY5" fmla="*/ 0 h 75033"/>
                  <a:gd name="connsiteX6" fmla="*/ 32430 w 74397"/>
                  <a:gd name="connsiteY6" fmla="*/ 63589 h 75033"/>
                  <a:gd name="connsiteX7" fmla="*/ 60409 w 74397"/>
                  <a:gd name="connsiteY7" fmla="*/ 37517 h 75033"/>
                  <a:gd name="connsiteX8" fmla="*/ 32430 w 74397"/>
                  <a:gd name="connsiteY8" fmla="*/ 11446 h 75033"/>
                  <a:gd name="connsiteX9" fmla="*/ 13989 w 74397"/>
                  <a:gd name="connsiteY9" fmla="*/ 11446 h 75033"/>
                  <a:gd name="connsiteX10" fmla="*/ 13989 w 74397"/>
                  <a:gd name="connsiteY10" fmla="*/ 63589 h 75033"/>
                  <a:gd name="connsiteX11" fmla="*/ 32430 w 74397"/>
                  <a:gd name="connsiteY11" fmla="*/ 63589 h 75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4397" h="75033">
                    <a:moveTo>
                      <a:pt x="0" y="0"/>
                    </a:moveTo>
                    <a:lnTo>
                      <a:pt x="33066" y="0"/>
                    </a:lnTo>
                    <a:cubicBezTo>
                      <a:pt x="57865" y="0"/>
                      <a:pt x="74398" y="15261"/>
                      <a:pt x="74398" y="37517"/>
                    </a:cubicBezTo>
                    <a:cubicBezTo>
                      <a:pt x="74398" y="60409"/>
                      <a:pt x="57865" y="75034"/>
                      <a:pt x="33066" y="75034"/>
                    </a:cubicBezTo>
                    <a:lnTo>
                      <a:pt x="0" y="75034"/>
                    </a:lnTo>
                    <a:lnTo>
                      <a:pt x="0" y="0"/>
                    </a:lnTo>
                    <a:close/>
                    <a:moveTo>
                      <a:pt x="32430" y="63589"/>
                    </a:moveTo>
                    <a:cubicBezTo>
                      <a:pt x="49598" y="63589"/>
                      <a:pt x="60409" y="53414"/>
                      <a:pt x="60409" y="37517"/>
                    </a:cubicBezTo>
                    <a:cubicBezTo>
                      <a:pt x="60409" y="21620"/>
                      <a:pt x="49598" y="11446"/>
                      <a:pt x="32430" y="11446"/>
                    </a:cubicBezTo>
                    <a:lnTo>
                      <a:pt x="13989" y="11446"/>
                    </a:lnTo>
                    <a:lnTo>
                      <a:pt x="13989" y="63589"/>
                    </a:lnTo>
                    <a:lnTo>
                      <a:pt x="32430" y="6358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A250309C-AE1B-04A3-DFEA-1B35FC2E1DCC}"/>
                  </a:ext>
                </a:extLst>
              </p:cNvPr>
              <p:cNvSpPr/>
              <p:nvPr/>
            </p:nvSpPr>
            <p:spPr>
              <a:xfrm>
                <a:off x="9313363" y="6482816"/>
                <a:ext cx="33065" cy="57865"/>
              </a:xfrm>
              <a:custGeom>
                <a:avLst/>
                <a:gdLst>
                  <a:gd name="connsiteX0" fmla="*/ 33066 w 33065"/>
                  <a:gd name="connsiteY0" fmla="*/ 0 h 57865"/>
                  <a:gd name="connsiteX1" fmla="*/ 33066 w 33065"/>
                  <a:gd name="connsiteY1" fmla="*/ 12718 h 57865"/>
                  <a:gd name="connsiteX2" fmla="*/ 29886 w 33065"/>
                  <a:gd name="connsiteY2" fmla="*/ 12082 h 57865"/>
                  <a:gd name="connsiteX3" fmla="*/ 13353 w 33065"/>
                  <a:gd name="connsiteY3" fmla="*/ 29886 h 57865"/>
                  <a:gd name="connsiteX4" fmla="*/ 13353 w 33065"/>
                  <a:gd name="connsiteY4" fmla="*/ 57865 h 57865"/>
                  <a:gd name="connsiteX5" fmla="*/ 0 w 33065"/>
                  <a:gd name="connsiteY5" fmla="*/ 57865 h 57865"/>
                  <a:gd name="connsiteX6" fmla="*/ 0 w 33065"/>
                  <a:gd name="connsiteY6" fmla="*/ 0 h 57865"/>
                  <a:gd name="connsiteX7" fmla="*/ 12718 w 33065"/>
                  <a:gd name="connsiteY7" fmla="*/ 0 h 57865"/>
                  <a:gd name="connsiteX8" fmla="*/ 12718 w 33065"/>
                  <a:gd name="connsiteY8" fmla="*/ 8266 h 57865"/>
                  <a:gd name="connsiteX9" fmla="*/ 33066 w 33065"/>
                  <a:gd name="connsiteY9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065" h="57865">
                    <a:moveTo>
                      <a:pt x="33066" y="0"/>
                    </a:moveTo>
                    <a:lnTo>
                      <a:pt x="33066" y="12718"/>
                    </a:lnTo>
                    <a:cubicBezTo>
                      <a:pt x="31794" y="12718"/>
                      <a:pt x="31158" y="12082"/>
                      <a:pt x="29886" y="12082"/>
                    </a:cubicBezTo>
                    <a:cubicBezTo>
                      <a:pt x="19712" y="12082"/>
                      <a:pt x="13353" y="18441"/>
                      <a:pt x="13353" y="29886"/>
                    </a:cubicBezTo>
                    <a:lnTo>
                      <a:pt x="13353" y="57865"/>
                    </a:lnTo>
                    <a:lnTo>
                      <a:pt x="0" y="57865"/>
                    </a:lnTo>
                    <a:lnTo>
                      <a:pt x="0" y="0"/>
                    </a:lnTo>
                    <a:lnTo>
                      <a:pt x="12718" y="0"/>
                    </a:lnTo>
                    <a:lnTo>
                      <a:pt x="12718" y="8266"/>
                    </a:lnTo>
                    <a:cubicBezTo>
                      <a:pt x="16533" y="3179"/>
                      <a:pt x="23527" y="0"/>
                      <a:pt x="33066" y="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858081C0-5FED-5849-5E92-B2CC06771EAE}"/>
                  </a:ext>
                </a:extLst>
              </p:cNvPr>
              <p:cNvSpPr/>
              <p:nvPr/>
            </p:nvSpPr>
            <p:spPr>
              <a:xfrm>
                <a:off x="9355966" y="6458016"/>
                <a:ext cx="17805" cy="83300"/>
              </a:xfrm>
              <a:custGeom>
                <a:avLst/>
                <a:gdLst>
                  <a:gd name="connsiteX0" fmla="*/ 0 w 17805"/>
                  <a:gd name="connsiteY0" fmla="*/ 8267 h 83300"/>
                  <a:gd name="connsiteX1" fmla="*/ 8903 w 17805"/>
                  <a:gd name="connsiteY1" fmla="*/ 0 h 83300"/>
                  <a:gd name="connsiteX2" fmla="*/ 17805 w 17805"/>
                  <a:gd name="connsiteY2" fmla="*/ 7631 h 83300"/>
                  <a:gd name="connsiteX3" fmla="*/ 8903 w 17805"/>
                  <a:gd name="connsiteY3" fmla="*/ 15897 h 83300"/>
                  <a:gd name="connsiteX4" fmla="*/ 0 w 17805"/>
                  <a:gd name="connsiteY4" fmla="*/ 8267 h 83300"/>
                  <a:gd name="connsiteX5" fmla="*/ 1908 w 17805"/>
                  <a:gd name="connsiteY5" fmla="*/ 25435 h 83300"/>
                  <a:gd name="connsiteX6" fmla="*/ 15261 w 17805"/>
                  <a:gd name="connsiteY6" fmla="*/ 25435 h 83300"/>
                  <a:gd name="connsiteX7" fmla="*/ 15261 w 17805"/>
                  <a:gd name="connsiteY7" fmla="*/ 83300 h 83300"/>
                  <a:gd name="connsiteX8" fmla="*/ 1908 w 17805"/>
                  <a:gd name="connsiteY8" fmla="*/ 83300 h 83300"/>
                  <a:gd name="connsiteX9" fmla="*/ 1908 w 17805"/>
                  <a:gd name="connsiteY9" fmla="*/ 25435 h 8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05" h="83300">
                    <a:moveTo>
                      <a:pt x="0" y="8267"/>
                    </a:moveTo>
                    <a:cubicBezTo>
                      <a:pt x="0" y="3816"/>
                      <a:pt x="3815" y="0"/>
                      <a:pt x="8903" y="0"/>
                    </a:cubicBezTo>
                    <a:cubicBezTo>
                      <a:pt x="13989" y="0"/>
                      <a:pt x="17805" y="3179"/>
                      <a:pt x="17805" y="7631"/>
                    </a:cubicBezTo>
                    <a:cubicBezTo>
                      <a:pt x="17805" y="12082"/>
                      <a:pt x="13989" y="15897"/>
                      <a:pt x="8903" y="15897"/>
                    </a:cubicBezTo>
                    <a:cubicBezTo>
                      <a:pt x="3815" y="15897"/>
                      <a:pt x="0" y="12718"/>
                      <a:pt x="0" y="8267"/>
                    </a:cubicBezTo>
                    <a:close/>
                    <a:moveTo>
                      <a:pt x="1908" y="25435"/>
                    </a:moveTo>
                    <a:lnTo>
                      <a:pt x="15261" y="25435"/>
                    </a:lnTo>
                    <a:lnTo>
                      <a:pt x="15261" y="83300"/>
                    </a:lnTo>
                    <a:lnTo>
                      <a:pt x="1908" y="83300"/>
                    </a:lnTo>
                    <a:lnTo>
                      <a:pt x="1908" y="25435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0F1D94D0-30B6-DA36-EB39-5D62C5D58E30}"/>
                  </a:ext>
                </a:extLst>
              </p:cNvPr>
              <p:cNvSpPr/>
              <p:nvPr/>
            </p:nvSpPr>
            <p:spPr>
              <a:xfrm>
                <a:off x="9379494" y="6483452"/>
                <a:ext cx="63588" cy="57865"/>
              </a:xfrm>
              <a:custGeom>
                <a:avLst/>
                <a:gdLst>
                  <a:gd name="connsiteX0" fmla="*/ 63588 w 63588"/>
                  <a:gd name="connsiteY0" fmla="*/ 0 h 57865"/>
                  <a:gd name="connsiteX1" fmla="*/ 38789 w 63588"/>
                  <a:gd name="connsiteY1" fmla="*/ 57865 h 57865"/>
                  <a:gd name="connsiteX2" fmla="*/ 24800 w 63588"/>
                  <a:gd name="connsiteY2" fmla="*/ 57865 h 57865"/>
                  <a:gd name="connsiteX3" fmla="*/ 0 w 63588"/>
                  <a:gd name="connsiteY3" fmla="*/ 0 h 57865"/>
                  <a:gd name="connsiteX4" fmla="*/ 13990 w 63588"/>
                  <a:gd name="connsiteY4" fmla="*/ 0 h 57865"/>
                  <a:gd name="connsiteX5" fmla="*/ 31794 w 63588"/>
                  <a:gd name="connsiteY5" fmla="*/ 42605 h 57865"/>
                  <a:gd name="connsiteX6" fmla="*/ 50235 w 63588"/>
                  <a:gd name="connsiteY6" fmla="*/ 0 h 57865"/>
                  <a:gd name="connsiteX7" fmla="*/ 63588 w 63588"/>
                  <a:gd name="connsiteY7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88" h="57865">
                    <a:moveTo>
                      <a:pt x="63588" y="0"/>
                    </a:moveTo>
                    <a:lnTo>
                      <a:pt x="38789" y="57865"/>
                    </a:lnTo>
                    <a:lnTo>
                      <a:pt x="24800" y="57865"/>
                    </a:lnTo>
                    <a:lnTo>
                      <a:pt x="0" y="0"/>
                    </a:lnTo>
                    <a:lnTo>
                      <a:pt x="13990" y="0"/>
                    </a:lnTo>
                    <a:lnTo>
                      <a:pt x="31794" y="42605"/>
                    </a:lnTo>
                    <a:lnTo>
                      <a:pt x="50235" y="0"/>
                    </a:lnTo>
                    <a:lnTo>
                      <a:pt x="6358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3ECEC9F2-572B-C044-42E3-CC5393E8EC86}"/>
                  </a:ext>
                </a:extLst>
              </p:cNvPr>
              <p:cNvSpPr/>
              <p:nvPr/>
            </p:nvSpPr>
            <p:spPr>
              <a:xfrm>
                <a:off x="9444990" y="6483452"/>
                <a:ext cx="59137" cy="59137"/>
              </a:xfrm>
              <a:custGeom>
                <a:avLst/>
                <a:gdLst>
                  <a:gd name="connsiteX0" fmla="*/ 59137 w 59137"/>
                  <a:gd name="connsiteY0" fmla="*/ 33702 h 59137"/>
                  <a:gd name="connsiteX1" fmla="*/ 13989 w 59137"/>
                  <a:gd name="connsiteY1" fmla="*/ 33702 h 59137"/>
                  <a:gd name="connsiteX2" fmla="*/ 32430 w 59137"/>
                  <a:gd name="connsiteY2" fmla="*/ 47691 h 59137"/>
                  <a:gd name="connsiteX3" fmla="*/ 48327 w 59137"/>
                  <a:gd name="connsiteY3" fmla="*/ 41332 h 59137"/>
                  <a:gd name="connsiteX4" fmla="*/ 55321 w 59137"/>
                  <a:gd name="connsiteY4" fmla="*/ 49599 h 59137"/>
                  <a:gd name="connsiteX5" fmla="*/ 31794 w 59137"/>
                  <a:gd name="connsiteY5" fmla="*/ 59137 h 59137"/>
                  <a:gd name="connsiteX6" fmla="*/ 0 w 59137"/>
                  <a:gd name="connsiteY6" fmla="*/ 29250 h 59137"/>
                  <a:gd name="connsiteX7" fmla="*/ 29886 w 59137"/>
                  <a:gd name="connsiteY7" fmla="*/ 0 h 59137"/>
                  <a:gd name="connsiteX8" fmla="*/ 59137 w 59137"/>
                  <a:gd name="connsiteY8" fmla="*/ 29887 h 59137"/>
                  <a:gd name="connsiteX9" fmla="*/ 59137 w 59137"/>
                  <a:gd name="connsiteY9" fmla="*/ 33702 h 59137"/>
                  <a:gd name="connsiteX10" fmla="*/ 13353 w 59137"/>
                  <a:gd name="connsiteY10" fmla="*/ 24164 h 59137"/>
                  <a:gd name="connsiteX11" fmla="*/ 46420 w 59137"/>
                  <a:gd name="connsiteY11" fmla="*/ 24164 h 59137"/>
                  <a:gd name="connsiteX12" fmla="*/ 29886 w 59137"/>
                  <a:gd name="connsiteY12" fmla="*/ 10174 h 59137"/>
                  <a:gd name="connsiteX13" fmla="*/ 13353 w 59137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137" h="59137">
                    <a:moveTo>
                      <a:pt x="59137" y="33702"/>
                    </a:moveTo>
                    <a:lnTo>
                      <a:pt x="13989" y="33702"/>
                    </a:lnTo>
                    <a:cubicBezTo>
                      <a:pt x="15897" y="41968"/>
                      <a:pt x="22892" y="47691"/>
                      <a:pt x="32430" y="47691"/>
                    </a:cubicBezTo>
                    <a:cubicBezTo>
                      <a:pt x="38789" y="47691"/>
                      <a:pt x="43876" y="45784"/>
                      <a:pt x="48327" y="41332"/>
                    </a:cubicBezTo>
                    <a:lnTo>
                      <a:pt x="55321" y="49599"/>
                    </a:lnTo>
                    <a:cubicBezTo>
                      <a:pt x="50235" y="55958"/>
                      <a:pt x="41968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6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137" y="30523"/>
                      <a:pt x="59137" y="32430"/>
                      <a:pt x="59137" y="33702"/>
                    </a:cubicBezTo>
                    <a:close/>
                    <a:moveTo>
                      <a:pt x="13353" y="24164"/>
                    </a:moveTo>
                    <a:lnTo>
                      <a:pt x="46420" y="24164"/>
                    </a:lnTo>
                    <a:cubicBezTo>
                      <a:pt x="45147" y="15897"/>
                      <a:pt x="38789" y="10174"/>
                      <a:pt x="29886" y="10174"/>
                    </a:cubicBezTo>
                    <a:cubicBezTo>
                      <a:pt x="20984" y="10174"/>
                      <a:pt x="14626" y="15897"/>
                      <a:pt x="13353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260B94A4-C150-A77F-6850-6FC7EA793EE8}"/>
                  </a:ext>
                </a:extLst>
              </p:cNvPr>
              <p:cNvSpPr/>
              <p:nvPr/>
            </p:nvSpPr>
            <p:spPr>
              <a:xfrm>
                <a:off x="9510486" y="6483452"/>
                <a:ext cx="50870" cy="59137"/>
              </a:xfrm>
              <a:custGeom>
                <a:avLst/>
                <a:gdLst>
                  <a:gd name="connsiteX0" fmla="*/ 0 w 50870"/>
                  <a:gd name="connsiteY0" fmla="*/ 52143 h 59137"/>
                  <a:gd name="connsiteX1" fmla="*/ 5087 w 50870"/>
                  <a:gd name="connsiteY1" fmla="*/ 41968 h 59137"/>
                  <a:gd name="connsiteX2" fmla="*/ 25435 w 50870"/>
                  <a:gd name="connsiteY2" fmla="*/ 47691 h 59137"/>
                  <a:gd name="connsiteX3" fmla="*/ 37516 w 50870"/>
                  <a:gd name="connsiteY3" fmla="*/ 41332 h 59137"/>
                  <a:gd name="connsiteX4" fmla="*/ 1907 w 50870"/>
                  <a:gd name="connsiteY4" fmla="*/ 17805 h 59137"/>
                  <a:gd name="connsiteX5" fmla="*/ 27342 w 50870"/>
                  <a:gd name="connsiteY5" fmla="*/ 0 h 59137"/>
                  <a:gd name="connsiteX6" fmla="*/ 48963 w 50870"/>
                  <a:gd name="connsiteY6" fmla="*/ 5087 h 59137"/>
                  <a:gd name="connsiteX7" fmla="*/ 43875 w 50870"/>
                  <a:gd name="connsiteY7" fmla="*/ 15261 h 59137"/>
                  <a:gd name="connsiteX8" fmla="*/ 27342 w 50870"/>
                  <a:gd name="connsiteY8" fmla="*/ 10810 h 59137"/>
                  <a:gd name="connsiteX9" fmla="*/ 15261 w 50870"/>
                  <a:gd name="connsiteY9" fmla="*/ 17169 h 59137"/>
                  <a:gd name="connsiteX10" fmla="*/ 50871 w 50870"/>
                  <a:gd name="connsiteY10" fmla="*/ 41332 h 59137"/>
                  <a:gd name="connsiteX11" fmla="*/ 24799 w 50870"/>
                  <a:gd name="connsiteY11" fmla="*/ 59137 h 59137"/>
                  <a:gd name="connsiteX12" fmla="*/ 0 w 50870"/>
                  <a:gd name="connsiteY12" fmla="*/ 52143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870" h="59137">
                    <a:moveTo>
                      <a:pt x="0" y="52143"/>
                    </a:moveTo>
                    <a:lnTo>
                      <a:pt x="5087" y="41968"/>
                    </a:lnTo>
                    <a:cubicBezTo>
                      <a:pt x="10174" y="45147"/>
                      <a:pt x="17804" y="47691"/>
                      <a:pt x="25435" y="47691"/>
                    </a:cubicBezTo>
                    <a:cubicBezTo>
                      <a:pt x="33701" y="47691"/>
                      <a:pt x="37516" y="45147"/>
                      <a:pt x="37516" y="41332"/>
                    </a:cubicBezTo>
                    <a:cubicBezTo>
                      <a:pt x="37516" y="30523"/>
                      <a:pt x="1907" y="40697"/>
                      <a:pt x="1907" y="17805"/>
                    </a:cubicBezTo>
                    <a:cubicBezTo>
                      <a:pt x="1907" y="6995"/>
                      <a:pt x="11445" y="0"/>
                      <a:pt x="27342" y="0"/>
                    </a:cubicBezTo>
                    <a:cubicBezTo>
                      <a:pt x="34974" y="0"/>
                      <a:pt x="43875" y="1908"/>
                      <a:pt x="48963" y="5087"/>
                    </a:cubicBezTo>
                    <a:lnTo>
                      <a:pt x="43875" y="15261"/>
                    </a:lnTo>
                    <a:cubicBezTo>
                      <a:pt x="38153" y="12082"/>
                      <a:pt x="33066" y="10810"/>
                      <a:pt x="27342" y="10810"/>
                    </a:cubicBezTo>
                    <a:cubicBezTo>
                      <a:pt x="19076" y="10810"/>
                      <a:pt x="15261" y="13354"/>
                      <a:pt x="15261" y="17169"/>
                    </a:cubicBezTo>
                    <a:cubicBezTo>
                      <a:pt x="15261" y="28615"/>
                      <a:pt x="50871" y="18441"/>
                      <a:pt x="50871" y="41332"/>
                    </a:cubicBezTo>
                    <a:cubicBezTo>
                      <a:pt x="50871" y="52143"/>
                      <a:pt x="40696" y="59137"/>
                      <a:pt x="24799" y="59137"/>
                    </a:cubicBezTo>
                    <a:cubicBezTo>
                      <a:pt x="14625" y="58502"/>
                      <a:pt x="5087" y="55958"/>
                      <a:pt x="0" y="52143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6A1FBC61-CA3A-603A-E47D-F0BB4869E472}"/>
                  </a:ext>
                </a:extLst>
              </p:cNvPr>
              <p:cNvSpPr/>
              <p:nvPr/>
            </p:nvSpPr>
            <p:spPr>
              <a:xfrm>
                <a:off x="9603960" y="6465647"/>
                <a:ext cx="67403" cy="75669"/>
              </a:xfrm>
              <a:custGeom>
                <a:avLst/>
                <a:gdLst>
                  <a:gd name="connsiteX0" fmla="*/ 67403 w 67403"/>
                  <a:gd name="connsiteY0" fmla="*/ 0 h 75669"/>
                  <a:gd name="connsiteX1" fmla="*/ 67403 w 67403"/>
                  <a:gd name="connsiteY1" fmla="*/ 75670 h 75669"/>
                  <a:gd name="connsiteX2" fmla="*/ 53414 w 67403"/>
                  <a:gd name="connsiteY2" fmla="*/ 75670 h 75669"/>
                  <a:gd name="connsiteX3" fmla="*/ 53414 w 67403"/>
                  <a:gd name="connsiteY3" fmla="*/ 43240 h 75669"/>
                  <a:gd name="connsiteX4" fmla="*/ 13989 w 67403"/>
                  <a:gd name="connsiteY4" fmla="*/ 43240 h 75669"/>
                  <a:gd name="connsiteX5" fmla="*/ 13989 w 67403"/>
                  <a:gd name="connsiteY5" fmla="*/ 75670 h 75669"/>
                  <a:gd name="connsiteX6" fmla="*/ 0 w 67403"/>
                  <a:gd name="connsiteY6" fmla="*/ 75670 h 75669"/>
                  <a:gd name="connsiteX7" fmla="*/ 0 w 67403"/>
                  <a:gd name="connsiteY7" fmla="*/ 0 h 75669"/>
                  <a:gd name="connsiteX8" fmla="*/ 13989 w 67403"/>
                  <a:gd name="connsiteY8" fmla="*/ 0 h 75669"/>
                  <a:gd name="connsiteX9" fmla="*/ 13989 w 67403"/>
                  <a:gd name="connsiteY9" fmla="*/ 31158 h 75669"/>
                  <a:gd name="connsiteX10" fmla="*/ 53414 w 67403"/>
                  <a:gd name="connsiteY10" fmla="*/ 31158 h 75669"/>
                  <a:gd name="connsiteX11" fmla="*/ 53414 w 67403"/>
                  <a:gd name="connsiteY11" fmla="*/ 0 h 75669"/>
                  <a:gd name="connsiteX12" fmla="*/ 67403 w 67403"/>
                  <a:gd name="connsiteY12" fmla="*/ 0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7403" h="75669">
                    <a:moveTo>
                      <a:pt x="67403" y="0"/>
                    </a:moveTo>
                    <a:lnTo>
                      <a:pt x="67403" y="75670"/>
                    </a:lnTo>
                    <a:lnTo>
                      <a:pt x="53414" y="75670"/>
                    </a:lnTo>
                    <a:lnTo>
                      <a:pt x="53414" y="43240"/>
                    </a:lnTo>
                    <a:lnTo>
                      <a:pt x="13989" y="43240"/>
                    </a:lnTo>
                    <a:lnTo>
                      <a:pt x="13989" y="75670"/>
                    </a:lnTo>
                    <a:lnTo>
                      <a:pt x="0" y="75670"/>
                    </a:lnTo>
                    <a:lnTo>
                      <a:pt x="0" y="0"/>
                    </a:lnTo>
                    <a:lnTo>
                      <a:pt x="13989" y="0"/>
                    </a:lnTo>
                    <a:lnTo>
                      <a:pt x="13989" y="31158"/>
                    </a:lnTo>
                    <a:lnTo>
                      <a:pt x="53414" y="31158"/>
                    </a:lnTo>
                    <a:lnTo>
                      <a:pt x="53414" y="0"/>
                    </a:lnTo>
                    <a:lnTo>
                      <a:pt x="67403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7612E46B-348D-4FFA-2D26-29ED325060C7}"/>
                  </a:ext>
                </a:extLst>
              </p:cNvPr>
              <p:cNvSpPr/>
              <p:nvPr/>
            </p:nvSpPr>
            <p:spPr>
              <a:xfrm>
                <a:off x="9689804" y="6483452"/>
                <a:ext cx="55957" cy="58501"/>
              </a:xfrm>
              <a:custGeom>
                <a:avLst/>
                <a:gdLst>
                  <a:gd name="connsiteX0" fmla="*/ 55958 w 55957"/>
                  <a:gd name="connsiteY0" fmla="*/ 0 h 58501"/>
                  <a:gd name="connsiteX1" fmla="*/ 55958 w 55957"/>
                  <a:gd name="connsiteY1" fmla="*/ 57865 h 58501"/>
                  <a:gd name="connsiteX2" fmla="*/ 43240 w 55957"/>
                  <a:gd name="connsiteY2" fmla="*/ 57865 h 58501"/>
                  <a:gd name="connsiteX3" fmla="*/ 43240 w 55957"/>
                  <a:gd name="connsiteY3" fmla="*/ 50235 h 58501"/>
                  <a:gd name="connsiteX4" fmla="*/ 24800 w 55957"/>
                  <a:gd name="connsiteY4" fmla="*/ 58502 h 58501"/>
                  <a:gd name="connsiteX5" fmla="*/ 0 w 55957"/>
                  <a:gd name="connsiteY5" fmla="*/ 33066 h 58501"/>
                  <a:gd name="connsiteX6" fmla="*/ 0 w 55957"/>
                  <a:gd name="connsiteY6" fmla="*/ 0 h 58501"/>
                  <a:gd name="connsiteX7" fmla="*/ 13353 w 55957"/>
                  <a:gd name="connsiteY7" fmla="*/ 0 h 58501"/>
                  <a:gd name="connsiteX8" fmla="*/ 13353 w 55957"/>
                  <a:gd name="connsiteY8" fmla="*/ 31158 h 58501"/>
                  <a:gd name="connsiteX9" fmla="*/ 26707 w 55957"/>
                  <a:gd name="connsiteY9" fmla="*/ 46420 h 58501"/>
                  <a:gd name="connsiteX10" fmla="*/ 42604 w 55957"/>
                  <a:gd name="connsiteY10" fmla="*/ 29250 h 58501"/>
                  <a:gd name="connsiteX11" fmla="*/ 42604 w 55957"/>
                  <a:gd name="connsiteY11" fmla="*/ 0 h 58501"/>
                  <a:gd name="connsiteX12" fmla="*/ 55958 w 55957"/>
                  <a:gd name="connsiteY12" fmla="*/ 0 h 58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5957" h="58501">
                    <a:moveTo>
                      <a:pt x="55958" y="0"/>
                    </a:moveTo>
                    <a:lnTo>
                      <a:pt x="55958" y="57865"/>
                    </a:lnTo>
                    <a:lnTo>
                      <a:pt x="43240" y="57865"/>
                    </a:lnTo>
                    <a:lnTo>
                      <a:pt x="43240" y="50235"/>
                    </a:lnTo>
                    <a:cubicBezTo>
                      <a:pt x="38789" y="55322"/>
                      <a:pt x="31794" y="58502"/>
                      <a:pt x="24800" y="58502"/>
                    </a:cubicBezTo>
                    <a:cubicBezTo>
                      <a:pt x="10174" y="58502"/>
                      <a:pt x="0" y="50235"/>
                      <a:pt x="0" y="33066"/>
                    </a:cubicBezTo>
                    <a:lnTo>
                      <a:pt x="0" y="0"/>
                    </a:lnTo>
                    <a:lnTo>
                      <a:pt x="13353" y="0"/>
                    </a:lnTo>
                    <a:lnTo>
                      <a:pt x="13353" y="31158"/>
                    </a:lnTo>
                    <a:cubicBezTo>
                      <a:pt x="13353" y="41332"/>
                      <a:pt x="18441" y="46420"/>
                      <a:pt x="26707" y="46420"/>
                    </a:cubicBezTo>
                    <a:cubicBezTo>
                      <a:pt x="36245" y="46420"/>
                      <a:pt x="42604" y="40697"/>
                      <a:pt x="42604" y="29250"/>
                    </a:cubicBezTo>
                    <a:lnTo>
                      <a:pt x="42604" y="0"/>
                    </a:lnTo>
                    <a:lnTo>
                      <a:pt x="5595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38C85484-31CB-7930-3877-CC96A4E87113}"/>
                  </a:ext>
                </a:extLst>
              </p:cNvPr>
              <p:cNvSpPr/>
              <p:nvPr/>
            </p:nvSpPr>
            <p:spPr>
              <a:xfrm>
                <a:off x="9764202" y="6482816"/>
                <a:ext cx="96018" cy="58500"/>
              </a:xfrm>
              <a:custGeom>
                <a:avLst/>
                <a:gdLst>
                  <a:gd name="connsiteX0" fmla="*/ 96019 w 96018"/>
                  <a:gd name="connsiteY0" fmla="*/ 25435 h 58500"/>
                  <a:gd name="connsiteX1" fmla="*/ 96019 w 96018"/>
                  <a:gd name="connsiteY1" fmla="*/ 58501 h 58500"/>
                  <a:gd name="connsiteX2" fmla="*/ 82665 w 96018"/>
                  <a:gd name="connsiteY2" fmla="*/ 58501 h 58500"/>
                  <a:gd name="connsiteX3" fmla="*/ 82665 w 96018"/>
                  <a:gd name="connsiteY3" fmla="*/ 27343 h 58500"/>
                  <a:gd name="connsiteX4" fmla="*/ 69947 w 96018"/>
                  <a:gd name="connsiteY4" fmla="*/ 12082 h 58500"/>
                  <a:gd name="connsiteX5" fmla="*/ 54686 w 96018"/>
                  <a:gd name="connsiteY5" fmla="*/ 29250 h 58500"/>
                  <a:gd name="connsiteX6" fmla="*/ 54686 w 96018"/>
                  <a:gd name="connsiteY6" fmla="*/ 58501 h 58500"/>
                  <a:gd name="connsiteX7" fmla="*/ 41332 w 96018"/>
                  <a:gd name="connsiteY7" fmla="*/ 58501 h 58500"/>
                  <a:gd name="connsiteX8" fmla="*/ 41332 w 96018"/>
                  <a:gd name="connsiteY8" fmla="*/ 27343 h 58500"/>
                  <a:gd name="connsiteX9" fmla="*/ 28615 w 96018"/>
                  <a:gd name="connsiteY9" fmla="*/ 12082 h 58500"/>
                  <a:gd name="connsiteX10" fmla="*/ 13354 w 96018"/>
                  <a:gd name="connsiteY10" fmla="*/ 29250 h 58500"/>
                  <a:gd name="connsiteX11" fmla="*/ 13354 w 96018"/>
                  <a:gd name="connsiteY11" fmla="*/ 58501 h 58500"/>
                  <a:gd name="connsiteX12" fmla="*/ 0 w 96018"/>
                  <a:gd name="connsiteY12" fmla="*/ 58501 h 58500"/>
                  <a:gd name="connsiteX13" fmla="*/ 0 w 96018"/>
                  <a:gd name="connsiteY13" fmla="*/ 636 h 58500"/>
                  <a:gd name="connsiteX14" fmla="*/ 12718 w 96018"/>
                  <a:gd name="connsiteY14" fmla="*/ 636 h 58500"/>
                  <a:gd name="connsiteX15" fmla="*/ 12718 w 96018"/>
                  <a:gd name="connsiteY15" fmla="*/ 8266 h 58500"/>
                  <a:gd name="connsiteX16" fmla="*/ 31794 w 96018"/>
                  <a:gd name="connsiteY16" fmla="*/ 0 h 58500"/>
                  <a:gd name="connsiteX17" fmla="*/ 51507 w 96018"/>
                  <a:gd name="connsiteY17" fmla="*/ 9538 h 58500"/>
                  <a:gd name="connsiteX18" fmla="*/ 73126 w 96018"/>
                  <a:gd name="connsiteY18" fmla="*/ 0 h 58500"/>
                  <a:gd name="connsiteX19" fmla="*/ 96019 w 96018"/>
                  <a:gd name="connsiteY19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6018" h="58500">
                    <a:moveTo>
                      <a:pt x="96019" y="25435"/>
                    </a:moveTo>
                    <a:lnTo>
                      <a:pt x="96019" y="58501"/>
                    </a:lnTo>
                    <a:lnTo>
                      <a:pt x="82665" y="58501"/>
                    </a:lnTo>
                    <a:lnTo>
                      <a:pt x="82665" y="27343"/>
                    </a:lnTo>
                    <a:cubicBezTo>
                      <a:pt x="82665" y="17169"/>
                      <a:pt x="78214" y="12082"/>
                      <a:pt x="69947" y="12082"/>
                    </a:cubicBezTo>
                    <a:cubicBezTo>
                      <a:pt x="61045" y="12082"/>
                      <a:pt x="54686" y="17805"/>
                      <a:pt x="54686" y="29250"/>
                    </a:cubicBezTo>
                    <a:lnTo>
                      <a:pt x="54686" y="58501"/>
                    </a:lnTo>
                    <a:lnTo>
                      <a:pt x="41332" y="58501"/>
                    </a:lnTo>
                    <a:lnTo>
                      <a:pt x="41332" y="27343"/>
                    </a:lnTo>
                    <a:cubicBezTo>
                      <a:pt x="41332" y="17169"/>
                      <a:pt x="36881" y="12082"/>
                      <a:pt x="28615" y="12082"/>
                    </a:cubicBezTo>
                    <a:cubicBezTo>
                      <a:pt x="19713" y="12082"/>
                      <a:pt x="13354" y="17805"/>
                      <a:pt x="13354" y="29250"/>
                    </a:cubicBezTo>
                    <a:lnTo>
                      <a:pt x="13354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3528" y="0"/>
                      <a:pt x="31794" y="0"/>
                    </a:cubicBezTo>
                    <a:cubicBezTo>
                      <a:pt x="40061" y="0"/>
                      <a:pt x="47055" y="3179"/>
                      <a:pt x="51507" y="9538"/>
                    </a:cubicBezTo>
                    <a:cubicBezTo>
                      <a:pt x="55958" y="3815"/>
                      <a:pt x="64225" y="0"/>
                      <a:pt x="73126" y="0"/>
                    </a:cubicBezTo>
                    <a:cubicBezTo>
                      <a:pt x="86481" y="0"/>
                      <a:pt x="96019" y="8266"/>
                      <a:pt x="96019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D2A8E084-EBAD-B9D4-EC05-5181E26C0B39}"/>
                  </a:ext>
                </a:extLst>
              </p:cNvPr>
              <p:cNvSpPr/>
              <p:nvPr/>
            </p:nvSpPr>
            <p:spPr>
              <a:xfrm>
                <a:off x="9872939" y="6483418"/>
                <a:ext cx="52777" cy="58535"/>
              </a:xfrm>
              <a:custGeom>
                <a:avLst/>
                <a:gdLst>
                  <a:gd name="connsiteX0" fmla="*/ 52778 w 52777"/>
                  <a:gd name="connsiteY0" fmla="*/ 24198 h 58535"/>
                  <a:gd name="connsiteX1" fmla="*/ 52778 w 52777"/>
                  <a:gd name="connsiteY1" fmla="*/ 57899 h 58535"/>
                  <a:gd name="connsiteX2" fmla="*/ 40060 w 52777"/>
                  <a:gd name="connsiteY2" fmla="*/ 57899 h 58535"/>
                  <a:gd name="connsiteX3" fmla="*/ 40060 w 52777"/>
                  <a:gd name="connsiteY3" fmla="*/ 50905 h 58535"/>
                  <a:gd name="connsiteX4" fmla="*/ 21619 w 52777"/>
                  <a:gd name="connsiteY4" fmla="*/ 58536 h 58535"/>
                  <a:gd name="connsiteX5" fmla="*/ 0 w 52777"/>
                  <a:gd name="connsiteY5" fmla="*/ 41366 h 58535"/>
                  <a:gd name="connsiteX6" fmla="*/ 24163 w 52777"/>
                  <a:gd name="connsiteY6" fmla="*/ 24198 h 58535"/>
                  <a:gd name="connsiteX7" fmla="*/ 38789 w 52777"/>
                  <a:gd name="connsiteY7" fmla="*/ 24198 h 58535"/>
                  <a:gd name="connsiteX8" fmla="*/ 38789 w 52777"/>
                  <a:gd name="connsiteY8" fmla="*/ 23562 h 58535"/>
                  <a:gd name="connsiteX9" fmla="*/ 24163 w 52777"/>
                  <a:gd name="connsiteY9" fmla="*/ 10844 h 58535"/>
                  <a:gd name="connsiteX10" fmla="*/ 6359 w 52777"/>
                  <a:gd name="connsiteY10" fmla="*/ 16567 h 58535"/>
                  <a:gd name="connsiteX11" fmla="*/ 1271 w 52777"/>
                  <a:gd name="connsiteY11" fmla="*/ 7029 h 58535"/>
                  <a:gd name="connsiteX12" fmla="*/ 25435 w 52777"/>
                  <a:gd name="connsiteY12" fmla="*/ 34 h 58535"/>
                  <a:gd name="connsiteX13" fmla="*/ 52778 w 52777"/>
                  <a:gd name="connsiteY13" fmla="*/ 24198 h 58535"/>
                  <a:gd name="connsiteX14" fmla="*/ 39424 w 52777"/>
                  <a:gd name="connsiteY14" fmla="*/ 40095 h 58535"/>
                  <a:gd name="connsiteX15" fmla="*/ 39424 w 52777"/>
                  <a:gd name="connsiteY15" fmla="*/ 33100 h 58535"/>
                  <a:gd name="connsiteX16" fmla="*/ 25435 w 52777"/>
                  <a:gd name="connsiteY16" fmla="*/ 33100 h 58535"/>
                  <a:gd name="connsiteX17" fmla="*/ 13989 w 52777"/>
                  <a:gd name="connsiteY17" fmla="*/ 40731 h 58535"/>
                  <a:gd name="connsiteX18" fmla="*/ 24799 w 52777"/>
                  <a:gd name="connsiteY18" fmla="*/ 48997 h 58535"/>
                  <a:gd name="connsiteX19" fmla="*/ 39424 w 52777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7" h="58535">
                    <a:moveTo>
                      <a:pt x="52778" y="24198"/>
                    </a:moveTo>
                    <a:lnTo>
                      <a:pt x="52778" y="57899"/>
                    </a:lnTo>
                    <a:lnTo>
                      <a:pt x="40060" y="57899"/>
                    </a:lnTo>
                    <a:lnTo>
                      <a:pt x="40060" y="50905"/>
                    </a:lnTo>
                    <a:cubicBezTo>
                      <a:pt x="36881" y="55992"/>
                      <a:pt x="30522" y="58536"/>
                      <a:pt x="21619" y="58536"/>
                    </a:cubicBezTo>
                    <a:cubicBezTo>
                      <a:pt x="8266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3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7" y="10844"/>
                      <a:pt x="24163" y="10844"/>
                    </a:cubicBezTo>
                    <a:cubicBezTo>
                      <a:pt x="17804" y="10844"/>
                      <a:pt x="10810" y="12752"/>
                      <a:pt x="6359" y="16567"/>
                    </a:cubicBezTo>
                    <a:lnTo>
                      <a:pt x="1271" y="7029"/>
                    </a:lnTo>
                    <a:cubicBezTo>
                      <a:pt x="7630" y="2578"/>
                      <a:pt x="16533" y="34"/>
                      <a:pt x="25435" y="34"/>
                    </a:cubicBezTo>
                    <a:cubicBezTo>
                      <a:pt x="43240" y="-602"/>
                      <a:pt x="52778" y="7665"/>
                      <a:pt x="52778" y="24198"/>
                    </a:cubicBezTo>
                    <a:close/>
                    <a:moveTo>
                      <a:pt x="39424" y="40095"/>
                    </a:moveTo>
                    <a:lnTo>
                      <a:pt x="39424" y="33100"/>
                    </a:lnTo>
                    <a:lnTo>
                      <a:pt x="25435" y="33100"/>
                    </a:lnTo>
                    <a:cubicBezTo>
                      <a:pt x="16533" y="33100"/>
                      <a:pt x="13989" y="36280"/>
                      <a:pt x="13989" y="40731"/>
                    </a:cubicBezTo>
                    <a:cubicBezTo>
                      <a:pt x="13989" y="45818"/>
                      <a:pt x="17804" y="48997"/>
                      <a:pt x="24799" y="48997"/>
                    </a:cubicBezTo>
                    <a:cubicBezTo>
                      <a:pt x="31158" y="48997"/>
                      <a:pt x="37516" y="45818"/>
                      <a:pt x="39424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876619E2-DC4B-CF75-5119-9189DE8B030D}"/>
                  </a:ext>
                </a:extLst>
              </p:cNvPr>
              <p:cNvSpPr/>
              <p:nvPr/>
            </p:nvSpPr>
            <p:spPr>
              <a:xfrm>
                <a:off x="9943521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DEA9B0DC-61DB-C717-1896-F2E0E8686B4C}"/>
                  </a:ext>
                </a:extLst>
              </p:cNvPr>
              <p:cNvSpPr/>
              <p:nvPr/>
            </p:nvSpPr>
            <p:spPr>
              <a:xfrm>
                <a:off x="10036996" y="6466283"/>
                <a:ext cx="82664" cy="75670"/>
              </a:xfrm>
              <a:custGeom>
                <a:avLst/>
                <a:gdLst>
                  <a:gd name="connsiteX0" fmla="*/ 60409 w 82664"/>
                  <a:gd name="connsiteY0" fmla="*/ 57865 h 75670"/>
                  <a:gd name="connsiteX1" fmla="*/ 22256 w 82664"/>
                  <a:gd name="connsiteY1" fmla="*/ 57865 h 75670"/>
                  <a:gd name="connsiteX2" fmla="*/ 14626 w 82664"/>
                  <a:gd name="connsiteY2" fmla="*/ 75670 h 75670"/>
                  <a:gd name="connsiteX3" fmla="*/ 0 w 82664"/>
                  <a:gd name="connsiteY3" fmla="*/ 75670 h 75670"/>
                  <a:gd name="connsiteX4" fmla="*/ 34338 w 82664"/>
                  <a:gd name="connsiteY4" fmla="*/ 0 h 75670"/>
                  <a:gd name="connsiteX5" fmla="*/ 48327 w 82664"/>
                  <a:gd name="connsiteY5" fmla="*/ 0 h 75670"/>
                  <a:gd name="connsiteX6" fmla="*/ 82665 w 82664"/>
                  <a:gd name="connsiteY6" fmla="*/ 75670 h 75670"/>
                  <a:gd name="connsiteX7" fmla="*/ 68040 w 82664"/>
                  <a:gd name="connsiteY7" fmla="*/ 75670 h 75670"/>
                  <a:gd name="connsiteX8" fmla="*/ 60409 w 82664"/>
                  <a:gd name="connsiteY8" fmla="*/ 57865 h 75670"/>
                  <a:gd name="connsiteX9" fmla="*/ 55958 w 82664"/>
                  <a:gd name="connsiteY9" fmla="*/ 46419 h 75670"/>
                  <a:gd name="connsiteX10" fmla="*/ 41968 w 82664"/>
                  <a:gd name="connsiteY10" fmla="*/ 13353 h 75670"/>
                  <a:gd name="connsiteX11" fmla="*/ 27979 w 82664"/>
                  <a:gd name="connsiteY11" fmla="*/ 46419 h 75670"/>
                  <a:gd name="connsiteX12" fmla="*/ 55958 w 82664"/>
                  <a:gd name="connsiteY12" fmla="*/ 46419 h 75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2664" h="75670">
                    <a:moveTo>
                      <a:pt x="60409" y="57865"/>
                    </a:moveTo>
                    <a:lnTo>
                      <a:pt x="22256" y="57865"/>
                    </a:lnTo>
                    <a:lnTo>
                      <a:pt x="14626" y="75670"/>
                    </a:lnTo>
                    <a:lnTo>
                      <a:pt x="0" y="75670"/>
                    </a:lnTo>
                    <a:lnTo>
                      <a:pt x="34338" y="0"/>
                    </a:lnTo>
                    <a:lnTo>
                      <a:pt x="48327" y="0"/>
                    </a:lnTo>
                    <a:lnTo>
                      <a:pt x="82665" y="75670"/>
                    </a:lnTo>
                    <a:lnTo>
                      <a:pt x="68040" y="75670"/>
                    </a:lnTo>
                    <a:lnTo>
                      <a:pt x="60409" y="57865"/>
                    </a:lnTo>
                    <a:close/>
                    <a:moveTo>
                      <a:pt x="55958" y="46419"/>
                    </a:moveTo>
                    <a:lnTo>
                      <a:pt x="41968" y="13353"/>
                    </a:lnTo>
                    <a:lnTo>
                      <a:pt x="27979" y="46419"/>
                    </a:lnTo>
                    <a:lnTo>
                      <a:pt x="55958" y="4641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D43217F4-C5B4-8A28-6684-3F98405C282E}"/>
                  </a:ext>
                </a:extLst>
              </p:cNvPr>
              <p:cNvSpPr/>
              <p:nvPr/>
            </p:nvSpPr>
            <p:spPr>
              <a:xfrm>
                <a:off x="10122840" y="6460560"/>
                <a:ext cx="61044" cy="81393"/>
              </a:xfrm>
              <a:custGeom>
                <a:avLst/>
                <a:gdLst>
                  <a:gd name="connsiteX0" fmla="*/ 61045 w 61044"/>
                  <a:gd name="connsiteY0" fmla="*/ 636 h 81393"/>
                  <a:gd name="connsiteX1" fmla="*/ 61045 w 61044"/>
                  <a:gd name="connsiteY1" fmla="*/ 80757 h 81393"/>
                  <a:gd name="connsiteX2" fmla="*/ 48327 w 61044"/>
                  <a:gd name="connsiteY2" fmla="*/ 80757 h 81393"/>
                  <a:gd name="connsiteX3" fmla="*/ 48327 w 61044"/>
                  <a:gd name="connsiteY3" fmla="*/ 73126 h 81393"/>
                  <a:gd name="connsiteX4" fmla="*/ 29250 w 61044"/>
                  <a:gd name="connsiteY4" fmla="*/ 81393 h 81393"/>
                  <a:gd name="connsiteX5" fmla="*/ 0 w 61044"/>
                  <a:gd name="connsiteY5" fmla="*/ 51506 h 81393"/>
                  <a:gd name="connsiteX6" fmla="*/ 29250 w 61044"/>
                  <a:gd name="connsiteY6" fmla="*/ 22256 h 81393"/>
                  <a:gd name="connsiteX7" fmla="*/ 47691 w 61044"/>
                  <a:gd name="connsiteY7" fmla="*/ 29887 h 81393"/>
                  <a:gd name="connsiteX8" fmla="*/ 47691 w 61044"/>
                  <a:gd name="connsiteY8" fmla="*/ 0 h 81393"/>
                  <a:gd name="connsiteX9" fmla="*/ 61045 w 61044"/>
                  <a:gd name="connsiteY9" fmla="*/ 0 h 81393"/>
                  <a:gd name="connsiteX10" fmla="*/ 47691 w 61044"/>
                  <a:gd name="connsiteY10" fmla="*/ 52142 h 81393"/>
                  <a:gd name="connsiteX11" fmla="*/ 30523 w 61044"/>
                  <a:gd name="connsiteY11" fmla="*/ 34338 h 81393"/>
                  <a:gd name="connsiteX12" fmla="*/ 13353 w 61044"/>
                  <a:gd name="connsiteY12" fmla="*/ 52142 h 81393"/>
                  <a:gd name="connsiteX13" fmla="*/ 30523 w 61044"/>
                  <a:gd name="connsiteY13" fmla="*/ 69947 h 81393"/>
                  <a:gd name="connsiteX14" fmla="*/ 47691 w 61044"/>
                  <a:gd name="connsiteY14" fmla="*/ 52142 h 81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1044" h="81393">
                    <a:moveTo>
                      <a:pt x="61045" y="636"/>
                    </a:moveTo>
                    <a:lnTo>
                      <a:pt x="61045" y="80757"/>
                    </a:lnTo>
                    <a:lnTo>
                      <a:pt x="48327" y="80757"/>
                    </a:lnTo>
                    <a:lnTo>
                      <a:pt x="48327" y="73126"/>
                    </a:lnTo>
                    <a:cubicBezTo>
                      <a:pt x="43876" y="78850"/>
                      <a:pt x="36881" y="81393"/>
                      <a:pt x="29250" y="81393"/>
                    </a:cubicBezTo>
                    <a:cubicBezTo>
                      <a:pt x="12718" y="81393"/>
                      <a:pt x="0" y="69947"/>
                      <a:pt x="0" y="51506"/>
                    </a:cubicBezTo>
                    <a:cubicBezTo>
                      <a:pt x="0" y="33066"/>
                      <a:pt x="12718" y="22256"/>
                      <a:pt x="29250" y="22256"/>
                    </a:cubicBezTo>
                    <a:cubicBezTo>
                      <a:pt x="36881" y="22256"/>
                      <a:pt x="43240" y="24800"/>
                      <a:pt x="47691" y="29887"/>
                    </a:cubicBezTo>
                    <a:lnTo>
                      <a:pt x="47691" y="0"/>
                    </a:lnTo>
                    <a:lnTo>
                      <a:pt x="61045" y="0"/>
                    </a:lnTo>
                    <a:close/>
                    <a:moveTo>
                      <a:pt x="47691" y="52142"/>
                    </a:moveTo>
                    <a:cubicBezTo>
                      <a:pt x="47691" y="41332"/>
                      <a:pt x="40061" y="34338"/>
                      <a:pt x="30523" y="34338"/>
                    </a:cubicBezTo>
                    <a:cubicBezTo>
                      <a:pt x="20984" y="34338"/>
                      <a:pt x="13353" y="41332"/>
                      <a:pt x="13353" y="52142"/>
                    </a:cubicBezTo>
                    <a:cubicBezTo>
                      <a:pt x="13353" y="62952"/>
                      <a:pt x="20984" y="69947"/>
                      <a:pt x="30523" y="69947"/>
                    </a:cubicBezTo>
                    <a:cubicBezTo>
                      <a:pt x="40697" y="69947"/>
                      <a:pt x="47691" y="62952"/>
                      <a:pt x="47691" y="52142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3DECBEA7-614A-ADF5-B5C9-8D81909FAB41}"/>
                  </a:ext>
                </a:extLst>
              </p:cNvPr>
              <p:cNvSpPr/>
              <p:nvPr/>
            </p:nvSpPr>
            <p:spPr>
              <a:xfrm>
                <a:off x="10192151" y="6483452"/>
                <a:ext cx="63588" cy="57865"/>
              </a:xfrm>
              <a:custGeom>
                <a:avLst/>
                <a:gdLst>
                  <a:gd name="connsiteX0" fmla="*/ 63588 w 63588"/>
                  <a:gd name="connsiteY0" fmla="*/ 0 h 57865"/>
                  <a:gd name="connsiteX1" fmla="*/ 38789 w 63588"/>
                  <a:gd name="connsiteY1" fmla="*/ 57865 h 57865"/>
                  <a:gd name="connsiteX2" fmla="*/ 24800 w 63588"/>
                  <a:gd name="connsiteY2" fmla="*/ 57865 h 57865"/>
                  <a:gd name="connsiteX3" fmla="*/ 0 w 63588"/>
                  <a:gd name="connsiteY3" fmla="*/ 0 h 57865"/>
                  <a:gd name="connsiteX4" fmla="*/ 13989 w 63588"/>
                  <a:gd name="connsiteY4" fmla="*/ 0 h 57865"/>
                  <a:gd name="connsiteX5" fmla="*/ 31794 w 63588"/>
                  <a:gd name="connsiteY5" fmla="*/ 42605 h 57865"/>
                  <a:gd name="connsiteX6" fmla="*/ 50235 w 63588"/>
                  <a:gd name="connsiteY6" fmla="*/ 0 h 57865"/>
                  <a:gd name="connsiteX7" fmla="*/ 63588 w 63588"/>
                  <a:gd name="connsiteY7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88" h="57865">
                    <a:moveTo>
                      <a:pt x="63588" y="0"/>
                    </a:moveTo>
                    <a:lnTo>
                      <a:pt x="38789" y="57865"/>
                    </a:lnTo>
                    <a:lnTo>
                      <a:pt x="24800" y="57865"/>
                    </a:lnTo>
                    <a:lnTo>
                      <a:pt x="0" y="0"/>
                    </a:lnTo>
                    <a:lnTo>
                      <a:pt x="13989" y="0"/>
                    </a:lnTo>
                    <a:lnTo>
                      <a:pt x="31794" y="42605"/>
                    </a:lnTo>
                    <a:lnTo>
                      <a:pt x="50235" y="0"/>
                    </a:lnTo>
                    <a:lnTo>
                      <a:pt x="6358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63EE11C2-ACFA-5578-436E-73F5B395D625}"/>
                  </a:ext>
                </a:extLst>
              </p:cNvPr>
              <p:cNvSpPr/>
              <p:nvPr/>
            </p:nvSpPr>
            <p:spPr>
              <a:xfrm>
                <a:off x="10258283" y="6483418"/>
                <a:ext cx="52777" cy="58535"/>
              </a:xfrm>
              <a:custGeom>
                <a:avLst/>
                <a:gdLst>
                  <a:gd name="connsiteX0" fmla="*/ 52778 w 52777"/>
                  <a:gd name="connsiteY0" fmla="*/ 24198 h 58535"/>
                  <a:gd name="connsiteX1" fmla="*/ 52778 w 52777"/>
                  <a:gd name="connsiteY1" fmla="*/ 57899 h 58535"/>
                  <a:gd name="connsiteX2" fmla="*/ 40060 w 52777"/>
                  <a:gd name="connsiteY2" fmla="*/ 57899 h 58535"/>
                  <a:gd name="connsiteX3" fmla="*/ 40060 w 52777"/>
                  <a:gd name="connsiteY3" fmla="*/ 50905 h 58535"/>
                  <a:gd name="connsiteX4" fmla="*/ 21620 w 52777"/>
                  <a:gd name="connsiteY4" fmla="*/ 58536 h 58535"/>
                  <a:gd name="connsiteX5" fmla="*/ 0 w 52777"/>
                  <a:gd name="connsiteY5" fmla="*/ 41366 h 58535"/>
                  <a:gd name="connsiteX6" fmla="*/ 24163 w 52777"/>
                  <a:gd name="connsiteY6" fmla="*/ 24198 h 58535"/>
                  <a:gd name="connsiteX7" fmla="*/ 38789 w 52777"/>
                  <a:gd name="connsiteY7" fmla="*/ 24198 h 58535"/>
                  <a:gd name="connsiteX8" fmla="*/ 38789 w 52777"/>
                  <a:gd name="connsiteY8" fmla="*/ 23562 h 58535"/>
                  <a:gd name="connsiteX9" fmla="*/ 24163 w 52777"/>
                  <a:gd name="connsiteY9" fmla="*/ 10844 h 58535"/>
                  <a:gd name="connsiteX10" fmla="*/ 6359 w 52777"/>
                  <a:gd name="connsiteY10" fmla="*/ 16567 h 58535"/>
                  <a:gd name="connsiteX11" fmla="*/ 1271 w 52777"/>
                  <a:gd name="connsiteY11" fmla="*/ 7029 h 58535"/>
                  <a:gd name="connsiteX12" fmla="*/ 25435 w 52777"/>
                  <a:gd name="connsiteY12" fmla="*/ 34 h 58535"/>
                  <a:gd name="connsiteX13" fmla="*/ 52778 w 52777"/>
                  <a:gd name="connsiteY13" fmla="*/ 24198 h 58535"/>
                  <a:gd name="connsiteX14" fmla="*/ 38789 w 52777"/>
                  <a:gd name="connsiteY14" fmla="*/ 40095 h 58535"/>
                  <a:gd name="connsiteX15" fmla="*/ 38789 w 52777"/>
                  <a:gd name="connsiteY15" fmla="*/ 33100 h 58535"/>
                  <a:gd name="connsiteX16" fmla="*/ 24800 w 52777"/>
                  <a:gd name="connsiteY16" fmla="*/ 33100 h 58535"/>
                  <a:gd name="connsiteX17" fmla="*/ 13353 w 52777"/>
                  <a:gd name="connsiteY17" fmla="*/ 40731 h 58535"/>
                  <a:gd name="connsiteX18" fmla="*/ 24163 w 52777"/>
                  <a:gd name="connsiteY18" fmla="*/ 48997 h 58535"/>
                  <a:gd name="connsiteX19" fmla="*/ 38789 w 52777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7" h="58535">
                    <a:moveTo>
                      <a:pt x="52778" y="24198"/>
                    </a:moveTo>
                    <a:lnTo>
                      <a:pt x="52778" y="57899"/>
                    </a:lnTo>
                    <a:lnTo>
                      <a:pt x="40060" y="57899"/>
                    </a:lnTo>
                    <a:lnTo>
                      <a:pt x="40060" y="50905"/>
                    </a:lnTo>
                    <a:cubicBezTo>
                      <a:pt x="36881" y="55992"/>
                      <a:pt x="30522" y="58536"/>
                      <a:pt x="21620" y="58536"/>
                    </a:cubicBezTo>
                    <a:cubicBezTo>
                      <a:pt x="8266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3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8" y="10844"/>
                      <a:pt x="24163" y="10844"/>
                    </a:cubicBezTo>
                    <a:cubicBezTo>
                      <a:pt x="17804" y="10844"/>
                      <a:pt x="10810" y="12752"/>
                      <a:pt x="6359" y="16567"/>
                    </a:cubicBezTo>
                    <a:lnTo>
                      <a:pt x="1271" y="7029"/>
                    </a:lnTo>
                    <a:cubicBezTo>
                      <a:pt x="7630" y="2578"/>
                      <a:pt x="16533" y="34"/>
                      <a:pt x="25435" y="34"/>
                    </a:cubicBezTo>
                    <a:cubicBezTo>
                      <a:pt x="42604" y="-602"/>
                      <a:pt x="52778" y="7665"/>
                      <a:pt x="52778" y="24198"/>
                    </a:cubicBezTo>
                    <a:close/>
                    <a:moveTo>
                      <a:pt x="38789" y="40095"/>
                    </a:moveTo>
                    <a:lnTo>
                      <a:pt x="38789" y="33100"/>
                    </a:lnTo>
                    <a:lnTo>
                      <a:pt x="24800" y="33100"/>
                    </a:lnTo>
                    <a:cubicBezTo>
                      <a:pt x="15897" y="33100"/>
                      <a:pt x="13353" y="36280"/>
                      <a:pt x="13353" y="40731"/>
                    </a:cubicBezTo>
                    <a:cubicBezTo>
                      <a:pt x="13353" y="45818"/>
                      <a:pt x="17169" y="48997"/>
                      <a:pt x="24163" y="48997"/>
                    </a:cubicBezTo>
                    <a:cubicBezTo>
                      <a:pt x="31158" y="48997"/>
                      <a:pt x="36881" y="45818"/>
                      <a:pt x="38789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F2F03A0E-6D81-14C7-BEE6-8BE6DC4E86E0}"/>
                  </a:ext>
                </a:extLst>
              </p:cNvPr>
              <p:cNvSpPr/>
              <p:nvPr/>
            </p:nvSpPr>
            <p:spPr>
              <a:xfrm>
                <a:off x="10328230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90F2C6D5-7FDC-8266-8801-6410EADE9E1F}"/>
                  </a:ext>
                </a:extLst>
              </p:cNvPr>
              <p:cNvSpPr/>
              <p:nvPr/>
            </p:nvSpPr>
            <p:spPr>
              <a:xfrm>
                <a:off x="10398177" y="6483452"/>
                <a:ext cx="55957" cy="58501"/>
              </a:xfrm>
              <a:custGeom>
                <a:avLst/>
                <a:gdLst>
                  <a:gd name="connsiteX0" fmla="*/ 0 w 55957"/>
                  <a:gd name="connsiteY0" fmla="*/ 29250 h 58501"/>
                  <a:gd name="connsiteX1" fmla="*/ 31158 w 55957"/>
                  <a:gd name="connsiteY1" fmla="*/ 0 h 58501"/>
                  <a:gd name="connsiteX2" fmla="*/ 55957 w 55957"/>
                  <a:gd name="connsiteY2" fmla="*/ 13354 h 58501"/>
                  <a:gd name="connsiteX3" fmla="*/ 45783 w 55957"/>
                  <a:gd name="connsiteY3" fmla="*/ 19713 h 58501"/>
                  <a:gd name="connsiteX4" fmla="*/ 31158 w 55957"/>
                  <a:gd name="connsiteY4" fmla="*/ 11446 h 58501"/>
                  <a:gd name="connsiteX5" fmla="*/ 13353 w 55957"/>
                  <a:gd name="connsiteY5" fmla="*/ 29250 h 58501"/>
                  <a:gd name="connsiteX6" fmla="*/ 31158 w 55957"/>
                  <a:gd name="connsiteY6" fmla="*/ 47055 h 58501"/>
                  <a:gd name="connsiteX7" fmla="*/ 45783 w 55957"/>
                  <a:gd name="connsiteY7" fmla="*/ 38789 h 58501"/>
                  <a:gd name="connsiteX8" fmla="*/ 55957 w 55957"/>
                  <a:gd name="connsiteY8" fmla="*/ 45147 h 58501"/>
                  <a:gd name="connsiteX9" fmla="*/ 31158 w 55957"/>
                  <a:gd name="connsiteY9" fmla="*/ 58502 h 58501"/>
                  <a:gd name="connsiteX10" fmla="*/ 0 w 55957"/>
                  <a:gd name="connsiteY10" fmla="*/ 29250 h 58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5957" h="58501">
                    <a:moveTo>
                      <a:pt x="0" y="29250"/>
                    </a:moveTo>
                    <a:cubicBezTo>
                      <a:pt x="0" y="12082"/>
                      <a:pt x="12718" y="0"/>
                      <a:pt x="31158" y="0"/>
                    </a:cubicBezTo>
                    <a:cubicBezTo>
                      <a:pt x="42604" y="0"/>
                      <a:pt x="51506" y="4451"/>
                      <a:pt x="55957" y="13354"/>
                    </a:cubicBezTo>
                    <a:lnTo>
                      <a:pt x="45783" y="19713"/>
                    </a:lnTo>
                    <a:cubicBezTo>
                      <a:pt x="42604" y="13989"/>
                      <a:pt x="36881" y="11446"/>
                      <a:pt x="31158" y="11446"/>
                    </a:cubicBezTo>
                    <a:cubicBezTo>
                      <a:pt x="20984" y="11446"/>
                      <a:pt x="13353" y="18441"/>
                      <a:pt x="13353" y="29250"/>
                    </a:cubicBezTo>
                    <a:cubicBezTo>
                      <a:pt x="13353" y="40697"/>
                      <a:pt x="20984" y="47055"/>
                      <a:pt x="31158" y="47055"/>
                    </a:cubicBezTo>
                    <a:cubicBezTo>
                      <a:pt x="36881" y="47055"/>
                      <a:pt x="41968" y="44512"/>
                      <a:pt x="45783" y="38789"/>
                    </a:cubicBezTo>
                    <a:lnTo>
                      <a:pt x="55957" y="45147"/>
                    </a:lnTo>
                    <a:cubicBezTo>
                      <a:pt x="51506" y="54050"/>
                      <a:pt x="42604" y="58502"/>
                      <a:pt x="31158" y="58502"/>
                    </a:cubicBezTo>
                    <a:cubicBezTo>
                      <a:pt x="12718" y="58502"/>
                      <a:pt x="0" y="46420"/>
                      <a:pt x="0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D80215A3-0A50-9E6B-38C2-48CD40C5A02C}"/>
                  </a:ext>
                </a:extLst>
              </p:cNvPr>
              <p:cNvSpPr/>
              <p:nvPr/>
            </p:nvSpPr>
            <p:spPr>
              <a:xfrm>
                <a:off x="10459221" y="6483452"/>
                <a:ext cx="59614" cy="59137"/>
              </a:xfrm>
              <a:custGeom>
                <a:avLst/>
                <a:gdLst>
                  <a:gd name="connsiteX0" fmla="*/ 59137 w 59614"/>
                  <a:gd name="connsiteY0" fmla="*/ 33702 h 59137"/>
                  <a:gd name="connsiteX1" fmla="*/ 13989 w 59614"/>
                  <a:gd name="connsiteY1" fmla="*/ 33702 h 59137"/>
                  <a:gd name="connsiteX2" fmla="*/ 32430 w 59614"/>
                  <a:gd name="connsiteY2" fmla="*/ 47691 h 59137"/>
                  <a:gd name="connsiteX3" fmla="*/ 48327 w 59614"/>
                  <a:gd name="connsiteY3" fmla="*/ 41332 h 59137"/>
                  <a:gd name="connsiteX4" fmla="*/ 55321 w 59614"/>
                  <a:gd name="connsiteY4" fmla="*/ 49599 h 59137"/>
                  <a:gd name="connsiteX5" fmla="*/ 31794 w 59614"/>
                  <a:gd name="connsiteY5" fmla="*/ 59137 h 59137"/>
                  <a:gd name="connsiteX6" fmla="*/ 0 w 59614"/>
                  <a:gd name="connsiteY6" fmla="*/ 29250 h 59137"/>
                  <a:gd name="connsiteX7" fmla="*/ 29886 w 59614"/>
                  <a:gd name="connsiteY7" fmla="*/ 0 h 59137"/>
                  <a:gd name="connsiteX8" fmla="*/ 59137 w 59614"/>
                  <a:gd name="connsiteY8" fmla="*/ 29887 h 59137"/>
                  <a:gd name="connsiteX9" fmla="*/ 59137 w 59614"/>
                  <a:gd name="connsiteY9" fmla="*/ 33702 h 59137"/>
                  <a:gd name="connsiteX10" fmla="*/ 13989 w 59614"/>
                  <a:gd name="connsiteY10" fmla="*/ 24164 h 59137"/>
                  <a:gd name="connsiteX11" fmla="*/ 47055 w 59614"/>
                  <a:gd name="connsiteY11" fmla="*/ 24164 h 59137"/>
                  <a:gd name="connsiteX12" fmla="*/ 30523 w 59614"/>
                  <a:gd name="connsiteY12" fmla="*/ 10174 h 59137"/>
                  <a:gd name="connsiteX13" fmla="*/ 13989 w 59614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614" h="59137">
                    <a:moveTo>
                      <a:pt x="59137" y="33702"/>
                    </a:moveTo>
                    <a:lnTo>
                      <a:pt x="13989" y="33702"/>
                    </a:lnTo>
                    <a:cubicBezTo>
                      <a:pt x="15897" y="41968"/>
                      <a:pt x="22892" y="47691"/>
                      <a:pt x="32430" y="47691"/>
                    </a:cubicBezTo>
                    <a:cubicBezTo>
                      <a:pt x="38789" y="47691"/>
                      <a:pt x="43876" y="45784"/>
                      <a:pt x="48327" y="41332"/>
                    </a:cubicBezTo>
                    <a:lnTo>
                      <a:pt x="55321" y="49599"/>
                    </a:lnTo>
                    <a:cubicBezTo>
                      <a:pt x="50235" y="55958"/>
                      <a:pt x="41968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6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773" y="30523"/>
                      <a:pt x="59773" y="32430"/>
                      <a:pt x="59137" y="33702"/>
                    </a:cubicBezTo>
                    <a:close/>
                    <a:moveTo>
                      <a:pt x="13989" y="24164"/>
                    </a:moveTo>
                    <a:lnTo>
                      <a:pt x="47055" y="24164"/>
                    </a:lnTo>
                    <a:cubicBezTo>
                      <a:pt x="45783" y="15897"/>
                      <a:pt x="39424" y="10174"/>
                      <a:pt x="30523" y="10174"/>
                    </a:cubicBezTo>
                    <a:cubicBezTo>
                      <a:pt x="21620" y="10174"/>
                      <a:pt x="15261" y="15897"/>
                      <a:pt x="13989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0862802C-2741-6B8C-B054-27B2A744DFBD}"/>
                  </a:ext>
                </a:extLst>
              </p:cNvPr>
              <p:cNvSpPr/>
              <p:nvPr/>
            </p:nvSpPr>
            <p:spPr>
              <a:xfrm>
                <a:off x="10532348" y="6482816"/>
                <a:ext cx="96018" cy="58500"/>
              </a:xfrm>
              <a:custGeom>
                <a:avLst/>
                <a:gdLst>
                  <a:gd name="connsiteX0" fmla="*/ 96018 w 96018"/>
                  <a:gd name="connsiteY0" fmla="*/ 25435 h 58500"/>
                  <a:gd name="connsiteX1" fmla="*/ 96018 w 96018"/>
                  <a:gd name="connsiteY1" fmla="*/ 58501 h 58500"/>
                  <a:gd name="connsiteX2" fmla="*/ 82665 w 96018"/>
                  <a:gd name="connsiteY2" fmla="*/ 58501 h 58500"/>
                  <a:gd name="connsiteX3" fmla="*/ 82665 w 96018"/>
                  <a:gd name="connsiteY3" fmla="*/ 27343 h 58500"/>
                  <a:gd name="connsiteX4" fmla="*/ 69947 w 96018"/>
                  <a:gd name="connsiteY4" fmla="*/ 12082 h 58500"/>
                  <a:gd name="connsiteX5" fmla="*/ 54686 w 96018"/>
                  <a:gd name="connsiteY5" fmla="*/ 29250 h 58500"/>
                  <a:gd name="connsiteX6" fmla="*/ 54686 w 96018"/>
                  <a:gd name="connsiteY6" fmla="*/ 58501 h 58500"/>
                  <a:gd name="connsiteX7" fmla="*/ 41332 w 96018"/>
                  <a:gd name="connsiteY7" fmla="*/ 58501 h 58500"/>
                  <a:gd name="connsiteX8" fmla="*/ 41332 w 96018"/>
                  <a:gd name="connsiteY8" fmla="*/ 27343 h 58500"/>
                  <a:gd name="connsiteX9" fmla="*/ 28615 w 96018"/>
                  <a:gd name="connsiteY9" fmla="*/ 12082 h 58500"/>
                  <a:gd name="connsiteX10" fmla="*/ 13353 w 96018"/>
                  <a:gd name="connsiteY10" fmla="*/ 29250 h 58500"/>
                  <a:gd name="connsiteX11" fmla="*/ 13353 w 96018"/>
                  <a:gd name="connsiteY11" fmla="*/ 58501 h 58500"/>
                  <a:gd name="connsiteX12" fmla="*/ 0 w 96018"/>
                  <a:gd name="connsiteY12" fmla="*/ 58501 h 58500"/>
                  <a:gd name="connsiteX13" fmla="*/ 0 w 96018"/>
                  <a:gd name="connsiteY13" fmla="*/ 636 h 58500"/>
                  <a:gd name="connsiteX14" fmla="*/ 12718 w 96018"/>
                  <a:gd name="connsiteY14" fmla="*/ 636 h 58500"/>
                  <a:gd name="connsiteX15" fmla="*/ 12718 w 96018"/>
                  <a:gd name="connsiteY15" fmla="*/ 8266 h 58500"/>
                  <a:gd name="connsiteX16" fmla="*/ 31794 w 96018"/>
                  <a:gd name="connsiteY16" fmla="*/ 0 h 58500"/>
                  <a:gd name="connsiteX17" fmla="*/ 51506 w 96018"/>
                  <a:gd name="connsiteY17" fmla="*/ 9538 h 58500"/>
                  <a:gd name="connsiteX18" fmla="*/ 73126 w 96018"/>
                  <a:gd name="connsiteY18" fmla="*/ 0 h 58500"/>
                  <a:gd name="connsiteX19" fmla="*/ 96018 w 96018"/>
                  <a:gd name="connsiteY19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6018" h="58500">
                    <a:moveTo>
                      <a:pt x="96018" y="25435"/>
                    </a:moveTo>
                    <a:lnTo>
                      <a:pt x="96018" y="58501"/>
                    </a:lnTo>
                    <a:lnTo>
                      <a:pt x="82665" y="58501"/>
                    </a:lnTo>
                    <a:lnTo>
                      <a:pt x="82665" y="27343"/>
                    </a:lnTo>
                    <a:cubicBezTo>
                      <a:pt x="82665" y="17169"/>
                      <a:pt x="78214" y="12082"/>
                      <a:pt x="69947" y="12082"/>
                    </a:cubicBezTo>
                    <a:cubicBezTo>
                      <a:pt x="61045" y="12082"/>
                      <a:pt x="54686" y="17805"/>
                      <a:pt x="54686" y="29250"/>
                    </a:cubicBezTo>
                    <a:lnTo>
                      <a:pt x="54686" y="58501"/>
                    </a:lnTo>
                    <a:lnTo>
                      <a:pt x="41332" y="58501"/>
                    </a:lnTo>
                    <a:lnTo>
                      <a:pt x="41332" y="27343"/>
                    </a:lnTo>
                    <a:cubicBezTo>
                      <a:pt x="41332" y="17169"/>
                      <a:pt x="36881" y="12082"/>
                      <a:pt x="28615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3527" y="0"/>
                      <a:pt x="31794" y="0"/>
                    </a:cubicBezTo>
                    <a:cubicBezTo>
                      <a:pt x="40061" y="0"/>
                      <a:pt x="47055" y="3179"/>
                      <a:pt x="51506" y="9538"/>
                    </a:cubicBezTo>
                    <a:cubicBezTo>
                      <a:pt x="55958" y="3815"/>
                      <a:pt x="64224" y="0"/>
                      <a:pt x="73126" y="0"/>
                    </a:cubicBezTo>
                    <a:cubicBezTo>
                      <a:pt x="86480" y="0"/>
                      <a:pt x="96018" y="8266"/>
                      <a:pt x="96018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5C8F75BD-C6BC-EAD7-1036-3592A2CD37D7}"/>
                  </a:ext>
                </a:extLst>
              </p:cNvPr>
              <p:cNvSpPr/>
              <p:nvPr/>
            </p:nvSpPr>
            <p:spPr>
              <a:xfrm>
                <a:off x="10641083" y="6483452"/>
                <a:ext cx="59137" cy="59137"/>
              </a:xfrm>
              <a:custGeom>
                <a:avLst/>
                <a:gdLst>
                  <a:gd name="connsiteX0" fmla="*/ 59137 w 59137"/>
                  <a:gd name="connsiteY0" fmla="*/ 33702 h 59137"/>
                  <a:gd name="connsiteX1" fmla="*/ 13990 w 59137"/>
                  <a:gd name="connsiteY1" fmla="*/ 33702 h 59137"/>
                  <a:gd name="connsiteX2" fmla="*/ 32430 w 59137"/>
                  <a:gd name="connsiteY2" fmla="*/ 47691 h 59137"/>
                  <a:gd name="connsiteX3" fmla="*/ 48327 w 59137"/>
                  <a:gd name="connsiteY3" fmla="*/ 41332 h 59137"/>
                  <a:gd name="connsiteX4" fmla="*/ 55322 w 59137"/>
                  <a:gd name="connsiteY4" fmla="*/ 49599 h 59137"/>
                  <a:gd name="connsiteX5" fmla="*/ 31794 w 59137"/>
                  <a:gd name="connsiteY5" fmla="*/ 59137 h 59137"/>
                  <a:gd name="connsiteX6" fmla="*/ 0 w 59137"/>
                  <a:gd name="connsiteY6" fmla="*/ 29250 h 59137"/>
                  <a:gd name="connsiteX7" fmla="*/ 29887 w 59137"/>
                  <a:gd name="connsiteY7" fmla="*/ 0 h 59137"/>
                  <a:gd name="connsiteX8" fmla="*/ 59137 w 59137"/>
                  <a:gd name="connsiteY8" fmla="*/ 29887 h 59137"/>
                  <a:gd name="connsiteX9" fmla="*/ 59137 w 59137"/>
                  <a:gd name="connsiteY9" fmla="*/ 33702 h 59137"/>
                  <a:gd name="connsiteX10" fmla="*/ 13990 w 59137"/>
                  <a:gd name="connsiteY10" fmla="*/ 24164 h 59137"/>
                  <a:gd name="connsiteX11" fmla="*/ 47055 w 59137"/>
                  <a:gd name="connsiteY11" fmla="*/ 24164 h 59137"/>
                  <a:gd name="connsiteX12" fmla="*/ 30523 w 59137"/>
                  <a:gd name="connsiteY12" fmla="*/ 10174 h 59137"/>
                  <a:gd name="connsiteX13" fmla="*/ 13990 w 59137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137" h="59137">
                    <a:moveTo>
                      <a:pt x="59137" y="33702"/>
                    </a:moveTo>
                    <a:lnTo>
                      <a:pt x="13990" y="33702"/>
                    </a:lnTo>
                    <a:cubicBezTo>
                      <a:pt x="15897" y="41968"/>
                      <a:pt x="22892" y="47691"/>
                      <a:pt x="32430" y="47691"/>
                    </a:cubicBezTo>
                    <a:cubicBezTo>
                      <a:pt x="38789" y="47691"/>
                      <a:pt x="43876" y="45784"/>
                      <a:pt x="48327" y="41332"/>
                    </a:cubicBezTo>
                    <a:lnTo>
                      <a:pt x="55322" y="49599"/>
                    </a:lnTo>
                    <a:cubicBezTo>
                      <a:pt x="50235" y="55958"/>
                      <a:pt x="41968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7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137" y="30523"/>
                      <a:pt x="59137" y="32430"/>
                      <a:pt x="59137" y="33702"/>
                    </a:cubicBezTo>
                    <a:close/>
                    <a:moveTo>
                      <a:pt x="13990" y="24164"/>
                    </a:moveTo>
                    <a:lnTo>
                      <a:pt x="47055" y="24164"/>
                    </a:lnTo>
                    <a:cubicBezTo>
                      <a:pt x="45784" y="15897"/>
                      <a:pt x="39425" y="10174"/>
                      <a:pt x="30523" y="10174"/>
                    </a:cubicBezTo>
                    <a:cubicBezTo>
                      <a:pt x="21620" y="10174"/>
                      <a:pt x="15261" y="15897"/>
                      <a:pt x="13990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1595E5A2-4EF7-3742-87C4-C5BE84D7AD88}"/>
                  </a:ext>
                </a:extLst>
              </p:cNvPr>
              <p:cNvSpPr/>
              <p:nvPr/>
            </p:nvSpPr>
            <p:spPr>
              <a:xfrm>
                <a:off x="10713574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4" y="0"/>
                      <a:pt x="32430" y="0"/>
                    </a:cubicBezTo>
                    <a:cubicBezTo>
                      <a:pt x="46420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4ACD2DB6-62FC-FDA8-3193-A10EF7C6604B}"/>
                  </a:ext>
                </a:extLst>
              </p:cNvPr>
              <p:cNvSpPr/>
              <p:nvPr/>
            </p:nvSpPr>
            <p:spPr>
              <a:xfrm>
                <a:off x="10780342" y="6470098"/>
                <a:ext cx="41968" cy="71854"/>
              </a:xfrm>
              <a:custGeom>
                <a:avLst/>
                <a:gdLst>
                  <a:gd name="connsiteX0" fmla="*/ 41968 w 41968"/>
                  <a:gd name="connsiteY0" fmla="*/ 68039 h 71854"/>
                  <a:gd name="connsiteX1" fmla="*/ 29250 w 41968"/>
                  <a:gd name="connsiteY1" fmla="*/ 71855 h 71854"/>
                  <a:gd name="connsiteX2" fmla="*/ 9538 w 41968"/>
                  <a:gd name="connsiteY2" fmla="*/ 52142 h 71854"/>
                  <a:gd name="connsiteX3" fmla="*/ 9538 w 41968"/>
                  <a:gd name="connsiteY3" fmla="*/ 24163 h 71854"/>
                  <a:gd name="connsiteX4" fmla="*/ 0 w 41968"/>
                  <a:gd name="connsiteY4" fmla="*/ 24163 h 71854"/>
                  <a:gd name="connsiteX5" fmla="*/ 0 w 41968"/>
                  <a:gd name="connsiteY5" fmla="*/ 13353 h 71854"/>
                  <a:gd name="connsiteX6" fmla="*/ 9538 w 41968"/>
                  <a:gd name="connsiteY6" fmla="*/ 13353 h 71854"/>
                  <a:gd name="connsiteX7" fmla="*/ 9538 w 41968"/>
                  <a:gd name="connsiteY7" fmla="*/ 0 h 71854"/>
                  <a:gd name="connsiteX8" fmla="*/ 22892 w 41968"/>
                  <a:gd name="connsiteY8" fmla="*/ 0 h 71854"/>
                  <a:gd name="connsiteX9" fmla="*/ 22892 w 41968"/>
                  <a:gd name="connsiteY9" fmla="*/ 13353 h 71854"/>
                  <a:gd name="connsiteX10" fmla="*/ 38153 w 41968"/>
                  <a:gd name="connsiteY10" fmla="*/ 13353 h 71854"/>
                  <a:gd name="connsiteX11" fmla="*/ 38153 w 41968"/>
                  <a:gd name="connsiteY11" fmla="*/ 24163 h 71854"/>
                  <a:gd name="connsiteX12" fmla="*/ 22892 w 41968"/>
                  <a:gd name="connsiteY12" fmla="*/ 24163 h 71854"/>
                  <a:gd name="connsiteX13" fmla="*/ 22892 w 41968"/>
                  <a:gd name="connsiteY13" fmla="*/ 51506 h 71854"/>
                  <a:gd name="connsiteX14" fmla="*/ 31158 w 41968"/>
                  <a:gd name="connsiteY14" fmla="*/ 60409 h 71854"/>
                  <a:gd name="connsiteX15" fmla="*/ 38789 w 41968"/>
                  <a:gd name="connsiteY15" fmla="*/ 57865 h 71854"/>
                  <a:gd name="connsiteX16" fmla="*/ 41968 w 41968"/>
                  <a:gd name="connsiteY16" fmla="*/ 68039 h 7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968" h="71854">
                    <a:moveTo>
                      <a:pt x="41968" y="68039"/>
                    </a:moveTo>
                    <a:cubicBezTo>
                      <a:pt x="38789" y="70583"/>
                      <a:pt x="33702" y="71855"/>
                      <a:pt x="29250" y="71855"/>
                    </a:cubicBezTo>
                    <a:cubicBezTo>
                      <a:pt x="16533" y="71855"/>
                      <a:pt x="9538" y="64860"/>
                      <a:pt x="9538" y="52142"/>
                    </a:cubicBezTo>
                    <a:lnTo>
                      <a:pt x="9538" y="24163"/>
                    </a:lnTo>
                    <a:lnTo>
                      <a:pt x="0" y="24163"/>
                    </a:lnTo>
                    <a:lnTo>
                      <a:pt x="0" y="13353"/>
                    </a:lnTo>
                    <a:lnTo>
                      <a:pt x="9538" y="13353"/>
                    </a:lnTo>
                    <a:lnTo>
                      <a:pt x="9538" y="0"/>
                    </a:lnTo>
                    <a:lnTo>
                      <a:pt x="22892" y="0"/>
                    </a:lnTo>
                    <a:lnTo>
                      <a:pt x="22892" y="13353"/>
                    </a:lnTo>
                    <a:lnTo>
                      <a:pt x="38153" y="13353"/>
                    </a:lnTo>
                    <a:lnTo>
                      <a:pt x="38153" y="24163"/>
                    </a:lnTo>
                    <a:lnTo>
                      <a:pt x="22892" y="24163"/>
                    </a:lnTo>
                    <a:lnTo>
                      <a:pt x="22892" y="51506"/>
                    </a:lnTo>
                    <a:cubicBezTo>
                      <a:pt x="22892" y="57229"/>
                      <a:pt x="25435" y="60409"/>
                      <a:pt x="31158" y="60409"/>
                    </a:cubicBezTo>
                    <a:cubicBezTo>
                      <a:pt x="33702" y="60409"/>
                      <a:pt x="36881" y="59773"/>
                      <a:pt x="38789" y="57865"/>
                    </a:cubicBezTo>
                    <a:lnTo>
                      <a:pt x="41968" y="6803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pic>
        <p:nvPicPr>
          <p:cNvPr id="74" name="그림 73">
            <a:extLst>
              <a:ext uri="{FF2B5EF4-FFF2-40B4-BE49-F238E27FC236}">
                <a16:creationId xmlns:a16="http://schemas.microsoft.com/office/drawing/2014/main" id="{11C6C2E3-3C2C-0021-D4AA-0B5BF975F1AA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5154593" y="6083330"/>
            <a:ext cx="1882814" cy="64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4" r:id="rId4"/>
    <p:sldLayoutId id="2147483665" r:id="rId5"/>
    <p:sldLayoutId id="2147483654" r:id="rId6"/>
    <p:sldLayoutId id="2147483655" r:id="rId7"/>
    <p:sldLayoutId id="2147483651" r:id="rId8"/>
    <p:sldLayoutId id="2147483662" r:id="rId9"/>
    <p:sldLayoutId id="2147483722" r:id="rId10"/>
    <p:sldLayoutId id="2147483723" r:id="rId11"/>
    <p:sldLayoutId id="2147483653" r:id="rId12"/>
    <p:sldLayoutId id="2147483658" r:id="rId13"/>
    <p:sldLayoutId id="2147483659" r:id="rId14"/>
    <p:sldLayoutId id="2147483691" r:id="rId15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1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171450" algn="l" defTabSz="914400" rtl="0" eaLnBrk="1" latinLnBrk="1" hangingPunct="1">
        <a:lnSpc>
          <a:spcPct val="100000"/>
        </a:lnSpc>
        <a:spcBef>
          <a:spcPts val="900"/>
        </a:spcBef>
        <a:buClr>
          <a:schemeClr val="tx2"/>
        </a:buClr>
        <a:buFont typeface="System Font Regular"/>
        <a:buChar char="-"/>
        <a:defRPr sz="2400" kern="1200">
          <a:solidFill>
            <a:srgbClr val="333333"/>
          </a:solidFill>
          <a:latin typeface="+mn-lt"/>
          <a:ea typeface="+mn-ea"/>
          <a:cs typeface="+mn-cs"/>
        </a:defRPr>
      </a:lvl2pPr>
      <a:lvl3pPr marL="628650" indent="-171450" algn="l" defTabSz="914400" rtl="0" eaLnBrk="1" latinLnBrk="1" hangingPunct="1">
        <a:lnSpc>
          <a:spcPct val="100000"/>
        </a:lnSpc>
        <a:spcBef>
          <a:spcPts val="3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4F4F4F"/>
          </a:solidFill>
          <a:latin typeface="+mn-lt"/>
          <a:ea typeface="+mn-ea"/>
          <a:cs typeface="+mn-cs"/>
        </a:defRPr>
      </a:lvl3pPr>
      <a:lvl4pPr marL="857250" indent="-171450" algn="l" defTabSz="914400" rtl="0" eaLnBrk="1" latinLnBrk="1" hangingPunct="1">
        <a:lnSpc>
          <a:spcPct val="10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rgbClr val="4F4F4F"/>
          </a:solidFill>
          <a:latin typeface="+mn-lt"/>
          <a:ea typeface="+mn-ea"/>
          <a:cs typeface="+mn-cs"/>
        </a:defRPr>
      </a:lvl4pPr>
      <a:lvl5pPr marL="1085850" indent="-171450" algn="l" defTabSz="914400" rtl="0" eaLnBrk="1" latinLnBrk="1" hangingPunct="1">
        <a:lnSpc>
          <a:spcPct val="10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84789D-C403-2298-F64F-5777DD58B7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Ansys Simulation Challenge 2025​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11E23E5-6B39-0155-5742-441E1CA51C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z="2000" dirty="0"/>
              <a:t>발표제목</a:t>
            </a:r>
            <a:endParaRPr lang="en-US" altLang="ko-KR" sz="2000" dirty="0"/>
          </a:p>
          <a:p>
            <a:r>
              <a:rPr lang="ko-KR" altLang="en-US" sz="2000" dirty="0"/>
              <a:t>제출자</a:t>
            </a:r>
            <a:r>
              <a:rPr lang="en-US" altLang="ko-KR" sz="2000" dirty="0"/>
              <a:t>(</a:t>
            </a:r>
            <a:r>
              <a:rPr lang="ko-KR" altLang="en-US" sz="2000" dirty="0"/>
              <a:t>팀</a:t>
            </a:r>
            <a:r>
              <a:rPr lang="en-US" altLang="ko-KR" sz="2000" dirty="0"/>
              <a:t>)</a:t>
            </a:r>
            <a:r>
              <a:rPr lang="ko-KR" altLang="en-US" sz="2000" dirty="0"/>
              <a:t>명</a:t>
            </a:r>
          </a:p>
        </p:txBody>
      </p:sp>
    </p:spTree>
    <p:extLst>
      <p:ext uri="{BB962C8B-B14F-4D97-AF65-F5344CB8AC3E}">
        <p14:creationId xmlns:p14="http://schemas.microsoft.com/office/powerpoint/2010/main" val="1504966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47B9F7-A77D-B555-7E91-C14A20BE0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데이터 분석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4200CA-6B34-5BA2-E08A-FEA76197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18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61CAC7-C16A-445A-2F1B-90A0630E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결론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F291BE-5EA5-7620-463D-7632EE6CD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73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81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BFC493-61CA-8BAA-44AD-D3C7A4DA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평가기준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4A3B5B-1C5F-202C-69AA-658960C33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763" y="1304925"/>
            <a:ext cx="10315576" cy="4400550"/>
          </a:xfrm>
        </p:spPr>
        <p:txBody>
          <a:bodyPr vert="horz" lIns="45720" tIns="0" rIns="0" bIns="0" rtlCol="0" anchor="t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o-KR" altLang="en-US" sz="1400" b="1" dirty="0"/>
              <a:t>창의성 및 </a:t>
            </a:r>
            <a:r>
              <a:rPr lang="ko-KR" altLang="en-US" sz="1400" b="1" dirty="0" err="1"/>
              <a:t>혁신성</a:t>
            </a:r>
            <a:r>
              <a:rPr lang="ko-KR" altLang="en-US" sz="1400" b="1" dirty="0"/>
              <a:t> </a:t>
            </a:r>
            <a:r>
              <a:rPr lang="en-US" altLang="ko-KR" sz="1400" b="1" dirty="0"/>
              <a:t>(25%)</a:t>
            </a:r>
            <a:endParaRPr lang="en-US" altLang="ko-KR" sz="1400" dirty="0"/>
          </a:p>
          <a:p>
            <a:pPr lvl="1"/>
            <a:r>
              <a:rPr lang="ko-KR" altLang="en-US" sz="1400" dirty="0"/>
              <a:t>문제 해결 접근 방식의 참신함과 독창성을 평가합니다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새로운 방법론이나 기술을 도입했는지</a:t>
            </a:r>
            <a:r>
              <a:rPr lang="en-US" altLang="ko-KR" sz="1400" dirty="0"/>
              <a:t>, </a:t>
            </a:r>
            <a:r>
              <a:rPr lang="ko-KR" altLang="en-US" sz="1400" dirty="0"/>
              <a:t>기존의 문제를 새로운 시각에서 접근했는지를 중점적으로 봅니다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ko-KR" altLang="en-US" sz="1400" b="1" dirty="0"/>
              <a:t>기술적 난이도 </a:t>
            </a:r>
            <a:r>
              <a:rPr lang="en-US" altLang="ko-KR" sz="1400" b="1" dirty="0"/>
              <a:t>(25%)</a:t>
            </a:r>
          </a:p>
          <a:p>
            <a:pPr lvl="1"/>
            <a:r>
              <a:rPr lang="ko-KR" altLang="en-US" sz="1400" dirty="0"/>
              <a:t>사용된 기술의 복잡성과 난이도를 평가합니다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고급 기술이나 복잡한 알고리즘을 사용했는지 여부를 고려합니다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ko-KR" altLang="en-US" sz="1400" b="1" dirty="0"/>
              <a:t>모델링 정확도 및 실험 데이터와의 비교 </a:t>
            </a:r>
            <a:r>
              <a:rPr lang="en-US" altLang="ko-KR" sz="1400" b="1" dirty="0"/>
              <a:t>(25%)</a:t>
            </a:r>
          </a:p>
          <a:p>
            <a:pPr lvl="1"/>
            <a:r>
              <a:rPr lang="ko-KR" altLang="en-US" sz="1400" dirty="0"/>
              <a:t>시뮬레이션 모델이 실제 상황을 얼마나 정확하게 반영하는지를 평가합니다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이는 실험 데이터와의 비교를 통해 검증할 수 있습니다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ko-KR" altLang="en-US" sz="1400" b="1" dirty="0"/>
              <a:t>데이터 분석 및 해석 능력 </a:t>
            </a:r>
            <a:r>
              <a:rPr lang="en-US" altLang="ko-KR" sz="1400" b="1" dirty="0"/>
              <a:t>(25%)</a:t>
            </a:r>
          </a:p>
          <a:p>
            <a:pPr lvl="1"/>
            <a:r>
              <a:rPr lang="ko-KR" altLang="en-US" sz="1400" dirty="0"/>
              <a:t>시뮬레이션 결과를 분석하고 해석하는 능력을 평가합니다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결과를 명확하게 설명하고</a:t>
            </a:r>
            <a:r>
              <a:rPr lang="en-US" altLang="ko-KR" sz="1400" dirty="0"/>
              <a:t>, </a:t>
            </a:r>
            <a:r>
              <a:rPr lang="ko-KR" altLang="en-US" sz="1400" dirty="0"/>
              <a:t>그 의미를 잘 전달하는지 확인합니다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b="1" dirty="0"/>
              <a:t>Ansys software </a:t>
            </a:r>
            <a:r>
              <a:rPr lang="ko-KR" altLang="en-US" sz="1400" b="1" dirty="0"/>
              <a:t>만의 독창적인 기술 사용 </a:t>
            </a:r>
            <a:r>
              <a:rPr lang="en-US" altLang="ko-KR" sz="1400" b="1" dirty="0"/>
              <a:t>(+10%)</a:t>
            </a:r>
          </a:p>
          <a:p>
            <a:pPr lvl="1"/>
            <a:r>
              <a:rPr lang="ko-KR" altLang="en-US" sz="1400" dirty="0">
                <a:ea typeface="맑은 고딕"/>
              </a:rPr>
              <a:t>필수는 아니지만 문제 해결을 위해서 </a:t>
            </a:r>
            <a:r>
              <a:rPr lang="en-US" altLang="ko-KR" sz="1400" dirty="0">
                <a:ea typeface="맑은 고딕"/>
              </a:rPr>
              <a:t>Ansys</a:t>
            </a:r>
            <a:r>
              <a:rPr lang="ko-KR" altLang="en-US" sz="1400" dirty="0">
                <a:ea typeface="맑은 고딕"/>
              </a:rPr>
              <a:t>가 제공하는 독창적인 기술을 사용 하는 것을 권장합니다</a:t>
            </a:r>
            <a:r>
              <a:rPr lang="en-US" altLang="ko-KR" sz="1400" dirty="0">
                <a:ea typeface="맑은 고딕"/>
              </a:rPr>
              <a:t>.</a:t>
            </a:r>
            <a:endParaRPr lang="ko-KR" altLang="en-US" sz="1400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4555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EB1339-0D96-CB46-B7FD-C72B9FEA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7A154D-93F6-F4BF-2559-69806F523E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45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E5100A-6A4E-10EA-265C-8B088D97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서론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0968E4-E02A-4A02-3D3A-8AF63225D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69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9E6B8BD2-987A-2F10-398C-90D0A7853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문제정의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DB2CF325-2D01-5518-AB24-B25D71063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55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3A71D2-D169-1727-D6DF-3C9CA4591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문제 해결을 위한 창의성 및 </a:t>
            </a:r>
            <a:r>
              <a:rPr lang="ko-KR" altLang="en-US" dirty="0" err="1"/>
              <a:t>혁신성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6179B9-DA12-A758-114C-D75C560FD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33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0C50BE-61B6-0CC6-6CA8-D57FD65E8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Ansys</a:t>
            </a:r>
            <a:r>
              <a:rPr lang="ko-KR" altLang="en-US" dirty="0"/>
              <a:t> 소프트웨어 사용 분야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690F1AE-5AD2-36DA-CFBA-273E5D27B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2452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6DFD993E-DEB6-A4A4-E26C-E59E188F0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문제 해결 과정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DCAF29DE-0F72-D613-8857-F24FAB40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46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A39A7B7-D74A-8922-3B97-29FE4ECC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모델링 정확도 및 실험 데이터와 비교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BBE98DEC-7BF5-88AD-48A7-667D43226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114174"/>
      </p:ext>
    </p:extLst>
  </p:cSld>
  <p:clrMapOvr>
    <a:masterClrMapping/>
  </p:clrMapOvr>
</p:sld>
</file>

<file path=ppt/theme/theme1.xml><?xml version="1.0" encoding="utf-8"?>
<a:theme xmlns:a="http://schemas.openxmlformats.org/drawingml/2006/main" name="Ansys_white_2024">
  <a:themeElements>
    <a:clrScheme name="Ansys Colors 2024">
      <a:dk1>
        <a:srgbClr val="000000"/>
      </a:dk1>
      <a:lt1>
        <a:srgbClr val="FFFFFF"/>
      </a:lt1>
      <a:dk2>
        <a:srgbClr val="898A8D"/>
      </a:dk2>
      <a:lt2>
        <a:srgbClr val="D9D8D6"/>
      </a:lt2>
      <a:accent1>
        <a:srgbClr val="FFB71B"/>
      </a:accent1>
      <a:accent2>
        <a:srgbClr val="898A8D"/>
      </a:accent2>
      <a:accent3>
        <a:srgbClr val="D9D8D6"/>
      </a:accent3>
      <a:accent4>
        <a:srgbClr val="C89211"/>
      </a:accent4>
      <a:accent5>
        <a:srgbClr val="00629F"/>
      </a:accent5>
      <a:accent6>
        <a:srgbClr val="FB471F"/>
      </a:accent6>
      <a:hlink>
        <a:srgbClr val="C89211"/>
      </a:hlink>
      <a:folHlink>
        <a:srgbClr val="C8921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635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Ansys_white_2024" id="{C79D7BD7-E915-4466-8B4F-F0E88F9BB72C}" vid="{F1EF1FF3-429F-4824-99C2-C92ECF31AFD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4c6ce67-15b8-4eff-80e9-52da8be89706}" enabled="0" method="" siteId="{34c6ce67-15b8-4eff-80e9-52da8be897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1156</TotalTime>
  <Words>159</Words>
  <Application>Microsoft Office PowerPoint</Application>
  <PresentationFormat>와이드스크린</PresentationFormat>
  <Paragraphs>24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System Font Regular</vt:lpstr>
      <vt:lpstr>맑은 고딕</vt:lpstr>
      <vt:lpstr>Arial</vt:lpstr>
      <vt:lpstr>Calibri</vt:lpstr>
      <vt:lpstr>Ansys_white_2024</vt:lpstr>
      <vt:lpstr>Ansys Simulation Challenge 2025​</vt:lpstr>
      <vt:lpstr>평가기준</vt:lpstr>
      <vt:lpstr>PowerPoint 프레젠테이션</vt:lpstr>
      <vt:lpstr>서론</vt:lpstr>
      <vt:lpstr>문제정의</vt:lpstr>
      <vt:lpstr>문제 해결을 위한 창의성 및 혁신성</vt:lpstr>
      <vt:lpstr>Ansys 소프트웨어 사용 분야</vt:lpstr>
      <vt:lpstr>문제 해결 과정</vt:lpstr>
      <vt:lpstr>모델링 정확도 및 실험 데이터와 비교</vt:lpstr>
      <vt:lpstr>데이터 분석</vt:lpstr>
      <vt:lpstr>결론</vt:lpstr>
      <vt:lpstr>PowerPoint 프레젠테이션</vt:lpstr>
    </vt:vector>
  </TitlesOfParts>
  <Company>Ansys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Taeshin Kang</dc:creator>
  <cp:lastModifiedBy>Nuri Kim</cp:lastModifiedBy>
  <cp:revision>6</cp:revision>
  <dcterms:created xsi:type="dcterms:W3CDTF">2025-03-17T05:38:09Z</dcterms:created>
  <dcterms:modified xsi:type="dcterms:W3CDTF">2025-03-20T05:59:04Z</dcterms:modified>
</cp:coreProperties>
</file>