
<file path=[Content_Types].xml><?xml version="1.0" encoding="utf-8"?>
<Types xmlns="http://schemas.openxmlformats.org/package/2006/content-types"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62" r:id="rId2"/>
  </p:sldMasterIdLst>
  <p:notesMasterIdLst>
    <p:notesMasterId r:id="rId1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72" r:id="rId12"/>
    <p:sldId id="266" r:id="rId13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4021">
          <p15:clr>
            <a:srgbClr val="A4A3A4"/>
          </p15:clr>
        </p15:guide>
        <p15:guide id="4" pos="3659">
          <p15:clr>
            <a:srgbClr val="A4A3A4"/>
          </p15:clr>
        </p15:guide>
        <p15:guide id="5" orient="horz" pos="618">
          <p15:clr>
            <a:srgbClr val="A4A3A4"/>
          </p15:clr>
        </p15:guide>
        <p15:guide id="6" orient="horz" pos="3952" userDrawn="1">
          <p15:clr>
            <a:srgbClr val="A4A3A4"/>
          </p15:clr>
        </p15:guide>
        <p15:guide id="7" pos="7287">
          <p15:clr>
            <a:srgbClr val="A4A3A4"/>
          </p15:clr>
        </p15:guide>
        <p15:guide id="8" pos="393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9" roundtripDataSignature="AMtx7mh8ccPZ/JiBhU3UQBeCAn67eg6Hd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AC1A3F5-1781-4120-A825-295A3CB821EB}" v="2" dt="2023-09-27T17:57:02.185"/>
  </p1510:revLst>
</p1510:revInfo>
</file>

<file path=ppt/tableStyles.xml><?xml version="1.0" encoding="utf-8"?>
<a:tblStyleLst xmlns:a="http://schemas.openxmlformats.org/drawingml/2006/main" def="{28CB3F85-D846-4D8B-A2B0-C893A4CFE24D}">
  <a:tblStyle styleId="{28CB3F85-D846-4D8B-A2B0-C893A4CFE24D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56" d="100"/>
          <a:sy n="156" d="100"/>
        </p:scale>
        <p:origin x="444" y="88"/>
      </p:cViewPr>
      <p:guideLst>
        <p:guide orient="horz" pos="2160"/>
        <p:guide pos="3840"/>
        <p:guide pos="4021"/>
        <p:guide pos="3659"/>
        <p:guide orient="horz" pos="618"/>
        <p:guide orient="horz" pos="3952"/>
        <p:guide pos="7287"/>
        <p:guide pos="39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5" Type="http://schemas.microsoft.com/office/2015/10/relationships/revisionInfo" Target="revisionInfo.xml"/><Relationship Id="rId2" Type="http://schemas.openxmlformats.org/officeDocument/2006/relationships/slideMaster" Target="slideMasters/slideMaster2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microsoft.com/office/2016/11/relationships/changesInfo" Target="changesInfos/changesInfo1.xml"/><Relationship Id="rId5" Type="http://schemas.openxmlformats.org/officeDocument/2006/relationships/slide" Target="slides/slide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customschemas.google.com/relationships/presentationmetadata" Target="meta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itlin Tyler" userId="971d5887-dada-4101-bef7-69a3ed4a7a52" providerId="ADAL" clId="{DAC1A3F5-1781-4120-A825-295A3CB821EB}"/>
    <pc:docChg chg="addSld delSld modSld">
      <pc:chgData name="Kaitlin Tyler" userId="971d5887-dada-4101-bef7-69a3ed4a7a52" providerId="ADAL" clId="{DAC1A3F5-1781-4120-A825-295A3CB821EB}" dt="2023-09-27T18:22:53.699" v="6" actId="20577"/>
      <pc:docMkLst>
        <pc:docMk/>
      </pc:docMkLst>
      <pc:sldChg chg="modSp mod">
        <pc:chgData name="Kaitlin Tyler" userId="971d5887-dada-4101-bef7-69a3ed4a7a52" providerId="ADAL" clId="{DAC1A3F5-1781-4120-A825-295A3CB821EB}" dt="2023-09-27T18:22:53.699" v="6" actId="20577"/>
        <pc:sldMkLst>
          <pc:docMk/>
          <pc:sldMk cId="0" sldId="256"/>
        </pc:sldMkLst>
        <pc:spChg chg="mod">
          <ac:chgData name="Kaitlin Tyler" userId="971d5887-dada-4101-bef7-69a3ed4a7a52" providerId="ADAL" clId="{DAC1A3F5-1781-4120-A825-295A3CB821EB}" dt="2023-09-27T18:22:53.699" v="6" actId="20577"/>
          <ac:spMkLst>
            <pc:docMk/>
            <pc:sldMk cId="0" sldId="256"/>
            <ac:spMk id="178" creationId="{00000000-0000-0000-0000-000000000000}"/>
          </ac:spMkLst>
        </pc:spChg>
      </pc:sldChg>
      <pc:sldChg chg="modSp">
        <pc:chgData name="Kaitlin Tyler" userId="971d5887-dada-4101-bef7-69a3ed4a7a52" providerId="ADAL" clId="{DAC1A3F5-1781-4120-A825-295A3CB821EB}" dt="2023-09-27T17:56:37.138" v="1"/>
        <pc:sldMkLst>
          <pc:docMk/>
          <pc:sldMk cId="0" sldId="257"/>
        </pc:sldMkLst>
        <pc:graphicFrameChg chg="mod">
          <ac:chgData name="Kaitlin Tyler" userId="971d5887-dada-4101-bef7-69a3ed4a7a52" providerId="ADAL" clId="{DAC1A3F5-1781-4120-A825-295A3CB821EB}" dt="2023-09-27T17:56:37.138" v="1"/>
          <ac:graphicFrameMkLst>
            <pc:docMk/>
            <pc:sldMk cId="0" sldId="257"/>
            <ac:graphicFrameMk id="187" creationId="{00000000-0000-0000-0000-000000000000}"/>
          </ac:graphicFrameMkLst>
        </pc:graphicFrameChg>
      </pc:sldChg>
      <pc:sldChg chg="modSp del">
        <pc:chgData name="Kaitlin Tyler" userId="971d5887-dada-4101-bef7-69a3ed4a7a52" providerId="ADAL" clId="{DAC1A3F5-1781-4120-A825-295A3CB821EB}" dt="2023-09-27T17:57:04.537" v="3" actId="47"/>
        <pc:sldMkLst>
          <pc:docMk/>
          <pc:sldMk cId="0" sldId="265"/>
        </pc:sldMkLst>
        <pc:spChg chg="mod">
          <ac:chgData name="Kaitlin Tyler" userId="971d5887-dada-4101-bef7-69a3ed4a7a52" providerId="ADAL" clId="{DAC1A3F5-1781-4120-A825-295A3CB821EB}" dt="2023-09-27T17:56:37.138" v="1"/>
          <ac:spMkLst>
            <pc:docMk/>
            <pc:sldMk cId="0" sldId="265"/>
            <ac:spMk id="263" creationId="{00000000-0000-0000-0000-000000000000}"/>
          </ac:spMkLst>
        </pc:spChg>
      </pc:sldChg>
      <pc:sldChg chg="add">
        <pc:chgData name="Kaitlin Tyler" userId="971d5887-dada-4101-bef7-69a3ed4a7a52" providerId="ADAL" clId="{DAC1A3F5-1781-4120-A825-295A3CB821EB}" dt="2023-09-27T17:57:02.184" v="2"/>
        <pc:sldMkLst>
          <pc:docMk/>
          <pc:sldMk cId="0" sldId="272"/>
        </pc:sldMkLst>
      </pc:sldChg>
    </pc:docChg>
  </pc:docChgLst>
  <pc:docChgLst>
    <pc:chgData clId="Web-{7E610FE0-C27A-3776-B9F9-FBD10681BA7D}"/>
    <pc:docChg chg="modSld">
      <pc:chgData name="" userId="" providerId="" clId="Web-{7E610FE0-C27A-3776-B9F9-FBD10681BA7D}" dt="2023-08-22T12:49:06.751" v="0"/>
      <pc:docMkLst>
        <pc:docMk/>
      </pc:docMkLst>
      <pc:sldChg chg="delSp">
        <pc:chgData name="" userId="" providerId="" clId="Web-{7E610FE0-C27A-3776-B9F9-FBD10681BA7D}" dt="2023-08-22T12:49:06.751" v="0"/>
        <pc:sldMkLst>
          <pc:docMk/>
          <pc:sldMk cId="0" sldId="256"/>
        </pc:sldMkLst>
        <pc:picChg chg="del">
          <ac:chgData name="" userId="" providerId="" clId="Web-{7E610FE0-C27A-3776-B9F9-FBD10681BA7D}" dt="2023-08-22T12:49:06.751" v="0"/>
          <ac:picMkLst>
            <pc:docMk/>
            <pc:sldMk cId="0" sldId="256"/>
            <ac:picMk id="180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25a05d15bb7_0_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5" name="Google Shape;175;g25a05d15bb7_0_8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Note: This lesson directly builds upon the previous one, which thus must be completed before. </a:t>
            </a:r>
            <a:endParaRPr dirty="0"/>
          </a:p>
        </p:txBody>
      </p:sp>
      <p:sp>
        <p:nvSpPr>
          <p:cNvPr id="176" name="Google Shape;176;g25a05d15bb7_0_8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46" name="Google Shape;246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25a05d15bb7_0_26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67" name="Google Shape;267;g25a05d15bb7_0_2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3" name="Google Shape;18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95" name="Google Shape;19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05" name="Google Shape;20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15" name="Google Shape;21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5" name="Google Shape;22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33" name="Google Shape;23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43" name="Google Shape;24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237a0101e5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" name="Google Shape;251;g237a0101e59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52" name="Google Shape;252;g237a0101e59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9</a:t>
            </a:fld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hyperlink" Target="mailto:education@ansys.com" TargetMode="External"/><Relationship Id="rId2" Type="http://schemas.openxmlformats.org/officeDocument/2006/relationships/hyperlink" Target="http://www.ansys.com/education-resources" TargetMode="Externa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mailto:education@ansys.com" TargetMode="External"/><Relationship Id="rId2" Type="http://schemas.openxmlformats.org/officeDocument/2006/relationships/hyperlink" Target="http://www.ansys.com/education-resources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">
  <p:cSld name="Title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3"/>
          <p:cNvSpPr txBox="1">
            <a:spLocks noGrp="1"/>
          </p:cNvSpPr>
          <p:nvPr>
            <p:ph type="body" idx="1"/>
          </p:nvPr>
        </p:nvSpPr>
        <p:spPr>
          <a:xfrm>
            <a:off x="601663" y="914400"/>
            <a:ext cx="5394325" cy="1449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>
                <a:solidFill>
                  <a:schemeClr val="lt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13"/>
          <p:cNvSpPr txBox="1">
            <a:spLocks noGrp="1"/>
          </p:cNvSpPr>
          <p:nvPr>
            <p:ph type="body" idx="2"/>
          </p:nvPr>
        </p:nvSpPr>
        <p:spPr>
          <a:xfrm>
            <a:off x="601663" y="2667000"/>
            <a:ext cx="5394325" cy="8483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 sz="2000" b="0" i="0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>
                <a:solidFill>
                  <a:schemeClr val="lt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" name="Google Shape;19;p13"/>
          <p:cNvSpPr txBox="1"/>
          <p:nvPr/>
        </p:nvSpPr>
        <p:spPr>
          <a:xfrm>
            <a:off x="7848600" y="6477000"/>
            <a:ext cx="137160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©2023 ANSYS, Inc.</a:t>
            </a:r>
            <a:endParaRPr dirty="0"/>
          </a:p>
        </p:txBody>
      </p:sp>
      <p:pic>
        <p:nvPicPr>
          <p:cNvPr id="20" name="Google Shape;20;p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84" y="0"/>
            <a:ext cx="12189631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584">
          <p15:clr>
            <a:srgbClr val="FBAE40"/>
          </p15:clr>
        </p15:guide>
        <p15:guide id="2" orient="horz" pos="261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and Table">
  <p:cSld name="Text and Table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22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2"/>
          <p:cNvSpPr>
            <a:spLocks noGrp="1"/>
          </p:cNvSpPr>
          <p:nvPr>
            <p:ph type="tbl" idx="2"/>
          </p:nvPr>
        </p:nvSpPr>
        <p:spPr>
          <a:xfrm>
            <a:off x="6096001" y="1447800"/>
            <a:ext cx="5486400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4" name="Google Shape;54;p22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sp>
        <p:nvSpPr>
          <p:cNvPr id="55" name="Google Shape;55;p22"/>
          <p:cNvSpPr txBox="1">
            <a:spLocks noGrp="1"/>
          </p:cNvSpPr>
          <p:nvPr>
            <p:ph type="body" idx="1"/>
          </p:nvPr>
        </p:nvSpPr>
        <p:spPr>
          <a:xfrm>
            <a:off x="609600" y="1447800"/>
            <a:ext cx="5257800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‐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and Video Clip">
  <p:cSld name="Text and Video Clip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23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23"/>
          <p:cNvSpPr>
            <a:spLocks noGrp="1"/>
          </p:cNvSpPr>
          <p:nvPr>
            <p:ph type="media" idx="2"/>
          </p:nvPr>
        </p:nvSpPr>
        <p:spPr>
          <a:xfrm>
            <a:off x="6096001" y="1447799"/>
            <a:ext cx="5486400" cy="45909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‐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ourier New"/>
              <a:buChar char="o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9" name="Google Shape;59;p23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sp>
        <p:nvSpPr>
          <p:cNvPr id="60" name="Google Shape;60;p23"/>
          <p:cNvSpPr txBox="1">
            <a:spLocks noGrp="1"/>
          </p:cNvSpPr>
          <p:nvPr>
            <p:ph type="body" idx="1"/>
          </p:nvPr>
        </p:nvSpPr>
        <p:spPr>
          <a:xfrm>
            <a:off x="609600" y="1447800"/>
            <a:ext cx="5257800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‐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ulti-picture">
  <p:cSld name="Multi-picture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4"/>
          <p:cNvSpPr>
            <a:spLocks noGrp="1"/>
          </p:cNvSpPr>
          <p:nvPr>
            <p:ph type="pic" idx="2"/>
          </p:nvPr>
        </p:nvSpPr>
        <p:spPr>
          <a:xfrm>
            <a:off x="609600" y="1143000"/>
            <a:ext cx="3454400" cy="1981200"/>
          </a:xfrm>
          <a:prstGeom prst="rect">
            <a:avLst/>
          </a:prstGeom>
          <a:noFill/>
          <a:ln>
            <a:noFill/>
          </a:ln>
        </p:spPr>
      </p:sp>
      <p:sp>
        <p:nvSpPr>
          <p:cNvPr id="63" name="Google Shape;63;p24"/>
          <p:cNvSpPr>
            <a:spLocks noGrp="1"/>
          </p:cNvSpPr>
          <p:nvPr>
            <p:ph type="pic" idx="3"/>
          </p:nvPr>
        </p:nvSpPr>
        <p:spPr>
          <a:xfrm>
            <a:off x="609600" y="3657600"/>
            <a:ext cx="3454400" cy="19812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4"/>
          <p:cNvSpPr>
            <a:spLocks noGrp="1"/>
          </p:cNvSpPr>
          <p:nvPr>
            <p:ph type="pic" idx="4"/>
          </p:nvPr>
        </p:nvSpPr>
        <p:spPr>
          <a:xfrm>
            <a:off x="4470400" y="1159933"/>
            <a:ext cx="3454400" cy="1981200"/>
          </a:xfrm>
          <a:prstGeom prst="rect">
            <a:avLst/>
          </a:prstGeom>
          <a:noFill/>
          <a:ln>
            <a:noFill/>
          </a:ln>
        </p:spPr>
      </p:sp>
      <p:sp>
        <p:nvSpPr>
          <p:cNvPr id="65" name="Google Shape;65;p24"/>
          <p:cNvSpPr>
            <a:spLocks noGrp="1"/>
          </p:cNvSpPr>
          <p:nvPr>
            <p:ph type="pic" idx="5"/>
          </p:nvPr>
        </p:nvSpPr>
        <p:spPr>
          <a:xfrm>
            <a:off x="4470400" y="3674533"/>
            <a:ext cx="3454400" cy="1981200"/>
          </a:xfrm>
          <a:prstGeom prst="rect">
            <a:avLst/>
          </a:prstGeom>
          <a:noFill/>
          <a:ln>
            <a:noFill/>
          </a:ln>
        </p:spPr>
      </p:sp>
      <p:sp>
        <p:nvSpPr>
          <p:cNvPr id="66" name="Google Shape;66;p24"/>
          <p:cNvSpPr>
            <a:spLocks noGrp="1"/>
          </p:cNvSpPr>
          <p:nvPr>
            <p:ph type="pic" idx="6"/>
          </p:nvPr>
        </p:nvSpPr>
        <p:spPr>
          <a:xfrm>
            <a:off x="8128000" y="1151467"/>
            <a:ext cx="3454400" cy="1981200"/>
          </a:xfrm>
          <a:prstGeom prst="rect">
            <a:avLst/>
          </a:prstGeom>
          <a:noFill/>
          <a:ln>
            <a:noFill/>
          </a:ln>
        </p:spPr>
      </p:sp>
      <p:sp>
        <p:nvSpPr>
          <p:cNvPr id="67" name="Google Shape;67;p24"/>
          <p:cNvSpPr>
            <a:spLocks noGrp="1"/>
          </p:cNvSpPr>
          <p:nvPr>
            <p:ph type="pic" idx="7"/>
          </p:nvPr>
        </p:nvSpPr>
        <p:spPr>
          <a:xfrm>
            <a:off x="8128000" y="3666067"/>
            <a:ext cx="3454400" cy="1981200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4"/>
          <p:cNvSpPr txBox="1">
            <a:spLocks noGrp="1"/>
          </p:cNvSpPr>
          <p:nvPr>
            <p:ph type="body" idx="1"/>
          </p:nvPr>
        </p:nvSpPr>
        <p:spPr>
          <a:xfrm>
            <a:off x="609600" y="3200400"/>
            <a:ext cx="34544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 b="0" i="0"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984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‐"/>
              <a:defRPr sz="1100"/>
            </a:lvl2pPr>
            <a:lvl3pPr marL="1371600" lvl="2" indent="-2984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/>
            </a:lvl3pPr>
            <a:lvl4pPr marL="1828800" lvl="3" indent="-2984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▪"/>
              <a:defRPr sz="1100"/>
            </a:lvl4pPr>
            <a:lvl5pPr marL="2286000" lvl="4" indent="-2984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o"/>
              <a:defRPr sz="11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24"/>
          <p:cNvSpPr txBox="1">
            <a:spLocks noGrp="1"/>
          </p:cNvSpPr>
          <p:nvPr>
            <p:ph type="body" idx="8"/>
          </p:nvPr>
        </p:nvSpPr>
        <p:spPr>
          <a:xfrm>
            <a:off x="4470400" y="3200400"/>
            <a:ext cx="34544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 b="0" i="0"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984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‐"/>
              <a:defRPr sz="1100"/>
            </a:lvl2pPr>
            <a:lvl3pPr marL="1371600" lvl="2" indent="-2984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/>
            </a:lvl3pPr>
            <a:lvl4pPr marL="1828800" lvl="3" indent="-2984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▪"/>
              <a:defRPr sz="1100"/>
            </a:lvl4pPr>
            <a:lvl5pPr marL="2286000" lvl="4" indent="-2984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o"/>
              <a:defRPr sz="11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0" name="Google Shape;70;p24"/>
          <p:cNvSpPr txBox="1">
            <a:spLocks noGrp="1"/>
          </p:cNvSpPr>
          <p:nvPr>
            <p:ph type="body" idx="9"/>
          </p:nvPr>
        </p:nvSpPr>
        <p:spPr>
          <a:xfrm>
            <a:off x="8150577" y="3200400"/>
            <a:ext cx="34544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 b="0" i="0"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984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‐"/>
              <a:defRPr sz="1100"/>
            </a:lvl2pPr>
            <a:lvl3pPr marL="1371600" lvl="2" indent="-2984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/>
            </a:lvl3pPr>
            <a:lvl4pPr marL="1828800" lvl="3" indent="-2984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▪"/>
              <a:defRPr sz="1100"/>
            </a:lvl4pPr>
            <a:lvl5pPr marL="2286000" lvl="4" indent="-2984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o"/>
              <a:defRPr sz="11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4"/>
          <p:cNvSpPr txBox="1">
            <a:spLocks noGrp="1"/>
          </p:cNvSpPr>
          <p:nvPr>
            <p:ph type="body" idx="13"/>
          </p:nvPr>
        </p:nvSpPr>
        <p:spPr>
          <a:xfrm>
            <a:off x="609600" y="5702300"/>
            <a:ext cx="34544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 b="0" i="0"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984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‐"/>
              <a:defRPr sz="1100"/>
            </a:lvl2pPr>
            <a:lvl3pPr marL="1371600" lvl="2" indent="-2984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/>
            </a:lvl3pPr>
            <a:lvl4pPr marL="1828800" lvl="3" indent="-2984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▪"/>
              <a:defRPr sz="1100"/>
            </a:lvl4pPr>
            <a:lvl5pPr marL="2286000" lvl="4" indent="-2984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o"/>
              <a:defRPr sz="11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2" name="Google Shape;72;p24"/>
          <p:cNvSpPr txBox="1">
            <a:spLocks noGrp="1"/>
          </p:cNvSpPr>
          <p:nvPr>
            <p:ph type="body" idx="14"/>
          </p:nvPr>
        </p:nvSpPr>
        <p:spPr>
          <a:xfrm>
            <a:off x="4470400" y="5715000"/>
            <a:ext cx="34544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 b="0" i="0"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984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‐"/>
              <a:defRPr sz="1100"/>
            </a:lvl2pPr>
            <a:lvl3pPr marL="1371600" lvl="2" indent="-2984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/>
            </a:lvl3pPr>
            <a:lvl4pPr marL="1828800" lvl="3" indent="-2984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▪"/>
              <a:defRPr sz="1100"/>
            </a:lvl4pPr>
            <a:lvl5pPr marL="2286000" lvl="4" indent="-2984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o"/>
              <a:defRPr sz="11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3" name="Google Shape;73;p24"/>
          <p:cNvSpPr txBox="1">
            <a:spLocks noGrp="1"/>
          </p:cNvSpPr>
          <p:nvPr>
            <p:ph type="body" idx="15"/>
          </p:nvPr>
        </p:nvSpPr>
        <p:spPr>
          <a:xfrm>
            <a:off x="8150577" y="5715000"/>
            <a:ext cx="34544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 b="0" i="0"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984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‐"/>
              <a:defRPr sz="1100"/>
            </a:lvl2pPr>
            <a:lvl3pPr marL="1371600" lvl="2" indent="-2984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/>
            </a:lvl3pPr>
            <a:lvl4pPr marL="1828800" lvl="3" indent="-2984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▪"/>
              <a:defRPr sz="1100"/>
            </a:lvl4pPr>
            <a:lvl5pPr marL="2286000" lvl="4" indent="-2984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o"/>
              <a:defRPr sz="11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4" name="Google Shape;74;p24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sp>
        <p:nvSpPr>
          <p:cNvPr id="75" name="Google Shape;75;p24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ogo Grid">
  <p:cSld name="Logo Grid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5"/>
          <p:cNvSpPr>
            <a:spLocks noGrp="1"/>
          </p:cNvSpPr>
          <p:nvPr>
            <p:ph type="pic" idx="2"/>
          </p:nvPr>
        </p:nvSpPr>
        <p:spPr>
          <a:xfrm>
            <a:off x="914400" y="1371600"/>
            <a:ext cx="1930400" cy="1295400"/>
          </a:xfrm>
          <a:prstGeom prst="rect">
            <a:avLst/>
          </a:prstGeom>
          <a:noFill/>
          <a:ln>
            <a:noFill/>
          </a:ln>
        </p:spPr>
      </p:sp>
      <p:sp>
        <p:nvSpPr>
          <p:cNvPr id="78" name="Google Shape;78;p25"/>
          <p:cNvSpPr>
            <a:spLocks noGrp="1"/>
          </p:cNvSpPr>
          <p:nvPr>
            <p:ph type="pic" idx="3"/>
          </p:nvPr>
        </p:nvSpPr>
        <p:spPr>
          <a:xfrm>
            <a:off x="914400" y="2895600"/>
            <a:ext cx="1930400" cy="1295400"/>
          </a:xfrm>
          <a:prstGeom prst="rect">
            <a:avLst/>
          </a:prstGeom>
          <a:noFill/>
          <a:ln>
            <a:noFill/>
          </a:ln>
        </p:spPr>
      </p:sp>
      <p:sp>
        <p:nvSpPr>
          <p:cNvPr id="79" name="Google Shape;79;p25"/>
          <p:cNvSpPr>
            <a:spLocks noGrp="1"/>
          </p:cNvSpPr>
          <p:nvPr>
            <p:ph type="pic" idx="4"/>
          </p:nvPr>
        </p:nvSpPr>
        <p:spPr>
          <a:xfrm>
            <a:off x="914400" y="4419600"/>
            <a:ext cx="1930400" cy="1295400"/>
          </a:xfrm>
          <a:prstGeom prst="rect">
            <a:avLst/>
          </a:prstGeom>
          <a:noFill/>
          <a:ln>
            <a:noFill/>
          </a:ln>
        </p:spPr>
      </p:sp>
      <p:sp>
        <p:nvSpPr>
          <p:cNvPr id="80" name="Google Shape;80;p25"/>
          <p:cNvSpPr>
            <a:spLocks noGrp="1"/>
          </p:cNvSpPr>
          <p:nvPr>
            <p:ph type="pic" idx="5"/>
          </p:nvPr>
        </p:nvSpPr>
        <p:spPr>
          <a:xfrm>
            <a:off x="3759200" y="1371600"/>
            <a:ext cx="1930400" cy="1295400"/>
          </a:xfrm>
          <a:prstGeom prst="rect">
            <a:avLst/>
          </a:prstGeom>
          <a:noFill/>
          <a:ln>
            <a:noFill/>
          </a:ln>
        </p:spPr>
      </p:sp>
      <p:sp>
        <p:nvSpPr>
          <p:cNvPr id="81" name="Google Shape;81;p25"/>
          <p:cNvSpPr>
            <a:spLocks noGrp="1"/>
          </p:cNvSpPr>
          <p:nvPr>
            <p:ph type="pic" idx="6"/>
          </p:nvPr>
        </p:nvSpPr>
        <p:spPr>
          <a:xfrm>
            <a:off x="3759200" y="2895600"/>
            <a:ext cx="1930400" cy="1295400"/>
          </a:xfrm>
          <a:prstGeom prst="rect">
            <a:avLst/>
          </a:prstGeom>
          <a:noFill/>
          <a:ln>
            <a:noFill/>
          </a:ln>
        </p:spPr>
      </p:sp>
      <p:sp>
        <p:nvSpPr>
          <p:cNvPr id="82" name="Google Shape;82;p25"/>
          <p:cNvSpPr>
            <a:spLocks noGrp="1"/>
          </p:cNvSpPr>
          <p:nvPr>
            <p:ph type="pic" idx="7"/>
          </p:nvPr>
        </p:nvSpPr>
        <p:spPr>
          <a:xfrm>
            <a:off x="3759200" y="4419600"/>
            <a:ext cx="1930400" cy="1295400"/>
          </a:xfrm>
          <a:prstGeom prst="rect">
            <a:avLst/>
          </a:prstGeom>
          <a:noFill/>
          <a:ln>
            <a:noFill/>
          </a:ln>
        </p:spPr>
      </p:sp>
      <p:sp>
        <p:nvSpPr>
          <p:cNvPr id="83" name="Google Shape;83;p25"/>
          <p:cNvSpPr>
            <a:spLocks noGrp="1"/>
          </p:cNvSpPr>
          <p:nvPr>
            <p:ph type="pic" idx="8"/>
          </p:nvPr>
        </p:nvSpPr>
        <p:spPr>
          <a:xfrm>
            <a:off x="6604000" y="1371600"/>
            <a:ext cx="1930400" cy="1295400"/>
          </a:xfrm>
          <a:prstGeom prst="rect">
            <a:avLst/>
          </a:prstGeom>
          <a:noFill/>
          <a:ln>
            <a:noFill/>
          </a:ln>
        </p:spPr>
      </p:sp>
      <p:sp>
        <p:nvSpPr>
          <p:cNvPr id="84" name="Google Shape;84;p25"/>
          <p:cNvSpPr>
            <a:spLocks noGrp="1"/>
          </p:cNvSpPr>
          <p:nvPr>
            <p:ph type="pic" idx="9"/>
          </p:nvPr>
        </p:nvSpPr>
        <p:spPr>
          <a:xfrm>
            <a:off x="6604000" y="2895600"/>
            <a:ext cx="1930400" cy="1295400"/>
          </a:xfrm>
          <a:prstGeom prst="rect">
            <a:avLst/>
          </a:prstGeom>
          <a:noFill/>
          <a:ln>
            <a:noFill/>
          </a:ln>
        </p:spPr>
      </p:sp>
      <p:sp>
        <p:nvSpPr>
          <p:cNvPr id="85" name="Google Shape;85;p25"/>
          <p:cNvSpPr>
            <a:spLocks noGrp="1"/>
          </p:cNvSpPr>
          <p:nvPr>
            <p:ph type="pic" idx="13"/>
          </p:nvPr>
        </p:nvSpPr>
        <p:spPr>
          <a:xfrm>
            <a:off x="6604000" y="4419600"/>
            <a:ext cx="1930400" cy="1295400"/>
          </a:xfrm>
          <a:prstGeom prst="rect">
            <a:avLst/>
          </a:prstGeom>
          <a:noFill/>
          <a:ln>
            <a:noFill/>
          </a:ln>
        </p:spPr>
      </p:sp>
      <p:sp>
        <p:nvSpPr>
          <p:cNvPr id="86" name="Google Shape;86;p25"/>
          <p:cNvSpPr>
            <a:spLocks noGrp="1"/>
          </p:cNvSpPr>
          <p:nvPr>
            <p:ph type="pic" idx="14"/>
          </p:nvPr>
        </p:nvSpPr>
        <p:spPr>
          <a:xfrm>
            <a:off x="9245600" y="1371600"/>
            <a:ext cx="1930400" cy="1295400"/>
          </a:xfrm>
          <a:prstGeom prst="rect">
            <a:avLst/>
          </a:prstGeom>
          <a:noFill/>
          <a:ln>
            <a:noFill/>
          </a:ln>
        </p:spPr>
      </p:sp>
      <p:sp>
        <p:nvSpPr>
          <p:cNvPr id="87" name="Google Shape;87;p25"/>
          <p:cNvSpPr>
            <a:spLocks noGrp="1"/>
          </p:cNvSpPr>
          <p:nvPr>
            <p:ph type="pic" idx="15"/>
          </p:nvPr>
        </p:nvSpPr>
        <p:spPr>
          <a:xfrm>
            <a:off x="9245600" y="2895600"/>
            <a:ext cx="1930400" cy="1295400"/>
          </a:xfrm>
          <a:prstGeom prst="rect">
            <a:avLst/>
          </a:prstGeom>
          <a:noFill/>
          <a:ln>
            <a:noFill/>
          </a:ln>
        </p:spPr>
      </p:sp>
      <p:sp>
        <p:nvSpPr>
          <p:cNvPr id="88" name="Google Shape;88;p25"/>
          <p:cNvSpPr>
            <a:spLocks noGrp="1"/>
          </p:cNvSpPr>
          <p:nvPr>
            <p:ph type="pic" idx="16"/>
          </p:nvPr>
        </p:nvSpPr>
        <p:spPr>
          <a:xfrm>
            <a:off x="9245600" y="4419600"/>
            <a:ext cx="1930400" cy="1295400"/>
          </a:xfrm>
          <a:prstGeom prst="rect">
            <a:avLst/>
          </a:prstGeom>
          <a:noFill/>
          <a:ln>
            <a:noFill/>
          </a:ln>
        </p:spPr>
      </p:sp>
      <p:sp>
        <p:nvSpPr>
          <p:cNvPr id="89" name="Google Shape;89;p25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sp>
        <p:nvSpPr>
          <p:cNvPr id="90" name="Google Shape;90;p25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">
  <p:cSld name="Title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25a05d15bb7_0_275"/>
          <p:cNvSpPr txBox="1">
            <a:spLocks noGrp="1"/>
          </p:cNvSpPr>
          <p:nvPr>
            <p:ph type="body" idx="1"/>
          </p:nvPr>
        </p:nvSpPr>
        <p:spPr>
          <a:xfrm>
            <a:off x="601663" y="914400"/>
            <a:ext cx="5394300" cy="144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>
                <a:solidFill>
                  <a:schemeClr val="lt1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0" name="Google Shape;100;g25a05d15bb7_0_275"/>
          <p:cNvSpPr txBox="1">
            <a:spLocks noGrp="1"/>
          </p:cNvSpPr>
          <p:nvPr>
            <p:ph type="body" idx="2"/>
          </p:nvPr>
        </p:nvSpPr>
        <p:spPr>
          <a:xfrm>
            <a:off x="601663" y="2667000"/>
            <a:ext cx="5394300" cy="8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 sz="2000" b="0" i="0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>
                <a:solidFill>
                  <a:schemeClr val="lt1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1" name="Google Shape;101;g25a05d15bb7_0_275"/>
          <p:cNvSpPr txBox="1"/>
          <p:nvPr/>
        </p:nvSpPr>
        <p:spPr>
          <a:xfrm>
            <a:off x="7848600" y="6477000"/>
            <a:ext cx="13716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©2023 ANSYS, Inc.</a:t>
            </a:r>
            <a:endParaRPr dirty="0"/>
          </a:p>
        </p:txBody>
      </p:sp>
      <p:pic>
        <p:nvPicPr>
          <p:cNvPr id="102" name="Google Shape;102;g25a05d15bb7_0_27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84" y="0"/>
            <a:ext cx="1218962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584">
          <p15:clr>
            <a:srgbClr val="FBAE40"/>
          </p15:clr>
        </p15:guide>
        <p15:guide id="2" orient="horz" pos="2613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25a05d15bb7_0_280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 rtl="0">
              <a:spcBef>
                <a:spcPts val="0"/>
              </a:spcBef>
              <a:buNone/>
              <a:defRPr/>
            </a:lvl1pPr>
            <a:lvl2pPr marL="0" lvl="1" indent="0" algn="l" rtl="0">
              <a:spcBef>
                <a:spcPts val="0"/>
              </a:spcBef>
              <a:buNone/>
              <a:defRPr/>
            </a:lvl2pPr>
            <a:lvl3pPr marL="0" lvl="2" indent="0" algn="l" rtl="0">
              <a:spcBef>
                <a:spcPts val="0"/>
              </a:spcBef>
              <a:buNone/>
              <a:defRPr/>
            </a:lvl3pPr>
            <a:lvl4pPr marL="0" lvl="3" indent="0" algn="l" rtl="0">
              <a:spcBef>
                <a:spcPts val="0"/>
              </a:spcBef>
              <a:buNone/>
              <a:defRPr/>
            </a:lvl4pPr>
            <a:lvl5pPr marL="0" lvl="4" indent="0" algn="l" rtl="0">
              <a:spcBef>
                <a:spcPts val="0"/>
              </a:spcBef>
              <a:buNone/>
              <a:defRPr/>
            </a:lvl5pPr>
            <a:lvl6pPr marL="0" lvl="5" indent="0" algn="l" rtl="0">
              <a:spcBef>
                <a:spcPts val="0"/>
              </a:spcBef>
              <a:buNone/>
              <a:defRPr/>
            </a:lvl6pPr>
            <a:lvl7pPr marL="0" lvl="6" indent="0" algn="l" rtl="0">
              <a:spcBef>
                <a:spcPts val="0"/>
              </a:spcBef>
              <a:buNone/>
              <a:defRPr/>
            </a:lvl7pPr>
            <a:lvl8pPr marL="0" lvl="7" indent="0" algn="l" rtl="0">
              <a:spcBef>
                <a:spcPts val="0"/>
              </a:spcBef>
              <a:buNone/>
              <a:defRPr/>
            </a:lvl8pPr>
            <a:lvl9pPr marL="0" lvl="8" indent="0" algn="l" rtl="0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sp>
        <p:nvSpPr>
          <p:cNvPr id="105" name="Google Shape;105;g25a05d15bb7_0_280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800" cy="84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g25a05d15bb7_0_280"/>
          <p:cNvSpPr txBox="1">
            <a:spLocks noGrp="1"/>
          </p:cNvSpPr>
          <p:nvPr>
            <p:ph type="body" idx="1"/>
          </p:nvPr>
        </p:nvSpPr>
        <p:spPr>
          <a:xfrm>
            <a:off x="609599" y="1447800"/>
            <a:ext cx="10972800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‐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o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Only">
  <p:cSld name="Title_Only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25a05d15bb7_0_284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 rtl="0">
              <a:spcBef>
                <a:spcPts val="0"/>
              </a:spcBef>
              <a:buNone/>
              <a:defRPr/>
            </a:lvl1pPr>
            <a:lvl2pPr marL="0" lvl="1" indent="0" algn="l" rtl="0">
              <a:spcBef>
                <a:spcPts val="0"/>
              </a:spcBef>
              <a:buNone/>
              <a:defRPr/>
            </a:lvl2pPr>
            <a:lvl3pPr marL="0" lvl="2" indent="0" algn="l" rtl="0">
              <a:spcBef>
                <a:spcPts val="0"/>
              </a:spcBef>
              <a:buNone/>
              <a:defRPr/>
            </a:lvl3pPr>
            <a:lvl4pPr marL="0" lvl="3" indent="0" algn="l" rtl="0">
              <a:spcBef>
                <a:spcPts val="0"/>
              </a:spcBef>
              <a:buNone/>
              <a:defRPr/>
            </a:lvl4pPr>
            <a:lvl5pPr marL="0" lvl="4" indent="0" algn="l" rtl="0">
              <a:spcBef>
                <a:spcPts val="0"/>
              </a:spcBef>
              <a:buNone/>
              <a:defRPr/>
            </a:lvl5pPr>
            <a:lvl6pPr marL="0" lvl="5" indent="0" algn="l" rtl="0">
              <a:spcBef>
                <a:spcPts val="0"/>
              </a:spcBef>
              <a:buNone/>
              <a:defRPr/>
            </a:lvl6pPr>
            <a:lvl7pPr marL="0" lvl="6" indent="0" algn="l" rtl="0">
              <a:spcBef>
                <a:spcPts val="0"/>
              </a:spcBef>
              <a:buNone/>
              <a:defRPr/>
            </a:lvl7pPr>
            <a:lvl8pPr marL="0" lvl="7" indent="0" algn="l" rtl="0">
              <a:spcBef>
                <a:spcPts val="0"/>
              </a:spcBef>
              <a:buNone/>
              <a:defRPr/>
            </a:lvl8pPr>
            <a:lvl9pPr marL="0" lvl="8" indent="0" algn="l" rtl="0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sp>
        <p:nvSpPr>
          <p:cNvPr id="109" name="Google Shape;109;g25a05d15bb7_0_284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800" cy="84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pyright Page">
  <p:cSld name="Copyright Page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25a05d15bb7_0_287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 rtl="0">
              <a:spcBef>
                <a:spcPts val="0"/>
              </a:spcBef>
              <a:buNone/>
              <a:defRPr/>
            </a:lvl1pPr>
            <a:lvl2pPr marL="0" lvl="1" indent="0" algn="l" rtl="0">
              <a:spcBef>
                <a:spcPts val="0"/>
              </a:spcBef>
              <a:buNone/>
              <a:defRPr/>
            </a:lvl2pPr>
            <a:lvl3pPr marL="0" lvl="2" indent="0" algn="l" rtl="0">
              <a:spcBef>
                <a:spcPts val="0"/>
              </a:spcBef>
              <a:buNone/>
              <a:defRPr/>
            </a:lvl3pPr>
            <a:lvl4pPr marL="0" lvl="3" indent="0" algn="l" rtl="0">
              <a:spcBef>
                <a:spcPts val="0"/>
              </a:spcBef>
              <a:buNone/>
              <a:defRPr/>
            </a:lvl4pPr>
            <a:lvl5pPr marL="0" lvl="4" indent="0" algn="l" rtl="0">
              <a:spcBef>
                <a:spcPts val="0"/>
              </a:spcBef>
              <a:buNone/>
              <a:defRPr/>
            </a:lvl5pPr>
            <a:lvl6pPr marL="0" lvl="5" indent="0" algn="l" rtl="0">
              <a:spcBef>
                <a:spcPts val="0"/>
              </a:spcBef>
              <a:buNone/>
              <a:defRPr/>
            </a:lvl6pPr>
            <a:lvl7pPr marL="0" lvl="6" indent="0" algn="l" rtl="0">
              <a:spcBef>
                <a:spcPts val="0"/>
              </a:spcBef>
              <a:buNone/>
              <a:defRPr/>
            </a:lvl7pPr>
            <a:lvl8pPr marL="0" lvl="7" indent="0" algn="l" rtl="0">
              <a:spcBef>
                <a:spcPts val="0"/>
              </a:spcBef>
              <a:buNone/>
              <a:defRPr/>
            </a:lvl8pPr>
            <a:lvl9pPr marL="0" lvl="8" indent="0" algn="l" rtl="0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sp>
        <p:nvSpPr>
          <p:cNvPr id="112" name="Google Shape;112;g25a05d15bb7_0_287"/>
          <p:cNvSpPr txBox="1"/>
          <p:nvPr/>
        </p:nvSpPr>
        <p:spPr>
          <a:xfrm>
            <a:off x="533400" y="609600"/>
            <a:ext cx="10972800" cy="42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en-US" sz="1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</a:t>
            </a:r>
            <a:r>
              <a:rPr lang="en-US" sz="14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2023 ANSYS, Inc. All rights reserved.</a:t>
            </a:r>
            <a:endParaRPr dirty="0"/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Use and Reproduction</a:t>
            </a:r>
            <a:endParaRPr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content used in this resource </a:t>
            </a:r>
            <a:r>
              <a:rPr lang="en-US" sz="1400" dirty="0">
                <a:solidFill>
                  <a:srgbClr val="201F1E"/>
                </a:solidFill>
                <a:latin typeface="Calibri"/>
                <a:ea typeface="Calibri"/>
                <a:cs typeface="Calibri"/>
                <a:sym typeface="Calibri"/>
              </a:rPr>
              <a:t>may only be used or reproduced for teaching purposes; and any commercial use is strictly prohibited.</a:t>
            </a:r>
            <a:r>
              <a:rPr lang="en-US" sz="1400" i="1" dirty="0">
                <a:solidFill>
                  <a:srgbClr val="201F1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Document Information</a:t>
            </a:r>
            <a:endParaRPr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lecture unit is part of a set of teaching resources to help introduce students to structures, fluids, or heat transfer (physics areas supported by Ansys Discovery).</a:t>
            </a:r>
            <a:endParaRPr dirty="0"/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Ansys Education Resources</a:t>
            </a:r>
            <a:endParaRPr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access more undergraduate education resources, including lecture presentations with notes, exercises with worked solutions, microprojects, real life examples and more, visit </a:t>
            </a:r>
            <a:r>
              <a:rPr lang="en-US" sz="1400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www.ansys.com/education-resources</a:t>
            </a: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dirty="0"/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Feedback </a:t>
            </a:r>
            <a:endParaRPr sz="1400" b="0" i="0" u="none" strike="noStrik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If you notice any errors in this resource or need to get in contact with the authors, please email us at </a:t>
            </a:r>
            <a:r>
              <a:rPr lang="en-US" sz="1400" b="0" i="0" u="sng" strike="noStrike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education@ansys.com</a:t>
            </a:r>
            <a:endParaRPr sz="1400" b="0" i="0" u="none" strike="noStrike" dirty="0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1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25a05d15bb7_0_290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 rtl="0">
              <a:spcBef>
                <a:spcPts val="0"/>
              </a:spcBef>
              <a:buNone/>
              <a:defRPr/>
            </a:lvl1pPr>
            <a:lvl2pPr marL="0" lvl="1" indent="0" algn="l" rtl="0">
              <a:spcBef>
                <a:spcPts val="0"/>
              </a:spcBef>
              <a:buNone/>
              <a:defRPr/>
            </a:lvl2pPr>
            <a:lvl3pPr marL="0" lvl="2" indent="0" algn="l" rtl="0">
              <a:spcBef>
                <a:spcPts val="0"/>
              </a:spcBef>
              <a:buNone/>
              <a:defRPr/>
            </a:lvl3pPr>
            <a:lvl4pPr marL="0" lvl="3" indent="0" algn="l" rtl="0">
              <a:spcBef>
                <a:spcPts val="0"/>
              </a:spcBef>
              <a:buNone/>
              <a:defRPr/>
            </a:lvl4pPr>
            <a:lvl5pPr marL="0" lvl="4" indent="0" algn="l" rtl="0">
              <a:spcBef>
                <a:spcPts val="0"/>
              </a:spcBef>
              <a:buNone/>
              <a:defRPr/>
            </a:lvl5pPr>
            <a:lvl6pPr marL="0" lvl="5" indent="0" algn="l" rtl="0">
              <a:spcBef>
                <a:spcPts val="0"/>
              </a:spcBef>
              <a:buNone/>
              <a:defRPr/>
            </a:lvl6pPr>
            <a:lvl7pPr marL="0" lvl="6" indent="0" algn="l" rtl="0">
              <a:spcBef>
                <a:spcPts val="0"/>
              </a:spcBef>
              <a:buNone/>
              <a:defRPr/>
            </a:lvl7pPr>
            <a:lvl8pPr marL="0" lvl="7" indent="0" algn="l" rtl="0">
              <a:spcBef>
                <a:spcPts val="0"/>
              </a:spcBef>
              <a:buNone/>
              <a:defRPr/>
            </a:lvl8pPr>
            <a:lvl9pPr marL="0" lvl="8" indent="0" algn="l" rtl="0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o slash/no title">
  <p:cSld name="No slash/no title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25a05d15bb7_0_292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 rtl="0">
              <a:spcBef>
                <a:spcPts val="0"/>
              </a:spcBef>
              <a:buNone/>
              <a:defRPr/>
            </a:lvl1pPr>
            <a:lvl2pPr marL="0" lvl="1" indent="0" algn="l" rtl="0">
              <a:spcBef>
                <a:spcPts val="0"/>
              </a:spcBef>
              <a:buNone/>
              <a:defRPr/>
            </a:lvl2pPr>
            <a:lvl3pPr marL="0" lvl="2" indent="0" algn="l" rtl="0">
              <a:spcBef>
                <a:spcPts val="0"/>
              </a:spcBef>
              <a:buNone/>
              <a:defRPr/>
            </a:lvl3pPr>
            <a:lvl4pPr marL="0" lvl="3" indent="0" algn="l" rtl="0">
              <a:spcBef>
                <a:spcPts val="0"/>
              </a:spcBef>
              <a:buNone/>
              <a:defRPr/>
            </a:lvl4pPr>
            <a:lvl5pPr marL="0" lvl="4" indent="0" algn="l" rtl="0">
              <a:spcBef>
                <a:spcPts val="0"/>
              </a:spcBef>
              <a:buNone/>
              <a:defRPr/>
            </a:lvl5pPr>
            <a:lvl6pPr marL="0" lvl="5" indent="0" algn="l" rtl="0">
              <a:spcBef>
                <a:spcPts val="0"/>
              </a:spcBef>
              <a:buNone/>
              <a:defRPr/>
            </a:lvl6pPr>
            <a:lvl7pPr marL="0" lvl="6" indent="0" algn="l" rtl="0">
              <a:spcBef>
                <a:spcPts val="0"/>
              </a:spcBef>
              <a:buNone/>
              <a:defRPr/>
            </a:lvl7pPr>
            <a:lvl8pPr marL="0" lvl="7" indent="0" algn="l" rtl="0">
              <a:spcBef>
                <a:spcPts val="0"/>
              </a:spcBef>
              <a:buNone/>
              <a:defRPr/>
            </a:lvl8pPr>
            <a:lvl9pPr marL="0" lvl="8" indent="0" algn="l" rtl="0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sp>
        <p:nvSpPr>
          <p:cNvPr id="117" name="Google Shape;117;g25a05d15bb7_0_292"/>
          <p:cNvSpPr/>
          <p:nvPr/>
        </p:nvSpPr>
        <p:spPr>
          <a:xfrm>
            <a:off x="152400" y="76200"/>
            <a:ext cx="609600" cy="609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4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sp>
        <p:nvSpPr>
          <p:cNvPr id="23" name="Google Shape;23;p14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4"/>
          <p:cNvSpPr txBox="1">
            <a:spLocks noGrp="1"/>
          </p:cNvSpPr>
          <p:nvPr>
            <p:ph type="body" idx="1"/>
          </p:nvPr>
        </p:nvSpPr>
        <p:spPr>
          <a:xfrm>
            <a:off x="609599" y="1447800"/>
            <a:ext cx="10972799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‐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Side by Side">
  <p:cSld name="1_Title and Side by Side"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25a05d15bb7_0_295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 rtl="0">
              <a:spcBef>
                <a:spcPts val="0"/>
              </a:spcBef>
              <a:buNone/>
              <a:defRPr/>
            </a:lvl1pPr>
            <a:lvl2pPr marL="0" lvl="1" indent="0" algn="l" rtl="0">
              <a:spcBef>
                <a:spcPts val="0"/>
              </a:spcBef>
              <a:buNone/>
              <a:defRPr/>
            </a:lvl2pPr>
            <a:lvl3pPr marL="0" lvl="2" indent="0" algn="l" rtl="0">
              <a:spcBef>
                <a:spcPts val="0"/>
              </a:spcBef>
              <a:buNone/>
              <a:defRPr/>
            </a:lvl3pPr>
            <a:lvl4pPr marL="0" lvl="3" indent="0" algn="l" rtl="0">
              <a:spcBef>
                <a:spcPts val="0"/>
              </a:spcBef>
              <a:buNone/>
              <a:defRPr/>
            </a:lvl4pPr>
            <a:lvl5pPr marL="0" lvl="4" indent="0" algn="l" rtl="0">
              <a:spcBef>
                <a:spcPts val="0"/>
              </a:spcBef>
              <a:buNone/>
              <a:defRPr/>
            </a:lvl5pPr>
            <a:lvl6pPr marL="0" lvl="5" indent="0" algn="l" rtl="0">
              <a:spcBef>
                <a:spcPts val="0"/>
              </a:spcBef>
              <a:buNone/>
              <a:defRPr/>
            </a:lvl6pPr>
            <a:lvl7pPr marL="0" lvl="6" indent="0" algn="l" rtl="0">
              <a:spcBef>
                <a:spcPts val="0"/>
              </a:spcBef>
              <a:buNone/>
              <a:defRPr/>
            </a:lvl7pPr>
            <a:lvl8pPr marL="0" lvl="7" indent="0" algn="l" rtl="0">
              <a:spcBef>
                <a:spcPts val="0"/>
              </a:spcBef>
              <a:buNone/>
              <a:defRPr/>
            </a:lvl8pPr>
            <a:lvl9pPr marL="0" lvl="8" indent="0" algn="l" rtl="0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sp>
        <p:nvSpPr>
          <p:cNvPr id="120" name="Google Shape;120;g25a05d15bb7_0_295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800" cy="84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g25a05d15bb7_0_295"/>
          <p:cNvSpPr txBox="1">
            <a:spLocks noGrp="1"/>
          </p:cNvSpPr>
          <p:nvPr>
            <p:ph type="body" idx="1"/>
          </p:nvPr>
        </p:nvSpPr>
        <p:spPr>
          <a:xfrm>
            <a:off x="609600" y="1447800"/>
            <a:ext cx="5257800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‐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o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2" name="Google Shape;122;g25a05d15bb7_0_295"/>
          <p:cNvSpPr txBox="1">
            <a:spLocks noGrp="1"/>
          </p:cNvSpPr>
          <p:nvPr>
            <p:ph type="body" idx="2"/>
          </p:nvPr>
        </p:nvSpPr>
        <p:spPr>
          <a:xfrm>
            <a:off x="6096000" y="1447800"/>
            <a:ext cx="5486400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‐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o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and Picture">
  <p:cSld name="Text and Picture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25a05d15bb7_0_300"/>
          <p:cNvSpPr>
            <a:spLocks noGrp="1"/>
          </p:cNvSpPr>
          <p:nvPr>
            <p:ph type="pic" idx="2"/>
          </p:nvPr>
        </p:nvSpPr>
        <p:spPr>
          <a:xfrm>
            <a:off x="6095999" y="1447800"/>
            <a:ext cx="5486400" cy="4590900"/>
          </a:xfrm>
          <a:prstGeom prst="rect">
            <a:avLst/>
          </a:prstGeom>
          <a:noFill/>
          <a:ln>
            <a:noFill/>
          </a:ln>
        </p:spPr>
      </p:sp>
      <p:sp>
        <p:nvSpPr>
          <p:cNvPr id="125" name="Google Shape;125;g25a05d15bb7_0_300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 rtl="0">
              <a:spcBef>
                <a:spcPts val="0"/>
              </a:spcBef>
              <a:buNone/>
              <a:defRPr/>
            </a:lvl1pPr>
            <a:lvl2pPr marL="0" lvl="1" indent="0" algn="l" rtl="0">
              <a:spcBef>
                <a:spcPts val="0"/>
              </a:spcBef>
              <a:buNone/>
              <a:defRPr/>
            </a:lvl2pPr>
            <a:lvl3pPr marL="0" lvl="2" indent="0" algn="l" rtl="0">
              <a:spcBef>
                <a:spcPts val="0"/>
              </a:spcBef>
              <a:buNone/>
              <a:defRPr/>
            </a:lvl3pPr>
            <a:lvl4pPr marL="0" lvl="3" indent="0" algn="l" rtl="0">
              <a:spcBef>
                <a:spcPts val="0"/>
              </a:spcBef>
              <a:buNone/>
              <a:defRPr/>
            </a:lvl4pPr>
            <a:lvl5pPr marL="0" lvl="4" indent="0" algn="l" rtl="0">
              <a:spcBef>
                <a:spcPts val="0"/>
              </a:spcBef>
              <a:buNone/>
              <a:defRPr/>
            </a:lvl5pPr>
            <a:lvl6pPr marL="0" lvl="5" indent="0" algn="l" rtl="0">
              <a:spcBef>
                <a:spcPts val="0"/>
              </a:spcBef>
              <a:buNone/>
              <a:defRPr/>
            </a:lvl6pPr>
            <a:lvl7pPr marL="0" lvl="6" indent="0" algn="l" rtl="0">
              <a:spcBef>
                <a:spcPts val="0"/>
              </a:spcBef>
              <a:buNone/>
              <a:defRPr/>
            </a:lvl7pPr>
            <a:lvl8pPr marL="0" lvl="7" indent="0" algn="l" rtl="0">
              <a:spcBef>
                <a:spcPts val="0"/>
              </a:spcBef>
              <a:buNone/>
              <a:defRPr/>
            </a:lvl8pPr>
            <a:lvl9pPr marL="0" lvl="8" indent="0" algn="l" rtl="0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sp>
        <p:nvSpPr>
          <p:cNvPr id="126" name="Google Shape;126;g25a05d15bb7_0_300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800" cy="84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g25a05d15bb7_0_300"/>
          <p:cNvSpPr txBox="1">
            <a:spLocks noGrp="1"/>
          </p:cNvSpPr>
          <p:nvPr>
            <p:ph type="body" idx="1"/>
          </p:nvPr>
        </p:nvSpPr>
        <p:spPr>
          <a:xfrm>
            <a:off x="609600" y="1447800"/>
            <a:ext cx="5257800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‐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o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and Chart">
  <p:cSld name="Text and Chart"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25a05d15bb7_0_305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800" cy="84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g25a05d15bb7_0_305"/>
          <p:cNvSpPr>
            <a:spLocks noGrp="1"/>
          </p:cNvSpPr>
          <p:nvPr>
            <p:ph type="chart" idx="2"/>
          </p:nvPr>
        </p:nvSpPr>
        <p:spPr>
          <a:xfrm>
            <a:off x="6096001" y="1447800"/>
            <a:ext cx="5486400" cy="459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‐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ourier New"/>
              <a:buChar char="o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31" name="Google Shape;131;g25a05d15bb7_0_305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 rtl="0">
              <a:spcBef>
                <a:spcPts val="0"/>
              </a:spcBef>
              <a:buNone/>
              <a:defRPr/>
            </a:lvl1pPr>
            <a:lvl2pPr marL="0" lvl="1" indent="0" algn="l" rtl="0">
              <a:spcBef>
                <a:spcPts val="0"/>
              </a:spcBef>
              <a:buNone/>
              <a:defRPr/>
            </a:lvl2pPr>
            <a:lvl3pPr marL="0" lvl="2" indent="0" algn="l" rtl="0">
              <a:spcBef>
                <a:spcPts val="0"/>
              </a:spcBef>
              <a:buNone/>
              <a:defRPr/>
            </a:lvl3pPr>
            <a:lvl4pPr marL="0" lvl="3" indent="0" algn="l" rtl="0">
              <a:spcBef>
                <a:spcPts val="0"/>
              </a:spcBef>
              <a:buNone/>
              <a:defRPr/>
            </a:lvl4pPr>
            <a:lvl5pPr marL="0" lvl="4" indent="0" algn="l" rtl="0">
              <a:spcBef>
                <a:spcPts val="0"/>
              </a:spcBef>
              <a:buNone/>
              <a:defRPr/>
            </a:lvl5pPr>
            <a:lvl6pPr marL="0" lvl="5" indent="0" algn="l" rtl="0">
              <a:spcBef>
                <a:spcPts val="0"/>
              </a:spcBef>
              <a:buNone/>
              <a:defRPr/>
            </a:lvl6pPr>
            <a:lvl7pPr marL="0" lvl="6" indent="0" algn="l" rtl="0">
              <a:spcBef>
                <a:spcPts val="0"/>
              </a:spcBef>
              <a:buNone/>
              <a:defRPr/>
            </a:lvl7pPr>
            <a:lvl8pPr marL="0" lvl="7" indent="0" algn="l" rtl="0">
              <a:spcBef>
                <a:spcPts val="0"/>
              </a:spcBef>
              <a:buNone/>
              <a:defRPr/>
            </a:lvl8pPr>
            <a:lvl9pPr marL="0" lvl="8" indent="0" algn="l" rtl="0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sp>
        <p:nvSpPr>
          <p:cNvPr id="132" name="Google Shape;132;g25a05d15bb7_0_305"/>
          <p:cNvSpPr txBox="1">
            <a:spLocks noGrp="1"/>
          </p:cNvSpPr>
          <p:nvPr>
            <p:ph type="body" idx="1"/>
          </p:nvPr>
        </p:nvSpPr>
        <p:spPr>
          <a:xfrm>
            <a:off x="609600" y="1447800"/>
            <a:ext cx="5257800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‐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o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and Table">
  <p:cSld name="Text and Table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25a05d15bb7_0_310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800" cy="84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g25a05d15bb7_0_310"/>
          <p:cNvSpPr>
            <a:spLocks noGrp="1"/>
          </p:cNvSpPr>
          <p:nvPr>
            <p:ph type="tbl" idx="2"/>
          </p:nvPr>
        </p:nvSpPr>
        <p:spPr>
          <a:xfrm>
            <a:off x="6096001" y="1447800"/>
            <a:ext cx="5486400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36" name="Google Shape;136;g25a05d15bb7_0_310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 rtl="0">
              <a:spcBef>
                <a:spcPts val="0"/>
              </a:spcBef>
              <a:buNone/>
              <a:defRPr/>
            </a:lvl1pPr>
            <a:lvl2pPr marL="0" lvl="1" indent="0" algn="l" rtl="0">
              <a:spcBef>
                <a:spcPts val="0"/>
              </a:spcBef>
              <a:buNone/>
              <a:defRPr/>
            </a:lvl2pPr>
            <a:lvl3pPr marL="0" lvl="2" indent="0" algn="l" rtl="0">
              <a:spcBef>
                <a:spcPts val="0"/>
              </a:spcBef>
              <a:buNone/>
              <a:defRPr/>
            </a:lvl3pPr>
            <a:lvl4pPr marL="0" lvl="3" indent="0" algn="l" rtl="0">
              <a:spcBef>
                <a:spcPts val="0"/>
              </a:spcBef>
              <a:buNone/>
              <a:defRPr/>
            </a:lvl4pPr>
            <a:lvl5pPr marL="0" lvl="4" indent="0" algn="l" rtl="0">
              <a:spcBef>
                <a:spcPts val="0"/>
              </a:spcBef>
              <a:buNone/>
              <a:defRPr/>
            </a:lvl5pPr>
            <a:lvl6pPr marL="0" lvl="5" indent="0" algn="l" rtl="0">
              <a:spcBef>
                <a:spcPts val="0"/>
              </a:spcBef>
              <a:buNone/>
              <a:defRPr/>
            </a:lvl6pPr>
            <a:lvl7pPr marL="0" lvl="6" indent="0" algn="l" rtl="0">
              <a:spcBef>
                <a:spcPts val="0"/>
              </a:spcBef>
              <a:buNone/>
              <a:defRPr/>
            </a:lvl7pPr>
            <a:lvl8pPr marL="0" lvl="7" indent="0" algn="l" rtl="0">
              <a:spcBef>
                <a:spcPts val="0"/>
              </a:spcBef>
              <a:buNone/>
              <a:defRPr/>
            </a:lvl8pPr>
            <a:lvl9pPr marL="0" lvl="8" indent="0" algn="l" rtl="0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sp>
        <p:nvSpPr>
          <p:cNvPr id="137" name="Google Shape;137;g25a05d15bb7_0_310"/>
          <p:cNvSpPr txBox="1">
            <a:spLocks noGrp="1"/>
          </p:cNvSpPr>
          <p:nvPr>
            <p:ph type="body" idx="1"/>
          </p:nvPr>
        </p:nvSpPr>
        <p:spPr>
          <a:xfrm>
            <a:off x="609600" y="1447800"/>
            <a:ext cx="5257800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‐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o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and Video Clip">
  <p:cSld name="Text and Video Clip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25a05d15bb7_0_315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800" cy="84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g25a05d15bb7_0_315"/>
          <p:cNvSpPr>
            <a:spLocks noGrp="1"/>
          </p:cNvSpPr>
          <p:nvPr>
            <p:ph type="media" idx="2"/>
          </p:nvPr>
        </p:nvSpPr>
        <p:spPr>
          <a:xfrm>
            <a:off x="6096001" y="1447799"/>
            <a:ext cx="5486400" cy="459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‐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ourier New"/>
              <a:buChar char="o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41" name="Google Shape;141;g25a05d15bb7_0_315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 rtl="0">
              <a:spcBef>
                <a:spcPts val="0"/>
              </a:spcBef>
              <a:buNone/>
              <a:defRPr/>
            </a:lvl1pPr>
            <a:lvl2pPr marL="0" lvl="1" indent="0" algn="l" rtl="0">
              <a:spcBef>
                <a:spcPts val="0"/>
              </a:spcBef>
              <a:buNone/>
              <a:defRPr/>
            </a:lvl2pPr>
            <a:lvl3pPr marL="0" lvl="2" indent="0" algn="l" rtl="0">
              <a:spcBef>
                <a:spcPts val="0"/>
              </a:spcBef>
              <a:buNone/>
              <a:defRPr/>
            </a:lvl3pPr>
            <a:lvl4pPr marL="0" lvl="3" indent="0" algn="l" rtl="0">
              <a:spcBef>
                <a:spcPts val="0"/>
              </a:spcBef>
              <a:buNone/>
              <a:defRPr/>
            </a:lvl4pPr>
            <a:lvl5pPr marL="0" lvl="4" indent="0" algn="l" rtl="0">
              <a:spcBef>
                <a:spcPts val="0"/>
              </a:spcBef>
              <a:buNone/>
              <a:defRPr/>
            </a:lvl5pPr>
            <a:lvl6pPr marL="0" lvl="5" indent="0" algn="l" rtl="0">
              <a:spcBef>
                <a:spcPts val="0"/>
              </a:spcBef>
              <a:buNone/>
              <a:defRPr/>
            </a:lvl6pPr>
            <a:lvl7pPr marL="0" lvl="6" indent="0" algn="l" rtl="0">
              <a:spcBef>
                <a:spcPts val="0"/>
              </a:spcBef>
              <a:buNone/>
              <a:defRPr/>
            </a:lvl7pPr>
            <a:lvl8pPr marL="0" lvl="7" indent="0" algn="l" rtl="0">
              <a:spcBef>
                <a:spcPts val="0"/>
              </a:spcBef>
              <a:buNone/>
              <a:defRPr/>
            </a:lvl8pPr>
            <a:lvl9pPr marL="0" lvl="8" indent="0" algn="l" rtl="0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sp>
        <p:nvSpPr>
          <p:cNvPr id="142" name="Google Shape;142;g25a05d15bb7_0_315"/>
          <p:cNvSpPr txBox="1">
            <a:spLocks noGrp="1"/>
          </p:cNvSpPr>
          <p:nvPr>
            <p:ph type="body" idx="1"/>
          </p:nvPr>
        </p:nvSpPr>
        <p:spPr>
          <a:xfrm>
            <a:off x="609600" y="1447800"/>
            <a:ext cx="5257800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‐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o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ulti-picture">
  <p:cSld name="Multi-picture"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25a05d15bb7_0_320"/>
          <p:cNvSpPr>
            <a:spLocks noGrp="1"/>
          </p:cNvSpPr>
          <p:nvPr>
            <p:ph type="pic" idx="2"/>
          </p:nvPr>
        </p:nvSpPr>
        <p:spPr>
          <a:xfrm>
            <a:off x="609600" y="1143000"/>
            <a:ext cx="3454500" cy="1981200"/>
          </a:xfrm>
          <a:prstGeom prst="rect">
            <a:avLst/>
          </a:prstGeom>
          <a:noFill/>
          <a:ln>
            <a:noFill/>
          </a:ln>
        </p:spPr>
      </p:sp>
      <p:sp>
        <p:nvSpPr>
          <p:cNvPr id="145" name="Google Shape;145;g25a05d15bb7_0_320"/>
          <p:cNvSpPr>
            <a:spLocks noGrp="1"/>
          </p:cNvSpPr>
          <p:nvPr>
            <p:ph type="pic" idx="3"/>
          </p:nvPr>
        </p:nvSpPr>
        <p:spPr>
          <a:xfrm>
            <a:off x="609600" y="3657600"/>
            <a:ext cx="3454500" cy="1981200"/>
          </a:xfrm>
          <a:prstGeom prst="rect">
            <a:avLst/>
          </a:prstGeom>
          <a:noFill/>
          <a:ln>
            <a:noFill/>
          </a:ln>
        </p:spPr>
      </p:sp>
      <p:sp>
        <p:nvSpPr>
          <p:cNvPr id="146" name="Google Shape;146;g25a05d15bb7_0_320"/>
          <p:cNvSpPr>
            <a:spLocks noGrp="1"/>
          </p:cNvSpPr>
          <p:nvPr>
            <p:ph type="pic" idx="4"/>
          </p:nvPr>
        </p:nvSpPr>
        <p:spPr>
          <a:xfrm>
            <a:off x="4470400" y="1159933"/>
            <a:ext cx="3454500" cy="1981200"/>
          </a:xfrm>
          <a:prstGeom prst="rect">
            <a:avLst/>
          </a:prstGeom>
          <a:noFill/>
          <a:ln>
            <a:noFill/>
          </a:ln>
        </p:spPr>
      </p:sp>
      <p:sp>
        <p:nvSpPr>
          <p:cNvPr id="147" name="Google Shape;147;g25a05d15bb7_0_320"/>
          <p:cNvSpPr>
            <a:spLocks noGrp="1"/>
          </p:cNvSpPr>
          <p:nvPr>
            <p:ph type="pic" idx="5"/>
          </p:nvPr>
        </p:nvSpPr>
        <p:spPr>
          <a:xfrm>
            <a:off x="4470400" y="3674533"/>
            <a:ext cx="3454500" cy="1981200"/>
          </a:xfrm>
          <a:prstGeom prst="rect">
            <a:avLst/>
          </a:prstGeom>
          <a:noFill/>
          <a:ln>
            <a:noFill/>
          </a:ln>
        </p:spPr>
      </p:sp>
      <p:sp>
        <p:nvSpPr>
          <p:cNvPr id="148" name="Google Shape;148;g25a05d15bb7_0_320"/>
          <p:cNvSpPr>
            <a:spLocks noGrp="1"/>
          </p:cNvSpPr>
          <p:nvPr>
            <p:ph type="pic" idx="6"/>
          </p:nvPr>
        </p:nvSpPr>
        <p:spPr>
          <a:xfrm>
            <a:off x="8128000" y="1151467"/>
            <a:ext cx="3454500" cy="1981200"/>
          </a:xfrm>
          <a:prstGeom prst="rect">
            <a:avLst/>
          </a:prstGeom>
          <a:noFill/>
          <a:ln>
            <a:noFill/>
          </a:ln>
        </p:spPr>
      </p:sp>
      <p:sp>
        <p:nvSpPr>
          <p:cNvPr id="149" name="Google Shape;149;g25a05d15bb7_0_320"/>
          <p:cNvSpPr>
            <a:spLocks noGrp="1"/>
          </p:cNvSpPr>
          <p:nvPr>
            <p:ph type="pic" idx="7"/>
          </p:nvPr>
        </p:nvSpPr>
        <p:spPr>
          <a:xfrm>
            <a:off x="8128000" y="3666067"/>
            <a:ext cx="3454500" cy="1981200"/>
          </a:xfrm>
          <a:prstGeom prst="rect">
            <a:avLst/>
          </a:prstGeom>
          <a:noFill/>
          <a:ln>
            <a:noFill/>
          </a:ln>
        </p:spPr>
      </p:sp>
      <p:sp>
        <p:nvSpPr>
          <p:cNvPr id="150" name="Google Shape;150;g25a05d15bb7_0_320"/>
          <p:cNvSpPr txBox="1">
            <a:spLocks noGrp="1"/>
          </p:cNvSpPr>
          <p:nvPr>
            <p:ph type="body" idx="1"/>
          </p:nvPr>
        </p:nvSpPr>
        <p:spPr>
          <a:xfrm>
            <a:off x="609600" y="3200400"/>
            <a:ext cx="34545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 b="0" i="0"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984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‐"/>
              <a:defRPr sz="1100"/>
            </a:lvl2pPr>
            <a:lvl3pPr marL="1371600" lvl="2" indent="-2984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/>
            </a:lvl3pPr>
            <a:lvl4pPr marL="1828800" lvl="3" indent="-2984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▪"/>
              <a:defRPr sz="1100"/>
            </a:lvl4pPr>
            <a:lvl5pPr marL="2286000" lvl="4" indent="-2984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o"/>
              <a:defRPr sz="1100"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1" name="Google Shape;151;g25a05d15bb7_0_320"/>
          <p:cNvSpPr txBox="1">
            <a:spLocks noGrp="1"/>
          </p:cNvSpPr>
          <p:nvPr>
            <p:ph type="body" idx="8"/>
          </p:nvPr>
        </p:nvSpPr>
        <p:spPr>
          <a:xfrm>
            <a:off x="4470400" y="3200400"/>
            <a:ext cx="34545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 b="0" i="0"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984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‐"/>
              <a:defRPr sz="1100"/>
            </a:lvl2pPr>
            <a:lvl3pPr marL="1371600" lvl="2" indent="-2984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/>
            </a:lvl3pPr>
            <a:lvl4pPr marL="1828800" lvl="3" indent="-2984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▪"/>
              <a:defRPr sz="1100"/>
            </a:lvl4pPr>
            <a:lvl5pPr marL="2286000" lvl="4" indent="-2984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o"/>
              <a:defRPr sz="1100"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2" name="Google Shape;152;g25a05d15bb7_0_320"/>
          <p:cNvSpPr txBox="1">
            <a:spLocks noGrp="1"/>
          </p:cNvSpPr>
          <p:nvPr>
            <p:ph type="body" idx="9"/>
          </p:nvPr>
        </p:nvSpPr>
        <p:spPr>
          <a:xfrm>
            <a:off x="8150577" y="3200400"/>
            <a:ext cx="34545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 b="0" i="0"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984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‐"/>
              <a:defRPr sz="1100"/>
            </a:lvl2pPr>
            <a:lvl3pPr marL="1371600" lvl="2" indent="-2984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/>
            </a:lvl3pPr>
            <a:lvl4pPr marL="1828800" lvl="3" indent="-2984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▪"/>
              <a:defRPr sz="1100"/>
            </a:lvl4pPr>
            <a:lvl5pPr marL="2286000" lvl="4" indent="-2984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o"/>
              <a:defRPr sz="1100"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3" name="Google Shape;153;g25a05d15bb7_0_320"/>
          <p:cNvSpPr txBox="1">
            <a:spLocks noGrp="1"/>
          </p:cNvSpPr>
          <p:nvPr>
            <p:ph type="body" idx="13"/>
          </p:nvPr>
        </p:nvSpPr>
        <p:spPr>
          <a:xfrm>
            <a:off x="609600" y="5702300"/>
            <a:ext cx="34545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 b="0" i="0"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984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‐"/>
              <a:defRPr sz="1100"/>
            </a:lvl2pPr>
            <a:lvl3pPr marL="1371600" lvl="2" indent="-2984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/>
            </a:lvl3pPr>
            <a:lvl4pPr marL="1828800" lvl="3" indent="-2984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▪"/>
              <a:defRPr sz="1100"/>
            </a:lvl4pPr>
            <a:lvl5pPr marL="2286000" lvl="4" indent="-2984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o"/>
              <a:defRPr sz="1100"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4" name="Google Shape;154;g25a05d15bb7_0_320"/>
          <p:cNvSpPr txBox="1">
            <a:spLocks noGrp="1"/>
          </p:cNvSpPr>
          <p:nvPr>
            <p:ph type="body" idx="14"/>
          </p:nvPr>
        </p:nvSpPr>
        <p:spPr>
          <a:xfrm>
            <a:off x="4470400" y="5715000"/>
            <a:ext cx="34545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 b="0" i="0"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984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‐"/>
              <a:defRPr sz="1100"/>
            </a:lvl2pPr>
            <a:lvl3pPr marL="1371600" lvl="2" indent="-2984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/>
            </a:lvl3pPr>
            <a:lvl4pPr marL="1828800" lvl="3" indent="-2984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▪"/>
              <a:defRPr sz="1100"/>
            </a:lvl4pPr>
            <a:lvl5pPr marL="2286000" lvl="4" indent="-2984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o"/>
              <a:defRPr sz="1100"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5" name="Google Shape;155;g25a05d15bb7_0_320"/>
          <p:cNvSpPr txBox="1">
            <a:spLocks noGrp="1"/>
          </p:cNvSpPr>
          <p:nvPr>
            <p:ph type="body" idx="15"/>
          </p:nvPr>
        </p:nvSpPr>
        <p:spPr>
          <a:xfrm>
            <a:off x="8150577" y="5715000"/>
            <a:ext cx="34545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 b="0" i="0"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984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‐"/>
              <a:defRPr sz="1100"/>
            </a:lvl2pPr>
            <a:lvl3pPr marL="1371600" lvl="2" indent="-2984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/>
            </a:lvl3pPr>
            <a:lvl4pPr marL="1828800" lvl="3" indent="-2984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▪"/>
              <a:defRPr sz="1100"/>
            </a:lvl4pPr>
            <a:lvl5pPr marL="2286000" lvl="4" indent="-2984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o"/>
              <a:defRPr sz="1100"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6" name="Google Shape;156;g25a05d15bb7_0_320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 rtl="0">
              <a:spcBef>
                <a:spcPts val="0"/>
              </a:spcBef>
              <a:buNone/>
              <a:defRPr/>
            </a:lvl1pPr>
            <a:lvl2pPr marL="0" lvl="1" indent="0" algn="l" rtl="0">
              <a:spcBef>
                <a:spcPts val="0"/>
              </a:spcBef>
              <a:buNone/>
              <a:defRPr/>
            </a:lvl2pPr>
            <a:lvl3pPr marL="0" lvl="2" indent="0" algn="l" rtl="0">
              <a:spcBef>
                <a:spcPts val="0"/>
              </a:spcBef>
              <a:buNone/>
              <a:defRPr/>
            </a:lvl3pPr>
            <a:lvl4pPr marL="0" lvl="3" indent="0" algn="l" rtl="0">
              <a:spcBef>
                <a:spcPts val="0"/>
              </a:spcBef>
              <a:buNone/>
              <a:defRPr/>
            </a:lvl4pPr>
            <a:lvl5pPr marL="0" lvl="4" indent="0" algn="l" rtl="0">
              <a:spcBef>
                <a:spcPts val="0"/>
              </a:spcBef>
              <a:buNone/>
              <a:defRPr/>
            </a:lvl5pPr>
            <a:lvl6pPr marL="0" lvl="5" indent="0" algn="l" rtl="0">
              <a:spcBef>
                <a:spcPts val="0"/>
              </a:spcBef>
              <a:buNone/>
              <a:defRPr/>
            </a:lvl6pPr>
            <a:lvl7pPr marL="0" lvl="6" indent="0" algn="l" rtl="0">
              <a:spcBef>
                <a:spcPts val="0"/>
              </a:spcBef>
              <a:buNone/>
              <a:defRPr/>
            </a:lvl7pPr>
            <a:lvl8pPr marL="0" lvl="7" indent="0" algn="l" rtl="0">
              <a:spcBef>
                <a:spcPts val="0"/>
              </a:spcBef>
              <a:buNone/>
              <a:defRPr/>
            </a:lvl8pPr>
            <a:lvl9pPr marL="0" lvl="8" indent="0" algn="l" rtl="0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sp>
        <p:nvSpPr>
          <p:cNvPr id="157" name="Google Shape;157;g25a05d15bb7_0_320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800" cy="84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ogo Grid">
  <p:cSld name="Logo Grid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25a05d15bb7_0_335"/>
          <p:cNvSpPr>
            <a:spLocks noGrp="1"/>
          </p:cNvSpPr>
          <p:nvPr>
            <p:ph type="pic" idx="2"/>
          </p:nvPr>
        </p:nvSpPr>
        <p:spPr>
          <a:xfrm>
            <a:off x="914400" y="1371600"/>
            <a:ext cx="1930500" cy="1295400"/>
          </a:xfrm>
          <a:prstGeom prst="rect">
            <a:avLst/>
          </a:prstGeom>
          <a:noFill/>
          <a:ln>
            <a:noFill/>
          </a:ln>
        </p:spPr>
      </p:sp>
      <p:sp>
        <p:nvSpPr>
          <p:cNvPr id="160" name="Google Shape;160;g25a05d15bb7_0_335"/>
          <p:cNvSpPr>
            <a:spLocks noGrp="1"/>
          </p:cNvSpPr>
          <p:nvPr>
            <p:ph type="pic" idx="3"/>
          </p:nvPr>
        </p:nvSpPr>
        <p:spPr>
          <a:xfrm>
            <a:off x="914400" y="2895600"/>
            <a:ext cx="1930500" cy="1295400"/>
          </a:xfrm>
          <a:prstGeom prst="rect">
            <a:avLst/>
          </a:prstGeom>
          <a:noFill/>
          <a:ln>
            <a:noFill/>
          </a:ln>
        </p:spPr>
      </p:sp>
      <p:sp>
        <p:nvSpPr>
          <p:cNvPr id="161" name="Google Shape;161;g25a05d15bb7_0_335"/>
          <p:cNvSpPr>
            <a:spLocks noGrp="1"/>
          </p:cNvSpPr>
          <p:nvPr>
            <p:ph type="pic" idx="4"/>
          </p:nvPr>
        </p:nvSpPr>
        <p:spPr>
          <a:xfrm>
            <a:off x="914400" y="4419600"/>
            <a:ext cx="1930500" cy="1295400"/>
          </a:xfrm>
          <a:prstGeom prst="rect">
            <a:avLst/>
          </a:prstGeom>
          <a:noFill/>
          <a:ln>
            <a:noFill/>
          </a:ln>
        </p:spPr>
      </p:sp>
      <p:sp>
        <p:nvSpPr>
          <p:cNvPr id="162" name="Google Shape;162;g25a05d15bb7_0_335"/>
          <p:cNvSpPr>
            <a:spLocks noGrp="1"/>
          </p:cNvSpPr>
          <p:nvPr>
            <p:ph type="pic" idx="5"/>
          </p:nvPr>
        </p:nvSpPr>
        <p:spPr>
          <a:xfrm>
            <a:off x="3759200" y="1371600"/>
            <a:ext cx="1930500" cy="1295400"/>
          </a:xfrm>
          <a:prstGeom prst="rect">
            <a:avLst/>
          </a:prstGeom>
          <a:noFill/>
          <a:ln>
            <a:noFill/>
          </a:ln>
        </p:spPr>
      </p:sp>
      <p:sp>
        <p:nvSpPr>
          <p:cNvPr id="163" name="Google Shape;163;g25a05d15bb7_0_335"/>
          <p:cNvSpPr>
            <a:spLocks noGrp="1"/>
          </p:cNvSpPr>
          <p:nvPr>
            <p:ph type="pic" idx="6"/>
          </p:nvPr>
        </p:nvSpPr>
        <p:spPr>
          <a:xfrm>
            <a:off x="3759200" y="2895600"/>
            <a:ext cx="1930500" cy="1295400"/>
          </a:xfrm>
          <a:prstGeom prst="rect">
            <a:avLst/>
          </a:prstGeom>
          <a:noFill/>
          <a:ln>
            <a:noFill/>
          </a:ln>
        </p:spPr>
      </p:sp>
      <p:sp>
        <p:nvSpPr>
          <p:cNvPr id="164" name="Google Shape;164;g25a05d15bb7_0_335"/>
          <p:cNvSpPr>
            <a:spLocks noGrp="1"/>
          </p:cNvSpPr>
          <p:nvPr>
            <p:ph type="pic" idx="7"/>
          </p:nvPr>
        </p:nvSpPr>
        <p:spPr>
          <a:xfrm>
            <a:off x="3759200" y="4419600"/>
            <a:ext cx="1930500" cy="1295400"/>
          </a:xfrm>
          <a:prstGeom prst="rect">
            <a:avLst/>
          </a:prstGeom>
          <a:noFill/>
          <a:ln>
            <a:noFill/>
          </a:ln>
        </p:spPr>
      </p:sp>
      <p:sp>
        <p:nvSpPr>
          <p:cNvPr id="165" name="Google Shape;165;g25a05d15bb7_0_335"/>
          <p:cNvSpPr>
            <a:spLocks noGrp="1"/>
          </p:cNvSpPr>
          <p:nvPr>
            <p:ph type="pic" idx="8"/>
          </p:nvPr>
        </p:nvSpPr>
        <p:spPr>
          <a:xfrm>
            <a:off x="6604000" y="1371600"/>
            <a:ext cx="1930500" cy="1295400"/>
          </a:xfrm>
          <a:prstGeom prst="rect">
            <a:avLst/>
          </a:prstGeom>
          <a:noFill/>
          <a:ln>
            <a:noFill/>
          </a:ln>
        </p:spPr>
      </p:sp>
      <p:sp>
        <p:nvSpPr>
          <p:cNvPr id="166" name="Google Shape;166;g25a05d15bb7_0_335"/>
          <p:cNvSpPr>
            <a:spLocks noGrp="1"/>
          </p:cNvSpPr>
          <p:nvPr>
            <p:ph type="pic" idx="9"/>
          </p:nvPr>
        </p:nvSpPr>
        <p:spPr>
          <a:xfrm>
            <a:off x="6604000" y="2895600"/>
            <a:ext cx="1930500" cy="1295400"/>
          </a:xfrm>
          <a:prstGeom prst="rect">
            <a:avLst/>
          </a:prstGeom>
          <a:noFill/>
          <a:ln>
            <a:noFill/>
          </a:ln>
        </p:spPr>
      </p:sp>
      <p:sp>
        <p:nvSpPr>
          <p:cNvPr id="167" name="Google Shape;167;g25a05d15bb7_0_335"/>
          <p:cNvSpPr>
            <a:spLocks noGrp="1"/>
          </p:cNvSpPr>
          <p:nvPr>
            <p:ph type="pic" idx="13"/>
          </p:nvPr>
        </p:nvSpPr>
        <p:spPr>
          <a:xfrm>
            <a:off x="6604000" y="4419600"/>
            <a:ext cx="1930500" cy="1295400"/>
          </a:xfrm>
          <a:prstGeom prst="rect">
            <a:avLst/>
          </a:prstGeom>
          <a:noFill/>
          <a:ln>
            <a:noFill/>
          </a:ln>
        </p:spPr>
      </p:sp>
      <p:sp>
        <p:nvSpPr>
          <p:cNvPr id="168" name="Google Shape;168;g25a05d15bb7_0_335"/>
          <p:cNvSpPr>
            <a:spLocks noGrp="1"/>
          </p:cNvSpPr>
          <p:nvPr>
            <p:ph type="pic" idx="14"/>
          </p:nvPr>
        </p:nvSpPr>
        <p:spPr>
          <a:xfrm>
            <a:off x="9245600" y="1371600"/>
            <a:ext cx="1930500" cy="1295400"/>
          </a:xfrm>
          <a:prstGeom prst="rect">
            <a:avLst/>
          </a:prstGeom>
          <a:noFill/>
          <a:ln>
            <a:noFill/>
          </a:ln>
        </p:spPr>
      </p:sp>
      <p:sp>
        <p:nvSpPr>
          <p:cNvPr id="169" name="Google Shape;169;g25a05d15bb7_0_335"/>
          <p:cNvSpPr>
            <a:spLocks noGrp="1"/>
          </p:cNvSpPr>
          <p:nvPr>
            <p:ph type="pic" idx="15"/>
          </p:nvPr>
        </p:nvSpPr>
        <p:spPr>
          <a:xfrm>
            <a:off x="9245600" y="2895600"/>
            <a:ext cx="1930500" cy="1295400"/>
          </a:xfrm>
          <a:prstGeom prst="rect">
            <a:avLst/>
          </a:prstGeom>
          <a:noFill/>
          <a:ln>
            <a:noFill/>
          </a:ln>
        </p:spPr>
      </p:sp>
      <p:sp>
        <p:nvSpPr>
          <p:cNvPr id="170" name="Google Shape;170;g25a05d15bb7_0_335"/>
          <p:cNvSpPr>
            <a:spLocks noGrp="1"/>
          </p:cNvSpPr>
          <p:nvPr>
            <p:ph type="pic" idx="16"/>
          </p:nvPr>
        </p:nvSpPr>
        <p:spPr>
          <a:xfrm>
            <a:off x="9245600" y="4419600"/>
            <a:ext cx="1930500" cy="1295400"/>
          </a:xfrm>
          <a:prstGeom prst="rect">
            <a:avLst/>
          </a:prstGeom>
          <a:noFill/>
          <a:ln>
            <a:noFill/>
          </a:ln>
        </p:spPr>
      </p:sp>
      <p:sp>
        <p:nvSpPr>
          <p:cNvPr id="171" name="Google Shape;171;g25a05d15bb7_0_335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 rtl="0">
              <a:spcBef>
                <a:spcPts val="0"/>
              </a:spcBef>
              <a:buNone/>
              <a:defRPr/>
            </a:lvl1pPr>
            <a:lvl2pPr marL="0" lvl="1" indent="0" algn="l" rtl="0">
              <a:spcBef>
                <a:spcPts val="0"/>
              </a:spcBef>
              <a:buNone/>
              <a:defRPr/>
            </a:lvl2pPr>
            <a:lvl3pPr marL="0" lvl="2" indent="0" algn="l" rtl="0">
              <a:spcBef>
                <a:spcPts val="0"/>
              </a:spcBef>
              <a:buNone/>
              <a:defRPr/>
            </a:lvl3pPr>
            <a:lvl4pPr marL="0" lvl="3" indent="0" algn="l" rtl="0">
              <a:spcBef>
                <a:spcPts val="0"/>
              </a:spcBef>
              <a:buNone/>
              <a:defRPr/>
            </a:lvl4pPr>
            <a:lvl5pPr marL="0" lvl="4" indent="0" algn="l" rtl="0">
              <a:spcBef>
                <a:spcPts val="0"/>
              </a:spcBef>
              <a:buNone/>
              <a:defRPr/>
            </a:lvl5pPr>
            <a:lvl6pPr marL="0" lvl="5" indent="0" algn="l" rtl="0">
              <a:spcBef>
                <a:spcPts val="0"/>
              </a:spcBef>
              <a:buNone/>
              <a:defRPr/>
            </a:lvl6pPr>
            <a:lvl7pPr marL="0" lvl="6" indent="0" algn="l" rtl="0">
              <a:spcBef>
                <a:spcPts val="0"/>
              </a:spcBef>
              <a:buNone/>
              <a:defRPr/>
            </a:lvl7pPr>
            <a:lvl8pPr marL="0" lvl="7" indent="0" algn="l" rtl="0">
              <a:spcBef>
                <a:spcPts val="0"/>
              </a:spcBef>
              <a:buNone/>
              <a:defRPr/>
            </a:lvl8pPr>
            <a:lvl9pPr marL="0" lvl="8" indent="0" algn="l" rtl="0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sp>
        <p:nvSpPr>
          <p:cNvPr id="172" name="Google Shape;172;g25a05d15bb7_0_335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800" cy="84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5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sp>
        <p:nvSpPr>
          <p:cNvPr id="27" name="Google Shape;27;p15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pyright Page">
  <p:cSld name="Copyright Page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6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sp>
        <p:nvSpPr>
          <p:cNvPr id="30" name="Google Shape;30;p16"/>
          <p:cNvSpPr txBox="1"/>
          <p:nvPr/>
        </p:nvSpPr>
        <p:spPr>
          <a:xfrm>
            <a:off x="533400" y="609600"/>
            <a:ext cx="10972800" cy="4245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en-US" sz="1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</a:t>
            </a:r>
            <a:r>
              <a:rPr lang="en-US" sz="14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2023 ANSYS, Inc. All rights reserved.</a:t>
            </a:r>
            <a:endParaRPr dirty="0"/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Use and Reproduction</a:t>
            </a:r>
            <a:endParaRPr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content used in this resource </a:t>
            </a:r>
            <a:r>
              <a:rPr lang="en-US" sz="1400" dirty="0">
                <a:solidFill>
                  <a:srgbClr val="201F1E"/>
                </a:solidFill>
                <a:latin typeface="Calibri"/>
                <a:ea typeface="Calibri"/>
                <a:cs typeface="Calibri"/>
                <a:sym typeface="Calibri"/>
              </a:rPr>
              <a:t>may only be used or reproduced for teaching purposes; and any commercial use is strictly prohibited.</a:t>
            </a:r>
            <a:r>
              <a:rPr lang="en-US" sz="1400" i="1" dirty="0">
                <a:solidFill>
                  <a:srgbClr val="201F1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Document Information</a:t>
            </a:r>
            <a:endParaRPr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lecture unit is part of a set of teaching resources to help introduce students to structures, fluids, or heat transfer (physics areas supported by Ansys Discovery).</a:t>
            </a:r>
            <a:endParaRPr dirty="0"/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Ansys Education Resources</a:t>
            </a:r>
            <a:endParaRPr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access more undergraduate education resources, including lecture presentations with notes, exercises with worked solutions, microprojects, real life examples and more, visit </a:t>
            </a:r>
            <a:r>
              <a:rPr lang="en-US" sz="1400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www.ansys.com/education-resources</a:t>
            </a: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dirty="0"/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Feedback </a:t>
            </a:r>
            <a:endParaRPr sz="1400" b="0" i="0" u="none" strike="noStrik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If you notice any errors in this resource or need to get in contact with the authors, please email us at </a:t>
            </a:r>
            <a:r>
              <a:rPr lang="en-US" sz="1400" b="0" i="0" u="sng" strike="noStrike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education@ansys.com</a:t>
            </a:r>
            <a:endParaRPr sz="1400" b="0" i="0" u="none" strike="noStrike" dirty="0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1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7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o slash/no title">
  <p:cSld name="No slash/no title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8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sp>
        <p:nvSpPr>
          <p:cNvPr id="35" name="Google Shape;35;p18"/>
          <p:cNvSpPr/>
          <p:nvPr/>
        </p:nvSpPr>
        <p:spPr>
          <a:xfrm>
            <a:off x="152400" y="76200"/>
            <a:ext cx="609600" cy="609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Side by Side">
  <p:cSld name="1_Title and Side by Side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9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sp>
        <p:nvSpPr>
          <p:cNvPr id="38" name="Google Shape;38;p19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9"/>
          <p:cNvSpPr txBox="1">
            <a:spLocks noGrp="1"/>
          </p:cNvSpPr>
          <p:nvPr>
            <p:ph type="body" idx="1"/>
          </p:nvPr>
        </p:nvSpPr>
        <p:spPr>
          <a:xfrm>
            <a:off x="609600" y="1447800"/>
            <a:ext cx="5257800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‐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9"/>
          <p:cNvSpPr txBox="1">
            <a:spLocks noGrp="1"/>
          </p:cNvSpPr>
          <p:nvPr>
            <p:ph type="body" idx="2"/>
          </p:nvPr>
        </p:nvSpPr>
        <p:spPr>
          <a:xfrm>
            <a:off x="6096000" y="1447800"/>
            <a:ext cx="5486400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‐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and Picture">
  <p:cSld name="Text and Picture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0"/>
          <p:cNvSpPr>
            <a:spLocks noGrp="1"/>
          </p:cNvSpPr>
          <p:nvPr>
            <p:ph type="pic" idx="2"/>
          </p:nvPr>
        </p:nvSpPr>
        <p:spPr>
          <a:xfrm>
            <a:off x="6095999" y="1447800"/>
            <a:ext cx="5486401" cy="4590976"/>
          </a:xfrm>
          <a:prstGeom prst="rect">
            <a:avLst/>
          </a:prstGeom>
          <a:noFill/>
          <a:ln>
            <a:noFill/>
          </a:ln>
        </p:spPr>
      </p:sp>
      <p:sp>
        <p:nvSpPr>
          <p:cNvPr id="43" name="Google Shape;43;p20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sp>
        <p:nvSpPr>
          <p:cNvPr id="44" name="Google Shape;44;p20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20"/>
          <p:cNvSpPr txBox="1">
            <a:spLocks noGrp="1"/>
          </p:cNvSpPr>
          <p:nvPr>
            <p:ph type="body" idx="1"/>
          </p:nvPr>
        </p:nvSpPr>
        <p:spPr>
          <a:xfrm>
            <a:off x="609600" y="1447800"/>
            <a:ext cx="5257800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‐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and Chart">
  <p:cSld name="Text and Char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21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1"/>
          <p:cNvSpPr>
            <a:spLocks noGrp="1"/>
          </p:cNvSpPr>
          <p:nvPr>
            <p:ph type="chart" idx="2"/>
          </p:nvPr>
        </p:nvSpPr>
        <p:spPr>
          <a:xfrm>
            <a:off x="6096001" y="1447800"/>
            <a:ext cx="5486400" cy="4590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‐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ourier New"/>
              <a:buChar char="o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9" name="Google Shape;49;p21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sp>
        <p:nvSpPr>
          <p:cNvPr id="50" name="Google Shape;50;p21"/>
          <p:cNvSpPr txBox="1">
            <a:spLocks noGrp="1"/>
          </p:cNvSpPr>
          <p:nvPr>
            <p:ph type="body" idx="1"/>
          </p:nvPr>
        </p:nvSpPr>
        <p:spPr>
          <a:xfrm>
            <a:off x="609600" y="1447800"/>
            <a:ext cx="5257800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‐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2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2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sp>
        <p:nvSpPr>
          <p:cNvPr id="12" name="Google Shape;12;p12"/>
          <p:cNvSpPr txBox="1">
            <a:spLocks noGrp="1"/>
          </p:cNvSpPr>
          <p:nvPr>
            <p:ph type="body" idx="1"/>
          </p:nvPr>
        </p:nvSpPr>
        <p:spPr>
          <a:xfrm>
            <a:off x="609600" y="1295400"/>
            <a:ext cx="10972800" cy="47433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‐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048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ourier New"/>
              <a:buChar char="o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2"/>
          <p:cNvSpPr/>
          <p:nvPr/>
        </p:nvSpPr>
        <p:spPr>
          <a:xfrm>
            <a:off x="4876800" y="6542840"/>
            <a:ext cx="1371600" cy="24772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12"/>
          <p:cNvSpPr txBox="1"/>
          <p:nvPr/>
        </p:nvSpPr>
        <p:spPr>
          <a:xfrm>
            <a:off x="7835900" y="6513565"/>
            <a:ext cx="137160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©2023 ANSYS, Inc.</a:t>
            </a:r>
            <a:endParaRPr dirty="0"/>
          </a:p>
        </p:txBody>
      </p:sp>
      <p:pic>
        <p:nvPicPr>
          <p:cNvPr id="15" name="Google Shape;15;p12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1184" y="0"/>
            <a:ext cx="12189631" cy="685800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25a05d15bb7_0_268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800" cy="84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93" name="Google Shape;93;g25a05d15bb7_0_268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sp>
        <p:nvSpPr>
          <p:cNvPr id="94" name="Google Shape;94;g25a05d15bb7_0_268"/>
          <p:cNvSpPr txBox="1">
            <a:spLocks noGrp="1"/>
          </p:cNvSpPr>
          <p:nvPr>
            <p:ph type="body" idx="1"/>
          </p:nvPr>
        </p:nvSpPr>
        <p:spPr>
          <a:xfrm>
            <a:off x="609600" y="1295400"/>
            <a:ext cx="10972800" cy="47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‐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048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ourier New"/>
              <a:buChar char="o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5" name="Google Shape;95;g25a05d15bb7_0_268"/>
          <p:cNvSpPr/>
          <p:nvPr/>
        </p:nvSpPr>
        <p:spPr>
          <a:xfrm>
            <a:off x="4876800" y="6542840"/>
            <a:ext cx="1371600" cy="24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g25a05d15bb7_0_268"/>
          <p:cNvSpPr txBox="1"/>
          <p:nvPr/>
        </p:nvSpPr>
        <p:spPr>
          <a:xfrm>
            <a:off x="7835900" y="6513565"/>
            <a:ext cx="13716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©2023 ANSYS, Inc.</a:t>
            </a:r>
            <a:endParaRPr dirty="0"/>
          </a:p>
        </p:txBody>
      </p:sp>
      <p:pic>
        <p:nvPicPr>
          <p:cNvPr id="97" name="Google Shape;97;g25a05d15bb7_0_268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1184" y="0"/>
            <a:ext cx="12189628" cy="685800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education@ansys.co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F0stbXe6Z4c&amp;list=PLtt6-ZgUFmMLccjO4qNzeNV76DKZZN3ZX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help.spaceclaim.com/dsm/2012.1/en/SpaceClaim_shortcuts.htm" TargetMode="External"/><Relationship Id="rId5" Type="http://schemas.openxmlformats.org/officeDocument/2006/relationships/hyperlink" Target="https://www.ansys.com/academic/educators/education-resources/lecture-create-editing-geometries?utm_campaign=academic&amp;utm_medium=referral&amp;utm_source=education-resource&amp;utm_content=partner_cross-bu_educator-resource-link_case-study_download_na_en_global&amp;campaignID=7013g000000gv7hAAA" TargetMode="External"/><Relationship Id="rId4" Type="http://schemas.openxmlformats.org/officeDocument/2006/relationships/hyperlink" Target="https://discoveryforum.ansys.com/?utm_campaign=academic&amp;utm_medium=referral&amp;utm_source=education-resource&amp;utm_content=partner_cross-bu_educator-resource-link_product-page_learn-more_na_en_global&amp;campaignID=7013g000000gv7hAAA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ansys.com/academic/educators/education-resources#t=EducationResourcesTab&amp;sort=relevancy&amp;layout=card?utm_campaign=academic&amp;utm_medium=referral&amp;utm_source=education-resource&amp;utm_content=partner_cross-bu_educator-resource-link_case-study_download_na_en_global&amp;campaignID=7013g000000gv7hAAA" TargetMode="External"/><Relationship Id="rId5" Type="http://schemas.openxmlformats.org/officeDocument/2006/relationships/hyperlink" Target="https://courses.ansys.com/?utm_campaign=academic&amp;utm_medium=referral&amp;utm_source=education-resource&amp;utm_content=partner_cross-bu_educator-resource-link_course-aic_learn-more_na_en_global&amp;campaignID=7013g000000gv7hAAA" TargetMode="External"/><Relationship Id="rId4" Type="http://schemas.openxmlformats.org/officeDocument/2006/relationships/hyperlink" Target="https://www.ansys.com/academic?utm_campaign=academic&amp;utm_medium=referral&amp;utm_source=education-resource&amp;utm_content=partner_cross-bu_educator-resource-link_product-page_learn-more_na_en_global&amp;campaignID=7013g000000gv7hAAA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25a05d15bb7_0_88"/>
          <p:cNvSpPr txBox="1">
            <a:spLocks noGrp="1"/>
          </p:cNvSpPr>
          <p:nvPr>
            <p:ph type="body" idx="1"/>
          </p:nvPr>
        </p:nvSpPr>
        <p:spPr>
          <a:xfrm>
            <a:off x="601675" y="914400"/>
            <a:ext cx="10572900" cy="144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 dirty="0"/>
              <a:t>Lesson 4: Introduction to Direct Modeling in Ansys Discovery, Part 4</a:t>
            </a:r>
            <a:endParaRPr dirty="0"/>
          </a:p>
        </p:txBody>
      </p:sp>
      <p:sp>
        <p:nvSpPr>
          <p:cNvPr id="179" name="Google Shape;179;g25a05d15bb7_0_88"/>
          <p:cNvSpPr txBox="1">
            <a:spLocks noGrp="1"/>
          </p:cNvSpPr>
          <p:nvPr>
            <p:ph type="body" idx="2"/>
          </p:nvPr>
        </p:nvSpPr>
        <p:spPr>
          <a:xfrm>
            <a:off x="601675" y="2667000"/>
            <a:ext cx="7647000" cy="37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</a:pPr>
            <a:r>
              <a:rPr lang="en-US" sz="2000" b="1" dirty="0">
                <a:latin typeface="Calibri"/>
                <a:ea typeface="Calibri"/>
                <a:cs typeface="Calibri"/>
                <a:sym typeface="Calibri"/>
              </a:rPr>
              <a:t>Developed and curated by the Ansys Education Team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</a:pPr>
            <a:r>
              <a:rPr lang="en-US" sz="2000" u="sng" dirty="0">
                <a:solidFill>
                  <a:schemeClr val="hlink"/>
                </a:solidFill>
                <a:hlinkClick r:id="rId3"/>
              </a:rPr>
              <a:t>education@ansys.com</a:t>
            </a:r>
            <a:endParaRPr sz="2000" dirty="0">
              <a:solidFill>
                <a:schemeClr val="accent3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Arial"/>
              <a:buNone/>
            </a:pPr>
            <a:endParaRPr sz="2000" b="1" i="0" u="none" strike="noStrike" cap="none" dirty="0">
              <a:solidFill>
                <a:srgbClr val="898A8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8A8D"/>
              </a:buClr>
              <a:buSzPts val="2000"/>
              <a:buFont typeface="Arial"/>
              <a:buNone/>
            </a:pPr>
            <a:r>
              <a:rPr lang="en-US" sz="2000" b="1" i="0" u="none" strike="noStrike" cap="none" dirty="0">
                <a:solidFill>
                  <a:srgbClr val="898A8D"/>
                </a:solidFill>
                <a:latin typeface="Calibri"/>
                <a:ea typeface="Calibri"/>
                <a:cs typeface="Calibri"/>
                <a:sym typeface="Calibri"/>
              </a:rPr>
              <a:t>Adaptation and compilation le</a:t>
            </a:r>
            <a:r>
              <a:rPr lang="en-US" sz="2000" b="1" dirty="0">
                <a:solidFill>
                  <a:srgbClr val="898A8D"/>
                </a:solidFill>
                <a:latin typeface="Calibri"/>
                <a:ea typeface="Calibri"/>
                <a:cs typeface="Calibri"/>
                <a:sym typeface="Calibri"/>
              </a:rPr>
              <a:t>d by</a:t>
            </a:r>
            <a:r>
              <a:rPr lang="en-US" sz="2000" b="1" i="0" u="none" strike="noStrike" cap="none" dirty="0">
                <a:solidFill>
                  <a:srgbClr val="898A8D"/>
                </a:solidFill>
                <a:latin typeface="Calibri"/>
                <a:ea typeface="Calibri"/>
                <a:cs typeface="Calibri"/>
                <a:sym typeface="Calibri"/>
              </a:rPr>
              <a:t> Alfred Oti</a:t>
            </a:r>
            <a:endParaRPr dirty="0"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8A8D"/>
              </a:buClr>
              <a:buSzPts val="2000"/>
              <a:buFont typeface="Arial"/>
              <a:buNone/>
            </a:pPr>
            <a:r>
              <a:rPr lang="en-US" sz="2000" b="1" i="0" u="none" strike="noStrike" cap="none" dirty="0">
                <a:solidFill>
                  <a:srgbClr val="898A8D"/>
                </a:solidFill>
                <a:latin typeface="Calibri"/>
                <a:ea typeface="Calibri"/>
                <a:cs typeface="Calibri"/>
                <a:sym typeface="Calibri"/>
              </a:rPr>
              <a:t>Based on curriculum by Kenneth Alfano, </a:t>
            </a:r>
            <a:r>
              <a:rPr lang="en-US" b="1" dirty="0">
                <a:solidFill>
                  <a:srgbClr val="898A8D"/>
                </a:solidFill>
              </a:rPr>
              <a:t>Teaching Professor</a:t>
            </a:r>
            <a:r>
              <a:rPr lang="en-US" sz="2000" b="1" i="0" u="none" strike="noStrike" cap="none" dirty="0">
                <a:solidFill>
                  <a:srgbClr val="898A8D"/>
                </a:solidFill>
                <a:latin typeface="Calibri"/>
                <a:ea typeface="Calibri"/>
                <a:cs typeface="Calibri"/>
                <a:sym typeface="Calibri"/>
              </a:rPr>
              <a:t> in Engineering Undergraduate Education at the University of Michigan</a:t>
            </a:r>
            <a:endParaRPr sz="2000" b="0" i="0" u="none" strike="noStrike" cap="none" dirty="0">
              <a:solidFill>
                <a:srgbClr val="898A8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</a:pPr>
            <a:endParaRPr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16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 dirty="0"/>
          </a:p>
        </p:txBody>
      </p:sp>
      <p:sp>
        <p:nvSpPr>
          <p:cNvPr id="249" name="Google Shape;249;p16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en-US" dirty="0"/>
              <a:t>Additional Discovery Tutorials (Optional/As-Needed)</a:t>
            </a:r>
            <a:endParaRPr dirty="0"/>
          </a:p>
        </p:txBody>
      </p:sp>
      <p:sp>
        <p:nvSpPr>
          <p:cNvPr id="250" name="Google Shape;250;p16"/>
          <p:cNvSpPr txBox="1"/>
          <p:nvPr/>
        </p:nvSpPr>
        <p:spPr>
          <a:xfrm>
            <a:off x="587375" y="1354807"/>
            <a:ext cx="11017250" cy="4854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00"/>
              <a:buFont typeface="Arial"/>
              <a:buChar char="●"/>
            </a:pPr>
            <a:r>
              <a:rPr lang="en-US" sz="2400" b="0" i="0" u="sng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Learning Solid Modeling with Ansys Discovery — Course Overview</a:t>
            </a:r>
            <a:endParaRPr sz="2400" b="0" i="0" u="sng" dirty="0">
              <a:solidFill>
                <a:schemeClr val="hlink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39800" marR="0" lvl="1" indent="-254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urier New"/>
              <a:buNone/>
            </a:pPr>
            <a:endParaRPr sz="20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39800" marR="0" lvl="1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urier New"/>
              <a:buChar char="o"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Helpful intro to geometry in Discovery, very good for before you try things on your own</a:t>
            </a:r>
            <a:endParaRPr dirty="0"/>
          </a:p>
          <a:p>
            <a:pPr marL="596900" marR="0" lvl="1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20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00"/>
              <a:buFont typeface="Arial"/>
              <a:buChar char="●"/>
            </a:pPr>
            <a:r>
              <a:rPr lang="en-US" sz="2400" b="0" i="0" u="sng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Ansys Discovery Forum Getting Started Tutorials</a:t>
            </a:r>
            <a:endParaRPr sz="2400" b="0" i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1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20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1" indent="-3175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○"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Great extra tutorials focused on different concepts/features </a:t>
            </a:r>
            <a:endParaRPr dirty="0"/>
          </a:p>
          <a:p>
            <a:pPr marL="228600" marR="0" lvl="0" indent="-76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Char char="•"/>
            </a:pPr>
            <a:r>
              <a:rPr lang="en-US" sz="2400" b="0" i="0" u="sng" dirty="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Lecture Unit: Creating and Editing Geometries in Ansys Discovery</a:t>
            </a:r>
            <a:endParaRPr sz="2400" b="0" i="0" u="sng" dirty="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400" b="0" i="0" u="sng" dirty="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69963" marR="0" lvl="3" indent="-22383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ourier New"/>
              <a:buChar char="o"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unit covers the creation and editing of 3 models from their initial 2D sketches to their final 3D shapes with no prior modeling experience necessary</a:t>
            </a:r>
            <a:endParaRPr dirty="0"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6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hlink"/>
              </a:buClr>
              <a:buSzPts val="2400"/>
              <a:buFont typeface="Arial"/>
              <a:buChar char="•"/>
            </a:pPr>
            <a:r>
              <a:rPr lang="en-US" sz="2400" b="0" i="0" u="sng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6"/>
              </a:rPr>
              <a:t>SpaceClaim/Discovery Keyboard Shortcuts</a:t>
            </a:r>
            <a:r>
              <a:rPr lang="en-US" sz="2400" b="0" i="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dirty="0"/>
          </a:p>
          <a:p>
            <a:pPr marL="914400" marR="0" lvl="1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20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96900" marR="0" lvl="1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20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25a05d15bb7_0_263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 dirty="0"/>
          </a:p>
        </p:txBody>
      </p:sp>
      <p:sp>
        <p:nvSpPr>
          <p:cNvPr id="270" name="Google Shape;270;g25a05d15bb7_0_263"/>
          <p:cNvSpPr txBox="1"/>
          <p:nvPr/>
        </p:nvSpPr>
        <p:spPr>
          <a:xfrm>
            <a:off x="534358" y="4237280"/>
            <a:ext cx="87258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Acknowledgements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Ansys: Ethan Rabinowitz, Madhumita Saravana Kumar, Josh Suneby</a:t>
            </a: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University of Michigan: Lizzie Kagan, Sarah Wholihan, Naomi Kantor, Leo Lavigne, Nadya Barghouty</a:t>
            </a: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2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 dirty="0"/>
          </a:p>
        </p:txBody>
      </p:sp>
      <p:sp>
        <p:nvSpPr>
          <p:cNvPr id="186" name="Google Shape;186;p2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en-US" dirty="0"/>
              <a:t>Learning objectives for this unit</a:t>
            </a:r>
            <a:endParaRPr dirty="0"/>
          </a:p>
        </p:txBody>
      </p:sp>
      <p:graphicFrame>
        <p:nvGraphicFramePr>
          <p:cNvPr id="187" name="Google Shape;187;p2"/>
          <p:cNvGraphicFramePr/>
          <p:nvPr/>
        </p:nvGraphicFramePr>
        <p:xfrm>
          <a:off x="957742" y="1234620"/>
          <a:ext cx="10276500" cy="2074450"/>
        </p:xfrm>
        <a:graphic>
          <a:graphicData uri="http://schemas.openxmlformats.org/drawingml/2006/table">
            <a:tbl>
              <a:tblPr firstRow="1" bandRow="1">
                <a:noFill/>
                <a:tableStyleId>{28CB3F85-D846-4D8B-A2B0-C893A4CFE24D}</a:tableStyleId>
              </a:tblPr>
              <a:tblGrid>
                <a:gridCol w="1970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06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6400"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1" u="none" strike="noStrike" cap="none" dirty="0">
                          <a:solidFill>
                            <a:schemeClr val="dk1"/>
                          </a:solidFill>
                        </a:rPr>
                        <a:t>Intended Learning Outcomes</a:t>
                      </a:r>
                      <a:endParaRPr dirty="0"/>
                    </a:p>
                  </a:txBody>
                  <a:tcPr marL="91425" marR="91425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B71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63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u="none" strike="noStrike" cap="none" dirty="0">
                          <a:solidFill>
                            <a:srgbClr val="000000"/>
                          </a:solidFill>
                        </a:rPr>
                        <a:t>Knowledge and Understanding</a:t>
                      </a:r>
                      <a:endParaRPr sz="1400" b="1" i="1" u="none" strike="noStrike" cap="none" dirty="0">
                        <a:solidFill>
                          <a:srgbClr val="000000"/>
                        </a:solidFill>
                      </a:endParaRPr>
                    </a:p>
                  </a:txBody>
                  <a:tcPr marL="91425" marR="91425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Understanding of the fundamental tools used to create and edit geometry in Ansys Discovery: model stage</a:t>
                      </a:r>
                      <a:endParaRPr dirty="0"/>
                    </a:p>
                  </a:txBody>
                  <a:tcPr marL="91425" marR="91425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64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u="none" strike="noStrike" cap="none" dirty="0">
                          <a:solidFill>
                            <a:srgbClr val="000000"/>
                          </a:solidFill>
                        </a:rPr>
                        <a:t>Skills and Abilities</a:t>
                      </a:r>
                      <a:endParaRPr sz="1400" b="1" i="1" u="none" strike="noStrike" cap="none" dirty="0">
                        <a:solidFill>
                          <a:srgbClr val="000000"/>
                        </a:solidFill>
                      </a:endParaRPr>
                    </a:p>
                  </a:txBody>
                  <a:tcPr marL="91425" marR="91425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Ability to create and edit simple geometric 3D models</a:t>
                      </a:r>
                      <a:endParaRPr dirty="0"/>
                    </a:p>
                  </a:txBody>
                  <a:tcPr marL="91425" marR="91425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53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u="none" strike="noStrike" cap="none" dirty="0">
                          <a:solidFill>
                            <a:srgbClr val="000000"/>
                          </a:solidFill>
                        </a:rPr>
                        <a:t>Values and Attitudes</a:t>
                      </a:r>
                      <a:endParaRPr sz="1400" b="1" i="1" u="none" strike="noStrike" cap="none" dirty="0">
                        <a:solidFill>
                          <a:srgbClr val="000000"/>
                        </a:solidFill>
                      </a:endParaRPr>
                    </a:p>
                  </a:txBody>
                  <a:tcPr marL="91425" marR="91425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Insight into how the fundamental style of modeling used in Ansys Discovery</a:t>
                      </a:r>
                      <a:endParaRPr dirty="0"/>
                    </a:p>
                  </a:txBody>
                  <a:tcPr marL="68575" marR="68575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88" name="Google Shape;188;p2"/>
          <p:cNvSpPr txBox="1"/>
          <p:nvPr/>
        </p:nvSpPr>
        <p:spPr>
          <a:xfrm>
            <a:off x="957741" y="3470988"/>
            <a:ext cx="10276500" cy="954300"/>
          </a:xfrm>
          <a:prstGeom prst="rect">
            <a:avLst/>
          </a:prstGeom>
          <a:solidFill>
            <a:srgbClr val="F2F2F2"/>
          </a:solidFill>
          <a:ln w="28575" cap="flat" cmpd="sng">
            <a:solidFill>
              <a:srgbClr val="FFB71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60"/>
              <a:buFont typeface="Noto Sans Symbols"/>
              <a:buNone/>
            </a:pPr>
            <a:r>
              <a:rPr lang="en-US" sz="1800" b="1" i="0" u="none" strike="noStrike" cap="none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Resources</a:t>
            </a:r>
            <a:endParaRPr dirty="0"/>
          </a:p>
          <a:p>
            <a:pPr marL="552450" marR="0" lvl="0" indent="-28575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</a:pPr>
            <a:r>
              <a:rPr lang="en-US" sz="14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Software: </a:t>
            </a:r>
            <a:r>
              <a:rPr lang="en-US" sz="1400" b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Ansys </a:t>
            </a:r>
            <a:r>
              <a:rPr lang="en-US" sz="1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Discovery 2022 R2 </a:t>
            </a:r>
            <a:endParaRPr dirty="0"/>
          </a:p>
          <a:p>
            <a:pPr marL="552450" marR="0" lvl="0" indent="-285750" algn="l" rtl="0"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</a:pPr>
            <a:r>
              <a:rPr lang="en-US" sz="1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University of Michigan personnel</a:t>
            </a:r>
            <a:r>
              <a:rPr lang="en-US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dirty="0"/>
          </a:p>
        </p:txBody>
      </p:sp>
      <p:sp>
        <p:nvSpPr>
          <p:cNvPr id="189" name="Google Shape;189;p2"/>
          <p:cNvSpPr txBox="1"/>
          <p:nvPr/>
        </p:nvSpPr>
        <p:spPr>
          <a:xfrm>
            <a:off x="6168010" y="4628853"/>
            <a:ext cx="5066251" cy="1341906"/>
          </a:xfrm>
          <a:prstGeom prst="rect">
            <a:avLst/>
          </a:prstGeom>
          <a:solidFill>
            <a:srgbClr val="F2F2F2"/>
          </a:solidFill>
          <a:ln w="28575" cap="flat" cmpd="sng">
            <a:solidFill>
              <a:srgbClr val="FFB71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60"/>
              <a:buFont typeface="Noto Sans Symbols"/>
              <a:buNone/>
            </a:pPr>
            <a:r>
              <a:rPr lang="en-US" sz="1800" b="1" i="0" u="none" strike="noStrike" cap="none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Built-in Assessment</a:t>
            </a:r>
            <a:endParaRPr sz="1600" b="1" i="0" u="none" strike="noStrike" cap="none" dirty="0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766763" marR="0" lvl="1" indent="-285750" algn="l" rtl="0"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</a:pPr>
            <a:r>
              <a:rPr lang="en-US"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Step-by-Step guide</a:t>
            </a:r>
            <a:endParaRPr dirty="0"/>
          </a:p>
          <a:p>
            <a:pPr marL="481013" marR="0" lvl="1" indent="0" algn="l" rtl="0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</a:pPr>
            <a:endParaRPr sz="10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81013" marR="0" lvl="1" indent="0" algn="l" rtl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</a:pPr>
            <a:endParaRPr sz="10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81013" marR="0" lvl="1" indent="0" algn="l" rtl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</a:pP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	</a:t>
            </a:r>
            <a:endParaRPr dirty="0"/>
          </a:p>
        </p:txBody>
      </p:sp>
      <p:pic>
        <p:nvPicPr>
          <p:cNvPr id="190" name="Google Shape;190;p2" descr="Programmer male with solid fill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67135" y="4954918"/>
            <a:ext cx="468000" cy="46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2"/>
          <p:cNvSpPr txBox="1"/>
          <p:nvPr/>
        </p:nvSpPr>
        <p:spPr>
          <a:xfrm>
            <a:off x="957741" y="4628855"/>
            <a:ext cx="5066251" cy="1286506"/>
          </a:xfrm>
          <a:prstGeom prst="rect">
            <a:avLst/>
          </a:prstGeom>
          <a:solidFill>
            <a:srgbClr val="F2F2F2"/>
          </a:solidFill>
          <a:ln w="28575" cap="flat" cmpd="sng">
            <a:solidFill>
              <a:srgbClr val="FFB71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60"/>
              <a:buFont typeface="Noto Sans Symbols"/>
              <a:buNone/>
            </a:pPr>
            <a:r>
              <a:rPr lang="en-US" sz="1800" b="1" i="0" u="none" strike="noStrike" cap="none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Further reading/information</a:t>
            </a:r>
            <a:endParaRPr dirty="0"/>
          </a:p>
          <a:p>
            <a:pPr marL="827088" marR="0" lvl="1" indent="-346075" algn="l" rtl="0"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■"/>
            </a:pPr>
            <a:r>
              <a:rPr lang="en-US" sz="1400" b="0" i="0" u="sng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Ansys Academic</a:t>
            </a:r>
            <a:endParaRPr sz="1400" b="0" i="0" u="sng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  <a:hlinkClick r:id="rId5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827088" marR="0" lvl="1" indent="-346075" algn="l" rtl="0"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■"/>
            </a:pPr>
            <a:r>
              <a:rPr lang="en-US" sz="1400" b="0" i="0" u="sng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Ansys Innovation Courses</a:t>
            </a:r>
            <a:endParaRPr sz="1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827088" marR="0" lvl="1" indent="-346075" algn="l" rtl="0"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■"/>
            </a:pPr>
            <a:r>
              <a:rPr lang="en-US" sz="1400" b="0" i="0" u="sng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Ansys Education Resources</a:t>
            </a:r>
            <a:endParaRPr sz="1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2" name="Google Shape;192;p2" descr="Internet outline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564729" y="5040675"/>
            <a:ext cx="752604" cy="7644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3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 dirty="0"/>
          </a:p>
        </p:txBody>
      </p:sp>
      <p:sp>
        <p:nvSpPr>
          <p:cNvPr id="198" name="Google Shape;198;p3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en-US" dirty="0"/>
              <a:t>Continuing the </a:t>
            </a:r>
            <a:r>
              <a:rPr lang="en-US" u="sng" dirty="0"/>
              <a:t>Camera Exterior Tutorial</a:t>
            </a:r>
            <a:r>
              <a:rPr lang="en-US" dirty="0"/>
              <a:t> (Accompanying SD Card)</a:t>
            </a:r>
            <a:endParaRPr dirty="0"/>
          </a:p>
        </p:txBody>
      </p:sp>
      <p:sp>
        <p:nvSpPr>
          <p:cNvPr id="199" name="Google Shape;199;p3"/>
          <p:cNvSpPr txBox="1"/>
          <p:nvPr/>
        </p:nvSpPr>
        <p:spPr>
          <a:xfrm>
            <a:off x="623888" y="5261911"/>
            <a:ext cx="5184687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Step 1: </a:t>
            </a:r>
            <a:r>
              <a:rPr lang="en-US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Using the Rectangle tool, draw a box measuring 24 mm by 32 mm. Then click on Return to 3D to create a surface. Using the Pull tool, extrude the surface by 2.1 mm to create a 3D box. 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Google Shape;200;p3"/>
          <p:cNvSpPr txBox="1"/>
          <p:nvPr/>
        </p:nvSpPr>
        <p:spPr>
          <a:xfrm>
            <a:off x="6383426" y="5261911"/>
            <a:ext cx="5221200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Step 2: </a:t>
            </a:r>
            <a:r>
              <a:rPr lang="en-US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Using the Rectangle tool, draw the following boxes:  a) at the bottom edge, 6 mm by 1 mm;  b) on the right edge, 1 mm by 2 mm, at 10 mm down from the top edge; c) on the left edge, 1 mm by 7 mm, at 8 mm down from the top edge. Then, click on Return to 3D to create a surface. Using the Pull tool, extrude the boxes to create holes through the original 3D box.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1" name="Google Shape;201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7375" y="981075"/>
            <a:ext cx="5192818" cy="4221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3055D56B-5095-8961-3A30-E447084E14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994418"/>
            <a:ext cx="5229225" cy="42576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4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 dirty="0"/>
          </a:p>
        </p:txBody>
      </p:sp>
      <p:sp>
        <p:nvSpPr>
          <p:cNvPr id="208" name="Google Shape;208;p4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en-US" dirty="0"/>
              <a:t>Camera Exterior Tutorial (Accompanying SD Card)</a:t>
            </a:r>
            <a:endParaRPr dirty="0"/>
          </a:p>
        </p:txBody>
      </p:sp>
      <p:sp>
        <p:nvSpPr>
          <p:cNvPr id="209" name="Google Shape;209;p4"/>
          <p:cNvSpPr txBox="1"/>
          <p:nvPr/>
        </p:nvSpPr>
        <p:spPr>
          <a:xfrm>
            <a:off x="606913" y="5417300"/>
            <a:ext cx="5201750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Step 3: 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Select the top-right edge. Using the Pull tool, select Chamfer from the right Heads-Up Display (HUD) menu. Then extrude the edge by 4.35 mm.</a:t>
            </a:r>
            <a:endParaRPr sz="1200" dirty="0"/>
          </a:p>
        </p:txBody>
      </p:sp>
      <p:sp>
        <p:nvSpPr>
          <p:cNvPr id="210" name="Google Shape;210;p4"/>
          <p:cNvSpPr txBox="1"/>
          <p:nvPr/>
        </p:nvSpPr>
        <p:spPr>
          <a:xfrm>
            <a:off x="6346913" y="5417300"/>
            <a:ext cx="5221200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Step 4: 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Using the Rectangle tool, draw the following boxes: a) on the left edge, 2 mm by 0.5 mm; b) on the right edge, 1 mm by 0.5 mm. Then, click on Return to 3D. Using the Pull tool, extrude the boxes to create holes through the original 3D box.</a:t>
            </a: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1" name="Google Shape;211;p4" descr="A computer screen shot of a rectangular object&#10;&#10;Description automatically generated with low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2961" y="1018982"/>
            <a:ext cx="5229225" cy="425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 descr="A computer screen shot of a computer&#10;&#10;Description automatically generated with low confidence">
            <a:extLst>
              <a:ext uri="{FF2B5EF4-FFF2-40B4-BE49-F238E27FC236}">
                <a16:creationId xmlns:a16="http://schemas.microsoft.com/office/drawing/2014/main" id="{7663D5B1-1E66-C74B-FBAD-0DF51B3E05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814" y="1012121"/>
            <a:ext cx="5229225" cy="42576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5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 dirty="0"/>
          </a:p>
        </p:txBody>
      </p:sp>
      <p:sp>
        <p:nvSpPr>
          <p:cNvPr id="218" name="Google Shape;218;p5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en-US" dirty="0"/>
              <a:t>Camera Exterior Tutorial (Accompanying SD Card)</a:t>
            </a:r>
            <a:endParaRPr dirty="0"/>
          </a:p>
        </p:txBody>
      </p:sp>
      <p:sp>
        <p:nvSpPr>
          <p:cNvPr id="219" name="Google Shape;219;p5"/>
          <p:cNvSpPr txBox="1"/>
          <p:nvPr/>
        </p:nvSpPr>
        <p:spPr>
          <a:xfrm>
            <a:off x="623888" y="5322943"/>
            <a:ext cx="5221200" cy="9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Step 5: </a:t>
            </a: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Select the large face of the left indent. Using the 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</a:t>
            </a: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ectangle tool, draw a box measuring 8 mm by 0.6 mm. Then click on 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</a:t>
            </a: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eturn to 3D to create a surface. Using the Pull tool, extrude the surface by 0.5 mm to create a ridge.</a:t>
            </a:r>
            <a:endParaRPr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" name="Google Shape;220;p5"/>
          <p:cNvSpPr txBox="1"/>
          <p:nvPr/>
        </p:nvSpPr>
        <p:spPr>
          <a:xfrm>
            <a:off x="6383426" y="5322943"/>
            <a:ext cx="5221200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Step 6: 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Select the top face of the left indent, and click on the Sketch icon.</a:t>
            </a: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1" name="Google Shape;221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383339" y="994418"/>
            <a:ext cx="5221287" cy="42388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 descr="A computer screen shot of a computer&#10;&#10;Description automatically generated with low confidence">
            <a:extLst>
              <a:ext uri="{FF2B5EF4-FFF2-40B4-BE49-F238E27FC236}">
                <a16:creationId xmlns:a16="http://schemas.microsoft.com/office/drawing/2014/main" id="{9E450929-34A1-F7ED-26F1-4B11678659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375" y="993060"/>
            <a:ext cx="5229225" cy="42576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6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 dirty="0"/>
          </a:p>
        </p:txBody>
      </p:sp>
      <p:sp>
        <p:nvSpPr>
          <p:cNvPr id="228" name="Google Shape;228;p6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en-US" dirty="0"/>
              <a:t>Camera Exterior Tutorial (Accompanying SD Card)</a:t>
            </a:r>
            <a:endParaRPr dirty="0"/>
          </a:p>
        </p:txBody>
      </p:sp>
      <p:sp>
        <p:nvSpPr>
          <p:cNvPr id="229" name="Google Shape;229;p6"/>
          <p:cNvSpPr txBox="1"/>
          <p:nvPr/>
        </p:nvSpPr>
        <p:spPr>
          <a:xfrm>
            <a:off x="623888" y="5354425"/>
            <a:ext cx="5192712" cy="9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Step 7: </a:t>
            </a: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Sketch the C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</a:t>
            </a: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shape 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shown</a:t>
            </a: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above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M</a:t>
            </a: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ake sure the C shape has no gaps; use CTRL-Z as 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needed.</a:t>
            </a: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Then click on 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</a:t>
            </a: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eturn to 3D to create a surface. Using the Pull tool, select the 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</a:t>
            </a: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quare and extrude the C shape by 20 mm. This co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mpletes the SD card component model. </a:t>
            </a:r>
            <a:endParaRPr dirty="0"/>
          </a:p>
        </p:txBody>
      </p:sp>
      <p:pic>
        <p:nvPicPr>
          <p:cNvPr id="2" name="Picture 1" descr="A picture containing screenshot, text, multimedia software, computer&#10;&#10;Description automatically generated">
            <a:extLst>
              <a:ext uri="{FF2B5EF4-FFF2-40B4-BE49-F238E27FC236}">
                <a16:creationId xmlns:a16="http://schemas.microsoft.com/office/drawing/2014/main" id="{E86C1BA6-E976-6A8C-8180-08DCF886AA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375" y="994418"/>
            <a:ext cx="5229225" cy="42576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7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 dirty="0"/>
          </a:p>
        </p:txBody>
      </p:sp>
      <p:sp>
        <p:nvSpPr>
          <p:cNvPr id="236" name="Google Shape;236;p7"/>
          <p:cNvSpPr txBox="1">
            <a:spLocks noGrp="1"/>
          </p:cNvSpPr>
          <p:nvPr>
            <p:ph type="title"/>
          </p:nvPr>
        </p:nvSpPr>
        <p:spPr>
          <a:xfrm>
            <a:off x="609600" y="148575"/>
            <a:ext cx="11207100" cy="8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en-US" dirty="0"/>
              <a:t>Camera Exterior Tutorial (Assembly – </a:t>
            </a:r>
            <a:r>
              <a:rPr lang="en-US" dirty="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0"/>
                  </a:ext>
                </a:extLst>
              </a:rPr>
              <a:t>Continuing from </a:t>
            </a:r>
            <a:r>
              <a:rPr lang="en-US" dirty="0"/>
              <a:t>prior lesson)</a:t>
            </a:r>
            <a:endParaRPr dirty="0"/>
          </a:p>
        </p:txBody>
      </p:sp>
      <p:sp>
        <p:nvSpPr>
          <p:cNvPr id="237" name="Google Shape;237;p7"/>
          <p:cNvSpPr txBox="1"/>
          <p:nvPr/>
        </p:nvSpPr>
        <p:spPr>
          <a:xfrm>
            <a:off x="628000" y="5219298"/>
            <a:ext cx="5131800" cy="116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Step 3: </a:t>
            </a: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From the 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</a:t>
            </a: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ile menu, select ‘Insert Geometry’ and open 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your</a:t>
            </a: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</a:t>
            </a: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amera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’s</a:t>
            </a: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SD Card model. 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 will appear in the 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</a:t>
            </a: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amera 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</a:t>
            </a: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asing file. Using the 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</a:t>
            </a: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ove tool, rotate the SD card so that it faces the camera casing (as 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shown)</a:t>
            </a: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Note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the mating may be more intuitive for those familiar with SD cards; if needed, please do a brief search about it.</a:t>
            </a:r>
            <a:endParaRPr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8" name="Google Shape;238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7375" y="981075"/>
            <a:ext cx="5213032" cy="4238237"/>
          </a:xfrm>
          <a:prstGeom prst="rect">
            <a:avLst/>
          </a:prstGeom>
          <a:noFill/>
          <a:ln>
            <a:noFill/>
          </a:ln>
        </p:spPr>
      </p:pic>
      <p:sp>
        <p:nvSpPr>
          <p:cNvPr id="239" name="Google Shape;239;p7"/>
          <p:cNvSpPr txBox="1"/>
          <p:nvPr/>
        </p:nvSpPr>
        <p:spPr>
          <a:xfrm>
            <a:off x="6383337" y="5219298"/>
            <a:ext cx="5131800" cy="9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Step 4: </a:t>
            </a: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Select the 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</a:t>
            </a: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ign</a:t>
            </a: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tool found in the Assemble section of the Design Ribbon. Then click on the </a:t>
            </a:r>
            <a:r>
              <a:rPr lang="en-US" sz="14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top</a:t>
            </a:r>
            <a:r>
              <a:rPr lang="en-US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</a:t>
            </a:r>
            <a:r>
              <a:rPr lang="en-US" sz="14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left corner</a:t>
            </a: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edge of the SD card, 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and</a:t>
            </a: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select the </a:t>
            </a:r>
            <a:r>
              <a:rPr lang="en-US" sz="14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top</a:t>
            </a:r>
            <a:r>
              <a:rPr lang="en-US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edge</a:t>
            </a: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on the camera casing slot. This will align the height of the SD card with the height of the slot.</a:t>
            </a:r>
            <a:endParaRPr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0" name="Google Shape;240;p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83337" y="981075"/>
            <a:ext cx="5221288" cy="42394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9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 dirty="0"/>
          </a:p>
        </p:txBody>
      </p:sp>
      <p:sp>
        <p:nvSpPr>
          <p:cNvPr id="246" name="Google Shape;246;p9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en-US" dirty="0"/>
              <a:t>Camera Exterior Tutorial (Assembly)</a:t>
            </a:r>
            <a:endParaRPr dirty="0"/>
          </a:p>
        </p:txBody>
      </p:sp>
      <p:sp>
        <p:nvSpPr>
          <p:cNvPr id="247" name="Google Shape;247;p9"/>
          <p:cNvSpPr txBox="1"/>
          <p:nvPr/>
        </p:nvSpPr>
        <p:spPr>
          <a:xfrm>
            <a:off x="587375" y="5383938"/>
            <a:ext cx="5221288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Step 5: 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Finally, use the Move tool to place the SD card partially into the camera casing’s slot. This completes your assembly.</a:t>
            </a: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Picture 1" descr="A computer screen shot of a camera&#10;&#10;Description automatically generated with medium confidence">
            <a:extLst>
              <a:ext uri="{FF2B5EF4-FFF2-40B4-BE49-F238E27FC236}">
                <a16:creationId xmlns:a16="http://schemas.microsoft.com/office/drawing/2014/main" id="{E2C8CE46-B717-C78D-5C38-2DE40DA15B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375" y="1012362"/>
            <a:ext cx="5229225" cy="42576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237a0101e59_0_0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8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9</a:t>
            </a:fld>
            <a:endParaRPr dirty="0"/>
          </a:p>
        </p:txBody>
      </p:sp>
      <p:sp>
        <p:nvSpPr>
          <p:cNvPr id="255" name="Google Shape;255;g237a0101e59_0_0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800" cy="845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Some tips/notes about the mating</a:t>
            </a:r>
            <a:endParaRPr dirty="0"/>
          </a:p>
        </p:txBody>
      </p:sp>
      <p:sp>
        <p:nvSpPr>
          <p:cNvPr id="256" name="Google Shape;256;g237a0101e59_0_0"/>
          <p:cNvSpPr txBox="1"/>
          <p:nvPr/>
        </p:nvSpPr>
        <p:spPr>
          <a:xfrm>
            <a:off x="835675" y="1381275"/>
            <a:ext cx="10007400" cy="4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Font typeface="Calibri"/>
              <a:buChar char="●"/>
            </a:pPr>
            <a:r>
              <a:rPr lang="en-US" sz="2000" dirty="0">
                <a:latin typeface="Calibri"/>
                <a:ea typeface="Calibri"/>
                <a:cs typeface="Calibri"/>
                <a:sym typeface="Calibri"/>
              </a:rPr>
              <a:t>Start with orienting your piece! Proper orientation will ensure the easiest step by step mating</a:t>
            </a:r>
            <a:endParaRPr sz="2000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Font typeface="Calibri"/>
              <a:buChar char="●"/>
            </a:pPr>
            <a:r>
              <a:rPr lang="en-US" sz="2000" dirty="0">
                <a:latin typeface="Calibri"/>
                <a:ea typeface="Calibri"/>
                <a:cs typeface="Calibri"/>
                <a:sym typeface="Calibri"/>
              </a:rPr>
              <a:t>Ctrl+Z is your friend! You can always reverse/undo a mate</a:t>
            </a:r>
            <a:endParaRPr sz="2000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Font typeface="Calibri"/>
              <a:buChar char="●"/>
            </a:pPr>
            <a:r>
              <a:rPr lang="en-US" sz="2000" dirty="0">
                <a:latin typeface="Calibri"/>
                <a:ea typeface="Calibri"/>
                <a:cs typeface="Calibri"/>
                <a:sym typeface="Calibri"/>
              </a:rPr>
              <a:t>Try out or “play” with some different mating styles, to see what works best</a:t>
            </a:r>
            <a:endParaRPr sz="2000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Font typeface="Calibri"/>
              <a:buChar char="●"/>
            </a:pPr>
            <a:r>
              <a:rPr lang="en-US" sz="2000" dirty="0">
                <a:latin typeface="Calibri"/>
                <a:ea typeface="Calibri"/>
                <a:cs typeface="Calibri"/>
                <a:sym typeface="Calibri"/>
              </a:rPr>
              <a:t>Go back and double check using the “Move” tool, to ensure the attachment doesn’t budge</a:t>
            </a:r>
            <a:endParaRPr sz="2000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Ansys - Slide Master">
  <a:themeElements>
    <a:clrScheme name="Ansys Color Theme - 2020">
      <a:dk1>
        <a:srgbClr val="000000"/>
      </a:dk1>
      <a:lt1>
        <a:srgbClr val="FFFFFF"/>
      </a:lt1>
      <a:dk2>
        <a:srgbClr val="898A8D"/>
      </a:dk2>
      <a:lt2>
        <a:srgbClr val="FFFFFF"/>
      </a:lt2>
      <a:accent1>
        <a:srgbClr val="FFB71B"/>
      </a:accent1>
      <a:accent2>
        <a:srgbClr val="D9D8D6"/>
      </a:accent2>
      <a:accent3>
        <a:srgbClr val="898A8D"/>
      </a:accent3>
      <a:accent4>
        <a:srgbClr val="444446"/>
      </a:accent4>
      <a:accent5>
        <a:srgbClr val="D29100"/>
      </a:accent5>
      <a:accent6>
        <a:srgbClr val="F9DD42"/>
      </a:accent6>
      <a:hlink>
        <a:srgbClr val="FFB71B"/>
      </a:hlink>
      <a:folHlink>
        <a:srgbClr val="898A8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nsys - Slide Master">
  <a:themeElements>
    <a:clrScheme name="Ansys Color Theme - 2020">
      <a:dk1>
        <a:srgbClr val="000000"/>
      </a:dk1>
      <a:lt1>
        <a:srgbClr val="FFFFFF"/>
      </a:lt1>
      <a:dk2>
        <a:srgbClr val="898A8D"/>
      </a:dk2>
      <a:lt2>
        <a:srgbClr val="FFFFFF"/>
      </a:lt2>
      <a:accent1>
        <a:srgbClr val="FFB71B"/>
      </a:accent1>
      <a:accent2>
        <a:srgbClr val="D9D8D6"/>
      </a:accent2>
      <a:accent3>
        <a:srgbClr val="898A8D"/>
      </a:accent3>
      <a:accent4>
        <a:srgbClr val="444446"/>
      </a:accent4>
      <a:accent5>
        <a:srgbClr val="D29100"/>
      </a:accent5>
      <a:accent6>
        <a:srgbClr val="F9DD42"/>
      </a:accent6>
      <a:hlink>
        <a:srgbClr val="FFB71B"/>
      </a:hlink>
      <a:folHlink>
        <a:srgbClr val="898A8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942</Words>
  <Application>Microsoft Office PowerPoint</Application>
  <PresentationFormat>Widescreen</PresentationFormat>
  <Paragraphs>80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Courier New</vt:lpstr>
      <vt:lpstr>Noto Sans Symbols</vt:lpstr>
      <vt:lpstr>Ansys - Slide Master</vt:lpstr>
      <vt:lpstr>Ansys - Slide Master</vt:lpstr>
      <vt:lpstr>PowerPoint Presentation</vt:lpstr>
      <vt:lpstr>Learning objectives for this unit</vt:lpstr>
      <vt:lpstr>Continuing the Camera Exterior Tutorial (Accompanying SD Card)</vt:lpstr>
      <vt:lpstr>Camera Exterior Tutorial (Accompanying SD Card)</vt:lpstr>
      <vt:lpstr>Camera Exterior Tutorial (Accompanying SD Card)</vt:lpstr>
      <vt:lpstr>Camera Exterior Tutorial (Accompanying SD Card)</vt:lpstr>
      <vt:lpstr>Camera Exterior Tutorial (Assembly – Continuing from prior lesson)</vt:lpstr>
      <vt:lpstr>Camera Exterior Tutorial (Assembly)</vt:lpstr>
      <vt:lpstr>Some tips/notes about the mating</vt:lpstr>
      <vt:lpstr>Additional Discovery Tutorials (Optional/As-Needed)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Alfred Oti</dc:creator>
  <cp:lastModifiedBy>Kaitlin Tyler</cp:lastModifiedBy>
  <cp:revision>4</cp:revision>
  <dcterms:created xsi:type="dcterms:W3CDTF">2023-07-06T15:20:57Z</dcterms:created>
  <dcterms:modified xsi:type="dcterms:W3CDTF">2023-09-27T18:23:02Z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0x0101006F11F15CCDA16C44AB1AFF6EA8F76A1A</vt:lpwstr>
  </property>
</Properties>
</file>