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 id="2147483753" r:id="rId6"/>
  </p:sldMasterIdLst>
  <p:notesMasterIdLst>
    <p:notesMasterId r:id="rId15"/>
  </p:notesMasterIdLst>
  <p:sldIdLst>
    <p:sldId id="9104" r:id="rId7"/>
    <p:sldId id="739" r:id="rId8"/>
    <p:sldId id="745" r:id="rId9"/>
    <p:sldId id="9106" r:id="rId10"/>
    <p:sldId id="9107" r:id="rId11"/>
    <p:sldId id="9108" r:id="rId12"/>
    <p:sldId id="9109" r:id="rId13"/>
    <p:sldId id="9105"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Segoe UI" panose="020B0502040204020203" pitchFamily="34"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F7C1F1-051A-9E1F-0D1E-0766C9CE2CF1}" name="Ravindra Shirsath" initials="RS" userId="S::ravindra.shirsath@ansys.com::027d37d2-9c2b-4c45-be34-98a6c3a1d10d" providerId="AD"/>
  <p188:author id="{6839C6F6-1488-72BA-07B8-95934B361D6C}" name="Madhumita Saravana Kumar" initials="MSK" userId="S::madhumita.saravanakumar@ansys.com::9ffa2865-6a19-4249-a78c-e95e8c3ee8d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5" clrIdx="0">
    <p:extLst>
      <p:ext uri="{19B8F6BF-5375-455C-9EA6-DF929625EA0E}">
        <p15:presenceInfo xmlns:p15="http://schemas.microsoft.com/office/powerpoint/2012/main" userId="S::tim.palucka@ansys.com::df72d187-bcb6-490f-852a-8c31d2c3bbf4" providerId="AD"/>
      </p:ext>
    </p:extLst>
  </p:cmAuthor>
  <p:cmAuthor id="2" name="Karthik Remella" initials="KR" lastIdx="1" clrIdx="1">
    <p:extLst>
      <p:ext uri="{19B8F6BF-5375-455C-9EA6-DF929625EA0E}">
        <p15:presenceInfo xmlns:p15="http://schemas.microsoft.com/office/powerpoint/2012/main" userId="S::karthik.remella@ansys.com::3ca48494-39cc-4601-a06b-896f03dcd0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87" autoAdjust="0"/>
    <p:restoredTop sz="72397" autoAdjust="0"/>
  </p:normalViewPr>
  <p:slideViewPr>
    <p:cSldViewPr showGuides="1">
      <p:cViewPr varScale="1">
        <p:scale>
          <a:sx n="119" d="100"/>
          <a:sy n="119" d="100"/>
        </p:scale>
        <p:origin x="1608" y="7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font" Target="fonts/font3.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font" Target="fonts/font2.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7.fntdata"/><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 Coleman" userId="S::susan.coleman@ansys.com::bf3ca523-d9d2-4935-9242-ea2b2b2a4985" providerId="AD" clId="Web-{AE1673AF-A5EA-EAA8-597B-FB364D58A888}"/>
    <pc:docChg chg="modSld">
      <pc:chgData name="Susan Coleman" userId="S::susan.coleman@ansys.com::bf3ca523-d9d2-4935-9242-ea2b2b2a4985" providerId="AD" clId="Web-{AE1673AF-A5EA-EAA8-597B-FB364D58A888}" dt="2020-05-29T17:45:52.543" v="7" actId="20577"/>
      <pc:docMkLst>
        <pc:docMk/>
      </pc:docMkLst>
      <pc:sldChg chg="modSp">
        <pc:chgData name="Susan Coleman" userId="S::susan.coleman@ansys.com::bf3ca523-d9d2-4935-9242-ea2b2b2a4985" providerId="AD" clId="Web-{AE1673AF-A5EA-EAA8-597B-FB364D58A888}" dt="2020-05-29T17:45:52.543" v="6" actId="20577"/>
        <pc:sldMkLst>
          <pc:docMk/>
          <pc:sldMk cId="1153346332" sldId="9104"/>
        </pc:sldMkLst>
        <pc:spChg chg="mod">
          <ac:chgData name="Susan Coleman" userId="S::susan.coleman@ansys.com::bf3ca523-d9d2-4935-9242-ea2b2b2a4985" providerId="AD" clId="Web-{AE1673AF-A5EA-EAA8-597B-FB364D58A888}" dt="2020-05-29T17:45:52.543" v="6" actId="20577"/>
          <ac:spMkLst>
            <pc:docMk/>
            <pc:sldMk cId="1153346332" sldId="9104"/>
            <ac:spMk id="2" creationId="{BF09F97B-A23A-3E40-8354-D7480B3544A4}"/>
          </ac:spMkLst>
        </pc:spChg>
      </pc:sldChg>
    </pc:docChg>
  </pc:docChgLst>
  <pc:docChgLst>
    <pc:chgData name="Kaitlin Tyler" userId="971d5887-dada-4101-bef7-69a3ed4a7a52" providerId="ADAL" clId="{00583C4D-3B89-48F6-8C26-3315D558E901}"/>
    <pc:docChg chg="custSel addSld delSld modSld">
      <pc:chgData name="Kaitlin Tyler" userId="971d5887-dada-4101-bef7-69a3ed4a7a52" providerId="ADAL" clId="{00583C4D-3B89-48F6-8C26-3315D558E901}" dt="2023-05-10T17:37:57.289" v="49" actId="680"/>
      <pc:docMkLst>
        <pc:docMk/>
      </pc:docMkLst>
      <pc:sldChg chg="modSp">
        <pc:chgData name="Kaitlin Tyler" userId="971d5887-dada-4101-bef7-69a3ed4a7a52" providerId="ADAL" clId="{00583C4D-3B89-48F6-8C26-3315D558E901}" dt="2023-05-10T15:57:02.041" v="28" actId="12"/>
        <pc:sldMkLst>
          <pc:docMk/>
          <pc:sldMk cId="3810840697" sldId="739"/>
        </pc:sldMkLst>
        <pc:spChg chg="mod">
          <ac:chgData name="Kaitlin Tyler" userId="971d5887-dada-4101-bef7-69a3ed4a7a52" providerId="ADAL" clId="{00583C4D-3B89-48F6-8C26-3315D558E901}" dt="2023-05-10T15:57:02.041" v="28" actId="12"/>
          <ac:spMkLst>
            <pc:docMk/>
            <pc:sldMk cId="3810840697" sldId="739"/>
            <ac:spMk id="3" creationId="{B85CE421-0741-4935-A993-270A9001FC7F}"/>
          </ac:spMkLst>
        </pc:spChg>
      </pc:sldChg>
      <pc:sldChg chg="modSp">
        <pc:chgData name="Kaitlin Tyler" userId="971d5887-dada-4101-bef7-69a3ed4a7a52" providerId="ADAL" clId="{00583C4D-3B89-48F6-8C26-3315D558E901}" dt="2023-05-10T17:21:18.500" v="45" actId="12"/>
        <pc:sldMkLst>
          <pc:docMk/>
          <pc:sldMk cId="327063097" sldId="745"/>
        </pc:sldMkLst>
        <pc:spChg chg="mod">
          <ac:chgData name="Kaitlin Tyler" userId="971d5887-dada-4101-bef7-69a3ed4a7a52" providerId="ADAL" clId="{00583C4D-3B89-48F6-8C26-3315D558E901}" dt="2023-05-10T17:21:18.500" v="45" actId="12"/>
          <ac:spMkLst>
            <pc:docMk/>
            <pc:sldMk cId="327063097" sldId="745"/>
            <ac:spMk id="3" creationId="{DB377CFC-9F03-4978-9A30-493112A2B521}"/>
          </ac:spMkLst>
        </pc:spChg>
      </pc:sldChg>
      <pc:sldChg chg="modSp mod">
        <pc:chgData name="Kaitlin Tyler" userId="971d5887-dada-4101-bef7-69a3ed4a7a52" providerId="ADAL" clId="{00583C4D-3B89-48F6-8C26-3315D558E901}" dt="2023-05-10T15:57:19.352" v="31" actId="5793"/>
        <pc:sldMkLst>
          <pc:docMk/>
          <pc:sldMk cId="3217751600" sldId="782"/>
        </pc:sldMkLst>
        <pc:spChg chg="mod">
          <ac:chgData name="Kaitlin Tyler" userId="971d5887-dada-4101-bef7-69a3ed4a7a52" providerId="ADAL" clId="{00583C4D-3B89-48F6-8C26-3315D558E901}" dt="2023-05-10T15:57:19.352" v="31" actId="5793"/>
          <ac:spMkLst>
            <pc:docMk/>
            <pc:sldMk cId="3217751600" sldId="782"/>
            <ac:spMk id="3" creationId="{7D0171ED-83C5-4E07-B94E-64001D3CABA5}"/>
          </ac:spMkLst>
        </pc:spChg>
      </pc:sldChg>
      <pc:sldChg chg="addSp modSp mod chgLayout">
        <pc:chgData name="Kaitlin Tyler" userId="971d5887-dada-4101-bef7-69a3ed4a7a52" providerId="ADAL" clId="{00583C4D-3B89-48F6-8C26-3315D558E901}" dt="2023-05-10T15:57:59.222" v="44"/>
        <pc:sldMkLst>
          <pc:docMk/>
          <pc:sldMk cId="1285008976" sldId="799"/>
        </pc:sldMkLst>
        <pc:spChg chg="add mod ord">
          <ac:chgData name="Kaitlin Tyler" userId="971d5887-dada-4101-bef7-69a3ed4a7a52" providerId="ADAL" clId="{00583C4D-3B89-48F6-8C26-3315D558E901}" dt="2023-05-10T15:57:59.222" v="44"/>
          <ac:spMkLst>
            <pc:docMk/>
            <pc:sldMk cId="1285008976" sldId="799"/>
            <ac:spMk id="2" creationId="{3D84527F-1CC0-DD53-3978-120936CDD7CF}"/>
          </ac:spMkLst>
        </pc:spChg>
        <pc:spChg chg="mod ord">
          <ac:chgData name="Kaitlin Tyler" userId="971d5887-dada-4101-bef7-69a3ed4a7a52" providerId="ADAL" clId="{00583C4D-3B89-48F6-8C26-3315D558E901}" dt="2023-05-10T15:57:54.358" v="41" actId="700"/>
          <ac:spMkLst>
            <pc:docMk/>
            <pc:sldMk cId="1285008976" sldId="799"/>
            <ac:spMk id="3" creationId="{278D1B57-07FE-4D32-89A7-E1892233F732}"/>
          </ac:spMkLst>
        </pc:spChg>
        <pc:spChg chg="mod ord">
          <ac:chgData name="Kaitlin Tyler" userId="971d5887-dada-4101-bef7-69a3ed4a7a52" providerId="ADAL" clId="{00583C4D-3B89-48F6-8C26-3315D558E901}" dt="2023-05-10T15:57:54.358" v="41" actId="700"/>
          <ac:spMkLst>
            <pc:docMk/>
            <pc:sldMk cId="1285008976" sldId="799"/>
            <ac:spMk id="10" creationId="{00000000-0000-0000-0000-000000000000}"/>
          </ac:spMkLst>
        </pc:spChg>
        <pc:spChg chg="mod">
          <ac:chgData name="Kaitlin Tyler" userId="971d5887-dada-4101-bef7-69a3ed4a7a52" providerId="ADAL" clId="{00583C4D-3B89-48F6-8C26-3315D558E901}" dt="2023-05-10T15:57:57.764" v="42" actId="21"/>
          <ac:spMkLst>
            <pc:docMk/>
            <pc:sldMk cId="1285008976" sldId="799"/>
            <ac:spMk id="27" creationId="{778F3439-7164-47E6-8DDD-D445B013E1EC}"/>
          </ac:spMkLst>
        </pc:spChg>
      </pc:sldChg>
      <pc:sldChg chg="modSp mod">
        <pc:chgData name="Kaitlin Tyler" userId="971d5887-dada-4101-bef7-69a3ed4a7a52" providerId="ADAL" clId="{00583C4D-3B89-48F6-8C26-3315D558E901}" dt="2023-05-10T17:21:37.876" v="47" actId="12"/>
        <pc:sldMkLst>
          <pc:docMk/>
          <pc:sldMk cId="1695567561" sldId="818"/>
        </pc:sldMkLst>
        <pc:spChg chg="mod">
          <ac:chgData name="Kaitlin Tyler" userId="971d5887-dada-4101-bef7-69a3ed4a7a52" providerId="ADAL" clId="{00583C4D-3B89-48F6-8C26-3315D558E901}" dt="2023-05-10T17:21:37.876" v="47" actId="12"/>
          <ac:spMkLst>
            <pc:docMk/>
            <pc:sldMk cId="1695567561" sldId="818"/>
            <ac:spMk id="2" creationId="{209F24EC-C116-4745-9781-526C852ECAD5}"/>
          </ac:spMkLst>
        </pc:spChg>
      </pc:sldChg>
      <pc:sldChg chg="delSp modSp mod chgLayout">
        <pc:chgData name="Kaitlin Tyler" userId="971d5887-dada-4101-bef7-69a3ed4a7a52" providerId="ADAL" clId="{00583C4D-3B89-48F6-8C26-3315D558E901}" dt="2023-05-10T15:56:51.352" v="27" actId="20577"/>
        <pc:sldMkLst>
          <pc:docMk/>
          <pc:sldMk cId="1153346332" sldId="9104"/>
        </pc:sldMkLst>
        <pc:spChg chg="mod ord">
          <ac:chgData name="Kaitlin Tyler" userId="971d5887-dada-4101-bef7-69a3ed4a7a52" providerId="ADAL" clId="{00583C4D-3B89-48F6-8C26-3315D558E901}" dt="2023-05-10T15:56:51.352" v="27" actId="20577"/>
          <ac:spMkLst>
            <pc:docMk/>
            <pc:sldMk cId="1153346332" sldId="9104"/>
            <ac:spMk id="2" creationId="{BF09F97B-A23A-3E40-8354-D7480B3544A4}"/>
          </ac:spMkLst>
        </pc:spChg>
        <pc:spChg chg="del mod ord">
          <ac:chgData name="Kaitlin Tyler" userId="971d5887-dada-4101-bef7-69a3ed4a7a52" providerId="ADAL" clId="{00583C4D-3B89-48F6-8C26-3315D558E901}" dt="2023-05-10T15:56:45.439" v="3" actId="478"/>
          <ac:spMkLst>
            <pc:docMk/>
            <pc:sldMk cId="1153346332" sldId="9104"/>
            <ac:spMk id="3" creationId="{68A761CF-4A56-034F-BC0E-526DDDC81FDA}"/>
          </ac:spMkLst>
        </pc:spChg>
        <pc:spChg chg="mod ord">
          <ac:chgData name="Kaitlin Tyler" userId="971d5887-dada-4101-bef7-69a3ed4a7a52" providerId="ADAL" clId="{00583C4D-3B89-48F6-8C26-3315D558E901}" dt="2023-05-10T15:56:05.069" v="1" actId="700"/>
          <ac:spMkLst>
            <pc:docMk/>
            <pc:sldMk cId="1153346332" sldId="9104"/>
            <ac:spMk id="4" creationId="{5D397922-B683-F444-B3C1-D6F502889C4E}"/>
          </ac:spMkLst>
        </pc:spChg>
      </pc:sldChg>
      <pc:sldChg chg="new">
        <pc:chgData name="Kaitlin Tyler" userId="971d5887-dada-4101-bef7-69a3ed4a7a52" providerId="ADAL" clId="{00583C4D-3B89-48F6-8C26-3315D558E901}" dt="2023-05-10T17:37:57.289" v="49" actId="680"/>
        <pc:sldMkLst>
          <pc:docMk/>
          <pc:sldMk cId="1643472097" sldId="9105"/>
        </pc:sldMkLst>
      </pc:sldChg>
      <pc:sldChg chg="del">
        <pc:chgData name="Kaitlin Tyler" userId="971d5887-dada-4101-bef7-69a3ed4a7a52" providerId="ADAL" clId="{00583C4D-3B89-48F6-8C26-3315D558E901}" dt="2023-05-10T17:37:54.247" v="48" actId="47"/>
        <pc:sldMkLst>
          <pc:docMk/>
          <pc:sldMk cId="3200441520" sldId="9107"/>
        </pc:sldMkLst>
      </pc:sldChg>
      <pc:sldChg chg="new del">
        <pc:chgData name="Kaitlin Tyler" userId="971d5887-dada-4101-bef7-69a3ed4a7a52" providerId="ADAL" clId="{00583C4D-3B89-48F6-8C26-3315D558E901}" dt="2023-05-10T15:56:10.572" v="2" actId="47"/>
        <pc:sldMkLst>
          <pc:docMk/>
          <pc:sldMk cId="4132510731" sldId="9108"/>
        </pc:sldMkLst>
      </pc:sldChg>
      <pc:sldMasterChg chg="delSldLayout">
        <pc:chgData name="Kaitlin Tyler" userId="971d5887-dada-4101-bef7-69a3ed4a7a52" providerId="ADAL" clId="{00583C4D-3B89-48F6-8C26-3315D558E901}" dt="2023-05-10T17:37:54.247" v="48" actId="47"/>
        <pc:sldMasterMkLst>
          <pc:docMk/>
          <pc:sldMasterMk cId="2463119337" sldId="2147483753"/>
        </pc:sldMasterMkLst>
        <pc:sldLayoutChg chg="del">
          <pc:chgData name="Kaitlin Tyler" userId="971d5887-dada-4101-bef7-69a3ed4a7a52" providerId="ADAL" clId="{00583C4D-3B89-48F6-8C26-3315D558E901}" dt="2023-05-10T17:37:54.247" v="48" actId="47"/>
          <pc:sldLayoutMkLst>
            <pc:docMk/>
            <pc:sldMasterMk cId="2463119337" sldId="2147483753"/>
            <pc:sldLayoutMk cId="2140474757" sldId="2147483767"/>
          </pc:sldLayoutMkLst>
        </pc:sldLayoutChg>
      </pc:sldMasterChg>
    </pc:docChg>
  </pc:docChgLst>
  <pc:docChgLst>
    <pc:chgData name="Karthik Remella" userId="S::karthik.remella@ansys.com::3ca48494-39cc-4601-a06b-896f03dcd088" providerId="AD" clId="Web-{62CED7D2-2EFB-37B8-3EF0-DA2B9E7BA406}"/>
    <pc:docChg chg="modSld">
      <pc:chgData name="Karthik Remella" userId="S::karthik.remella@ansys.com::3ca48494-39cc-4601-a06b-896f03dcd088" providerId="AD" clId="Web-{62CED7D2-2EFB-37B8-3EF0-DA2B9E7BA406}" dt="2020-05-07T01:07:59.796" v="0"/>
      <pc:docMkLst>
        <pc:docMk/>
      </pc:docMkLst>
      <pc:sldChg chg="delSp">
        <pc:chgData name="Karthik Remella" userId="S::karthik.remella@ansys.com::3ca48494-39cc-4601-a06b-896f03dcd088" providerId="AD" clId="Web-{62CED7D2-2EFB-37B8-3EF0-DA2B9E7BA406}" dt="2020-05-07T01:07:59.796" v="0"/>
        <pc:sldMkLst>
          <pc:docMk/>
          <pc:sldMk cId="1153346332" sldId="9104"/>
        </pc:sldMkLst>
        <pc:spChg chg="del">
          <ac:chgData name="Karthik Remella" userId="S::karthik.remella@ansys.com::3ca48494-39cc-4601-a06b-896f03dcd088" providerId="AD" clId="Web-{62CED7D2-2EFB-37B8-3EF0-DA2B9E7BA406}" dt="2020-05-07T01:07:59.796" v="0"/>
          <ac:spMkLst>
            <pc:docMk/>
            <pc:sldMk cId="1153346332" sldId="9104"/>
            <ac:spMk id="5" creationId="{31AA1584-7D0E-4FFB-8897-E739F1C89BF2}"/>
          </ac:spMkLst>
        </pc:spChg>
      </pc:sldChg>
    </pc:docChg>
  </pc:docChgLst>
  <pc:docChgLst>
    <pc:chgData name="Ravindra Shirsath" userId="S::ravindra.shirsath@ansys.com::027d37d2-9c2b-4c45-be34-98a6c3a1d10d" providerId="AD" clId="Web-{2879F28B-312C-0D6F-AC6B-F857B487DECC}"/>
    <pc:docChg chg="modSld">
      <pc:chgData name="Ravindra Shirsath" userId="S::ravindra.shirsath@ansys.com::027d37d2-9c2b-4c45-be34-98a6c3a1d10d" providerId="AD" clId="Web-{2879F28B-312C-0D6F-AC6B-F857B487DECC}" dt="2023-09-07T09:44:40.630" v="9" actId="20577"/>
      <pc:docMkLst>
        <pc:docMk/>
      </pc:docMkLst>
      <pc:sldChg chg="modSp">
        <pc:chgData name="Ravindra Shirsath" userId="S::ravindra.shirsath@ansys.com::027d37d2-9c2b-4c45-be34-98a6c3a1d10d" providerId="AD" clId="Web-{2879F28B-312C-0D6F-AC6B-F857B487DECC}" dt="2023-09-07T09:42:54.831" v="3" actId="20577"/>
        <pc:sldMkLst>
          <pc:docMk/>
          <pc:sldMk cId="3140160297" sldId="9107"/>
        </pc:sldMkLst>
        <pc:spChg chg="mod">
          <ac:chgData name="Ravindra Shirsath" userId="S::ravindra.shirsath@ansys.com::027d37d2-9c2b-4c45-be34-98a6c3a1d10d" providerId="AD" clId="Web-{2879F28B-312C-0D6F-AC6B-F857B487DECC}" dt="2023-09-07T09:42:54.831" v="3" actId="20577"/>
          <ac:spMkLst>
            <pc:docMk/>
            <pc:sldMk cId="3140160297" sldId="9107"/>
            <ac:spMk id="3" creationId="{DB377CFC-9F03-4978-9A30-493112A2B521}"/>
          </ac:spMkLst>
        </pc:spChg>
      </pc:sldChg>
      <pc:sldChg chg="modSp">
        <pc:chgData name="Ravindra Shirsath" userId="S::ravindra.shirsath@ansys.com::027d37d2-9c2b-4c45-be34-98a6c3a1d10d" providerId="AD" clId="Web-{2879F28B-312C-0D6F-AC6B-F857B487DECC}" dt="2023-09-07T09:44:40.630" v="9" actId="20577"/>
        <pc:sldMkLst>
          <pc:docMk/>
          <pc:sldMk cId="3851952138" sldId="9108"/>
        </pc:sldMkLst>
        <pc:spChg chg="mod">
          <ac:chgData name="Ravindra Shirsath" userId="S::ravindra.shirsath@ansys.com::027d37d2-9c2b-4c45-be34-98a6c3a1d10d" providerId="AD" clId="Web-{2879F28B-312C-0D6F-AC6B-F857B487DECC}" dt="2023-09-07T09:44:40.630" v="9" actId="20577"/>
          <ac:spMkLst>
            <pc:docMk/>
            <pc:sldMk cId="3851952138" sldId="9108"/>
            <ac:spMk id="3" creationId="{DB377CFC-9F03-4978-9A30-493112A2B521}"/>
          </ac:spMkLst>
        </pc:spChg>
      </pc:sldChg>
    </pc:docChg>
  </pc:docChgLst>
  <pc:docChgLst>
    <pc:chgData name="Gautham Varma" userId="8fd6b3e3-133b-44bc-b0ff-918a348cb210" providerId="ADAL" clId="{823F186A-5154-4868-B7BB-1980195EC969}"/>
    <pc:docChg chg="undo custSel modSld modMainMaster">
      <pc:chgData name="Gautham Varma" userId="8fd6b3e3-133b-44bc-b0ff-918a348cb210" providerId="ADAL" clId="{823F186A-5154-4868-B7BB-1980195EC969}" dt="2023-05-02T10:20:19.943" v="351" actId="6549"/>
      <pc:docMkLst>
        <pc:docMk/>
      </pc:docMkLst>
      <pc:sldChg chg="modSp mod">
        <pc:chgData name="Gautham Varma" userId="8fd6b3e3-133b-44bc-b0ff-918a348cb210" providerId="ADAL" clId="{823F186A-5154-4868-B7BB-1980195EC969}" dt="2023-04-25T12:02:27.286" v="14" actId="207"/>
        <pc:sldMkLst>
          <pc:docMk/>
          <pc:sldMk cId="3810840697" sldId="739"/>
        </pc:sldMkLst>
        <pc:spChg chg="mod">
          <ac:chgData name="Gautham Varma" userId="8fd6b3e3-133b-44bc-b0ff-918a348cb210" providerId="ADAL" clId="{823F186A-5154-4868-B7BB-1980195EC969}" dt="2023-04-25T12:02:27.286" v="14" actId="207"/>
          <ac:spMkLst>
            <pc:docMk/>
            <pc:sldMk cId="3810840697" sldId="739"/>
            <ac:spMk id="3" creationId="{B85CE421-0741-4935-A993-270A9001FC7F}"/>
          </ac:spMkLst>
        </pc:spChg>
      </pc:sldChg>
      <pc:sldChg chg="modSp mod">
        <pc:chgData name="Gautham Varma" userId="8fd6b3e3-133b-44bc-b0ff-918a348cb210" providerId="ADAL" clId="{823F186A-5154-4868-B7BB-1980195EC969}" dt="2023-04-25T12:05:31.271" v="36" actId="207"/>
        <pc:sldMkLst>
          <pc:docMk/>
          <pc:sldMk cId="327063097" sldId="745"/>
        </pc:sldMkLst>
        <pc:spChg chg="mod">
          <ac:chgData name="Gautham Varma" userId="8fd6b3e3-133b-44bc-b0ff-918a348cb210" providerId="ADAL" clId="{823F186A-5154-4868-B7BB-1980195EC969}" dt="2023-04-25T12:05:31.271" v="36" actId="207"/>
          <ac:spMkLst>
            <pc:docMk/>
            <pc:sldMk cId="327063097" sldId="745"/>
            <ac:spMk id="3" creationId="{DB377CFC-9F03-4978-9A30-493112A2B521}"/>
          </ac:spMkLst>
        </pc:spChg>
        <pc:spChg chg="mod">
          <ac:chgData name="Gautham Varma" userId="8fd6b3e3-133b-44bc-b0ff-918a348cb210" providerId="ADAL" clId="{823F186A-5154-4868-B7BB-1980195EC969}" dt="2023-04-25T12:04:16.662" v="21" actId="1076"/>
          <ac:spMkLst>
            <pc:docMk/>
            <pc:sldMk cId="327063097" sldId="745"/>
            <ac:spMk id="4" creationId="{6BE6EA79-C61E-4570-8D58-6AB974EB4349}"/>
          </ac:spMkLst>
        </pc:spChg>
        <pc:spChg chg="mod">
          <ac:chgData name="Gautham Varma" userId="8fd6b3e3-133b-44bc-b0ff-918a348cb210" providerId="ADAL" clId="{823F186A-5154-4868-B7BB-1980195EC969}" dt="2023-04-25T12:04:42.076" v="27" actId="1076"/>
          <ac:spMkLst>
            <pc:docMk/>
            <pc:sldMk cId="327063097" sldId="745"/>
            <ac:spMk id="5" creationId="{25D033FA-76C1-4654-8C92-6F714413C9A3}"/>
          </ac:spMkLst>
        </pc:spChg>
        <pc:spChg chg="mod">
          <ac:chgData name="Gautham Varma" userId="8fd6b3e3-133b-44bc-b0ff-918a348cb210" providerId="ADAL" clId="{823F186A-5154-4868-B7BB-1980195EC969}" dt="2023-04-25T12:04:54.407" v="31" actId="1076"/>
          <ac:spMkLst>
            <pc:docMk/>
            <pc:sldMk cId="327063097" sldId="745"/>
            <ac:spMk id="6" creationId="{9FD70F21-823F-45C8-884E-B67BFEDBE87B}"/>
          </ac:spMkLst>
        </pc:spChg>
      </pc:sldChg>
      <pc:sldChg chg="modSp mod">
        <pc:chgData name="Gautham Varma" userId="8fd6b3e3-133b-44bc-b0ff-918a348cb210" providerId="ADAL" clId="{823F186A-5154-4868-B7BB-1980195EC969}" dt="2023-05-02T10:20:02.380" v="347" actId="113"/>
        <pc:sldMkLst>
          <pc:docMk/>
          <pc:sldMk cId="3217751600" sldId="782"/>
        </pc:sldMkLst>
        <pc:spChg chg="mod">
          <ac:chgData name="Gautham Varma" userId="8fd6b3e3-133b-44bc-b0ff-918a348cb210" providerId="ADAL" clId="{823F186A-5154-4868-B7BB-1980195EC969}" dt="2023-05-02T10:20:02.380" v="347" actId="113"/>
          <ac:spMkLst>
            <pc:docMk/>
            <pc:sldMk cId="3217751600" sldId="782"/>
            <ac:spMk id="3" creationId="{7D0171ED-83C5-4E07-B94E-64001D3CABA5}"/>
          </ac:spMkLst>
        </pc:spChg>
      </pc:sldChg>
      <pc:sldChg chg="modSp mod">
        <pc:chgData name="Gautham Varma" userId="8fd6b3e3-133b-44bc-b0ff-918a348cb210" providerId="ADAL" clId="{823F186A-5154-4868-B7BB-1980195EC969}" dt="2023-04-25T12:26:33.292" v="345" actId="1076"/>
        <pc:sldMkLst>
          <pc:docMk/>
          <pc:sldMk cId="1285008976" sldId="799"/>
        </pc:sldMkLst>
        <pc:spChg chg="mod">
          <ac:chgData name="Gautham Varma" userId="8fd6b3e3-133b-44bc-b0ff-918a348cb210" providerId="ADAL" clId="{823F186A-5154-4868-B7BB-1980195EC969}" dt="2023-04-25T12:26:33.292" v="345" actId="1076"/>
          <ac:spMkLst>
            <pc:docMk/>
            <pc:sldMk cId="1285008976" sldId="799"/>
            <ac:spMk id="27" creationId="{778F3439-7164-47E6-8DDD-D445B013E1EC}"/>
          </ac:spMkLst>
        </pc:spChg>
      </pc:sldChg>
      <pc:sldChg chg="modSp mod modAnim">
        <pc:chgData name="Gautham Varma" userId="8fd6b3e3-133b-44bc-b0ff-918a348cb210" providerId="ADAL" clId="{823F186A-5154-4868-B7BB-1980195EC969}" dt="2023-04-25T12:16:41.219" v="264" actId="20577"/>
        <pc:sldMkLst>
          <pc:docMk/>
          <pc:sldMk cId="1196629186" sldId="802"/>
        </pc:sldMkLst>
        <pc:spChg chg="mod">
          <ac:chgData name="Gautham Varma" userId="8fd6b3e3-133b-44bc-b0ff-918a348cb210" providerId="ADAL" clId="{823F186A-5154-4868-B7BB-1980195EC969}" dt="2023-04-25T12:14:46.130" v="248" actId="1076"/>
          <ac:spMkLst>
            <pc:docMk/>
            <pc:sldMk cId="1196629186" sldId="802"/>
            <ac:spMk id="4" creationId="{1115FE55-C3D3-4351-94BB-E6F1DA086149}"/>
          </ac:spMkLst>
        </pc:spChg>
        <pc:spChg chg="mod">
          <ac:chgData name="Gautham Varma" userId="8fd6b3e3-133b-44bc-b0ff-918a348cb210" providerId="ADAL" clId="{823F186A-5154-4868-B7BB-1980195EC969}" dt="2023-04-25T12:14:46.130" v="248" actId="1076"/>
          <ac:spMkLst>
            <pc:docMk/>
            <pc:sldMk cId="1196629186" sldId="802"/>
            <ac:spMk id="12" creationId="{BE42A4D6-3027-4461-984D-93C4A910B785}"/>
          </ac:spMkLst>
        </pc:spChg>
        <pc:spChg chg="mod">
          <ac:chgData name="Gautham Varma" userId="8fd6b3e3-133b-44bc-b0ff-918a348cb210" providerId="ADAL" clId="{823F186A-5154-4868-B7BB-1980195EC969}" dt="2023-04-25T12:14:46.130" v="248" actId="1076"/>
          <ac:spMkLst>
            <pc:docMk/>
            <pc:sldMk cId="1196629186" sldId="802"/>
            <ac:spMk id="13" creationId="{00D1F69F-3EAA-4018-B38C-F5A07DA6A975}"/>
          </ac:spMkLst>
        </pc:spChg>
        <pc:spChg chg="mod">
          <ac:chgData name="Gautham Varma" userId="8fd6b3e3-133b-44bc-b0ff-918a348cb210" providerId="ADAL" clId="{823F186A-5154-4868-B7BB-1980195EC969}" dt="2023-04-25T12:11:41.310" v="143" actId="207"/>
          <ac:spMkLst>
            <pc:docMk/>
            <pc:sldMk cId="1196629186" sldId="802"/>
            <ac:spMk id="30" creationId="{B3AFE5FE-D129-435A-A753-2B05A783D94D}"/>
          </ac:spMkLst>
        </pc:spChg>
        <pc:spChg chg="mod">
          <ac:chgData name="Gautham Varma" userId="8fd6b3e3-133b-44bc-b0ff-918a348cb210" providerId="ADAL" clId="{823F186A-5154-4868-B7BB-1980195EC969}" dt="2023-04-25T12:07:04.872" v="42" actId="207"/>
          <ac:spMkLst>
            <pc:docMk/>
            <pc:sldMk cId="1196629186" sldId="802"/>
            <ac:spMk id="32" creationId="{13133512-1105-44BA-BEC7-37EDB64A8AEF}"/>
          </ac:spMkLst>
        </pc:spChg>
        <pc:spChg chg="mod">
          <ac:chgData name="Gautham Varma" userId="8fd6b3e3-133b-44bc-b0ff-918a348cb210" providerId="ADAL" clId="{823F186A-5154-4868-B7BB-1980195EC969}" dt="2023-04-25T12:16:41.219" v="264" actId="20577"/>
          <ac:spMkLst>
            <pc:docMk/>
            <pc:sldMk cId="1196629186" sldId="802"/>
            <ac:spMk id="33" creationId="{3DD1EA36-DDF0-44BD-A15B-377F0135E4C0}"/>
          </ac:spMkLst>
        </pc:spChg>
        <pc:grpChg chg="mod">
          <ac:chgData name="Gautham Varma" userId="8fd6b3e3-133b-44bc-b0ff-918a348cb210" providerId="ADAL" clId="{823F186A-5154-4868-B7BB-1980195EC969}" dt="2023-04-25T12:14:46.130" v="248" actId="1076"/>
          <ac:grpSpMkLst>
            <pc:docMk/>
            <pc:sldMk cId="1196629186" sldId="802"/>
            <ac:grpSpMk id="6" creationId="{08ADA6F5-85C5-41FC-8998-D98E0B25A2E6}"/>
          </ac:grpSpMkLst>
        </pc:grpChg>
        <pc:grpChg chg="mod">
          <ac:chgData name="Gautham Varma" userId="8fd6b3e3-133b-44bc-b0ff-918a348cb210" providerId="ADAL" clId="{823F186A-5154-4868-B7BB-1980195EC969}" dt="2023-04-25T12:14:46.130" v="248" actId="1076"/>
          <ac:grpSpMkLst>
            <pc:docMk/>
            <pc:sldMk cId="1196629186" sldId="802"/>
            <ac:grpSpMk id="8" creationId="{3F7EC38A-B300-47E9-90EF-DB866E8C33C1}"/>
          </ac:grpSpMkLst>
        </pc:grpChg>
        <pc:grpChg chg="mod">
          <ac:chgData name="Gautham Varma" userId="8fd6b3e3-133b-44bc-b0ff-918a348cb210" providerId="ADAL" clId="{823F186A-5154-4868-B7BB-1980195EC969}" dt="2023-04-25T12:14:46.130" v="248" actId="1076"/>
          <ac:grpSpMkLst>
            <pc:docMk/>
            <pc:sldMk cId="1196629186" sldId="802"/>
            <ac:grpSpMk id="10" creationId="{92BBE38A-7541-43F5-8469-7C23CB7EA987}"/>
          </ac:grpSpMkLst>
        </pc:grpChg>
        <pc:grpChg chg="mod">
          <ac:chgData name="Gautham Varma" userId="8fd6b3e3-133b-44bc-b0ff-918a348cb210" providerId="ADAL" clId="{823F186A-5154-4868-B7BB-1980195EC969}" dt="2023-04-25T12:14:46.130" v="248" actId="1076"/>
          <ac:grpSpMkLst>
            <pc:docMk/>
            <pc:sldMk cId="1196629186" sldId="802"/>
            <ac:grpSpMk id="28" creationId="{C6B493CF-FFB2-49FB-8BAC-AAD8E51A946C}"/>
          </ac:grpSpMkLst>
        </pc:grpChg>
        <pc:cxnChg chg="mod">
          <ac:chgData name="Gautham Varma" userId="8fd6b3e3-133b-44bc-b0ff-918a348cb210" providerId="ADAL" clId="{823F186A-5154-4868-B7BB-1980195EC969}" dt="2023-04-25T12:14:46.130" v="248" actId="1076"/>
          <ac:cxnSpMkLst>
            <pc:docMk/>
            <pc:sldMk cId="1196629186" sldId="802"/>
            <ac:cxnSpMk id="29" creationId="{E33B5AC2-A4A2-4366-9FF4-750060ED6BA1}"/>
          </ac:cxnSpMkLst>
        </pc:cxnChg>
      </pc:sldChg>
      <pc:sldChg chg="delSp modSp mod">
        <pc:chgData name="Gautham Varma" userId="8fd6b3e3-133b-44bc-b0ff-918a348cb210" providerId="ADAL" clId="{823F186A-5154-4868-B7BB-1980195EC969}" dt="2023-04-25T12:21:23.724" v="332" actId="20577"/>
        <pc:sldMkLst>
          <pc:docMk/>
          <pc:sldMk cId="3153669588" sldId="816"/>
        </pc:sldMkLst>
        <pc:spChg chg="mod">
          <ac:chgData name="Gautham Varma" userId="8fd6b3e3-133b-44bc-b0ff-918a348cb210" providerId="ADAL" clId="{823F186A-5154-4868-B7BB-1980195EC969}" dt="2023-04-25T12:18:30.039" v="294" actId="1076"/>
          <ac:spMkLst>
            <pc:docMk/>
            <pc:sldMk cId="3153669588" sldId="816"/>
            <ac:spMk id="32" creationId="{3D83C9B0-904A-4BF6-96D8-D9C15A9286D7}"/>
          </ac:spMkLst>
        </pc:spChg>
        <pc:spChg chg="mod">
          <ac:chgData name="Gautham Varma" userId="8fd6b3e3-133b-44bc-b0ff-918a348cb210" providerId="ADAL" clId="{823F186A-5154-4868-B7BB-1980195EC969}" dt="2023-04-25T12:21:23.724" v="332" actId="20577"/>
          <ac:spMkLst>
            <pc:docMk/>
            <pc:sldMk cId="3153669588" sldId="816"/>
            <ac:spMk id="52" creationId="{6304051D-02B4-457F-94C6-A89ACCEFAF45}"/>
          </ac:spMkLst>
        </pc:spChg>
        <pc:spChg chg="del">
          <ac:chgData name="Gautham Varma" userId="8fd6b3e3-133b-44bc-b0ff-918a348cb210" providerId="ADAL" clId="{823F186A-5154-4868-B7BB-1980195EC969}" dt="2023-04-25T12:17:55.074" v="289" actId="478"/>
          <ac:spMkLst>
            <pc:docMk/>
            <pc:sldMk cId="3153669588" sldId="816"/>
            <ac:spMk id="54" creationId="{2FD28EDC-7E75-4161-8583-04E7121F7549}"/>
          </ac:spMkLst>
        </pc:spChg>
        <pc:grpChg chg="mod">
          <ac:chgData name="Gautham Varma" userId="8fd6b3e3-133b-44bc-b0ff-918a348cb210" providerId="ADAL" clId="{823F186A-5154-4868-B7BB-1980195EC969}" dt="2023-04-25T12:18:30.039" v="294" actId="1076"/>
          <ac:grpSpMkLst>
            <pc:docMk/>
            <pc:sldMk cId="3153669588" sldId="816"/>
            <ac:grpSpMk id="53" creationId="{C99A9437-29CC-4DCA-BFA1-4CB2E74DB00B}"/>
          </ac:grpSpMkLst>
        </pc:grpChg>
      </pc:sldChg>
      <pc:sldChg chg="addSp delSp modSp mod modAnim">
        <pc:chgData name="Gautham Varma" userId="8fd6b3e3-133b-44bc-b0ff-918a348cb210" providerId="ADAL" clId="{823F186A-5154-4868-B7BB-1980195EC969}" dt="2023-04-25T12:21:13.737" v="330" actId="20577"/>
        <pc:sldMkLst>
          <pc:docMk/>
          <pc:sldMk cId="1744319160" sldId="817"/>
        </pc:sldMkLst>
        <pc:spChg chg="add mod">
          <ac:chgData name="Gautham Varma" userId="8fd6b3e3-133b-44bc-b0ff-918a348cb210" providerId="ADAL" clId="{823F186A-5154-4868-B7BB-1980195EC969}" dt="2023-04-25T12:20:19.939" v="317" actId="571"/>
          <ac:spMkLst>
            <pc:docMk/>
            <pc:sldMk cId="1744319160" sldId="817"/>
            <ac:spMk id="24" creationId="{F0B8E242-CB3F-1E24-67E4-5EDE33076EE6}"/>
          </ac:spMkLst>
        </pc:spChg>
        <pc:spChg chg="mod">
          <ac:chgData name="Gautham Varma" userId="8fd6b3e3-133b-44bc-b0ff-918a348cb210" providerId="ADAL" clId="{823F186A-5154-4868-B7BB-1980195EC969}" dt="2023-04-25T12:19:56.717" v="315" actId="164"/>
          <ac:spMkLst>
            <pc:docMk/>
            <pc:sldMk cId="1744319160" sldId="817"/>
            <ac:spMk id="31" creationId="{6859B200-B795-42C6-AD4F-373242AEEE89}"/>
          </ac:spMkLst>
        </pc:spChg>
        <pc:spChg chg="mod">
          <ac:chgData name="Gautham Varma" userId="8fd6b3e3-133b-44bc-b0ff-918a348cb210" providerId="ADAL" clId="{823F186A-5154-4868-B7BB-1980195EC969}" dt="2023-04-25T12:19:56.717" v="315" actId="164"/>
          <ac:spMkLst>
            <pc:docMk/>
            <pc:sldMk cId="1744319160" sldId="817"/>
            <ac:spMk id="32" creationId="{E1CCAB40-B81D-486E-94D5-2A49A0AD470C}"/>
          </ac:spMkLst>
        </pc:spChg>
        <pc:spChg chg="mod">
          <ac:chgData name="Gautham Varma" userId="8fd6b3e3-133b-44bc-b0ff-918a348cb210" providerId="ADAL" clId="{823F186A-5154-4868-B7BB-1980195EC969}" dt="2023-04-25T12:19:56.717" v="315" actId="164"/>
          <ac:spMkLst>
            <pc:docMk/>
            <pc:sldMk cId="1744319160" sldId="817"/>
            <ac:spMk id="34" creationId="{54855E41-D6CA-4A24-A2EF-2E02D29C2A36}"/>
          </ac:spMkLst>
        </pc:spChg>
        <pc:spChg chg="mod">
          <ac:chgData name="Gautham Varma" userId="8fd6b3e3-133b-44bc-b0ff-918a348cb210" providerId="ADAL" clId="{823F186A-5154-4868-B7BB-1980195EC969}" dt="2023-04-25T12:19:56.717" v="315" actId="164"/>
          <ac:spMkLst>
            <pc:docMk/>
            <pc:sldMk cId="1744319160" sldId="817"/>
            <ac:spMk id="37" creationId="{F7DB479A-10E9-4665-83A1-2679665EBEB9}"/>
          </ac:spMkLst>
        </pc:spChg>
        <pc:spChg chg="mod">
          <ac:chgData name="Gautham Varma" userId="8fd6b3e3-133b-44bc-b0ff-918a348cb210" providerId="ADAL" clId="{823F186A-5154-4868-B7BB-1980195EC969}" dt="2023-04-25T12:19:56.717" v="315" actId="164"/>
          <ac:spMkLst>
            <pc:docMk/>
            <pc:sldMk cId="1744319160" sldId="817"/>
            <ac:spMk id="41" creationId="{DB006649-17F5-4409-8B8E-2DE31139E0AE}"/>
          </ac:spMkLst>
        </pc:spChg>
        <pc:spChg chg="mod">
          <ac:chgData name="Gautham Varma" userId="8fd6b3e3-133b-44bc-b0ff-918a348cb210" providerId="ADAL" clId="{823F186A-5154-4868-B7BB-1980195EC969}" dt="2023-04-25T12:21:13.737" v="330" actId="20577"/>
          <ac:spMkLst>
            <pc:docMk/>
            <pc:sldMk cId="1744319160" sldId="817"/>
            <ac:spMk id="58" creationId="{61A7F6B5-03A9-4FF9-A8F8-BBD9794F7547}"/>
          </ac:spMkLst>
        </pc:spChg>
        <pc:spChg chg="del">
          <ac:chgData name="Gautham Varma" userId="8fd6b3e3-133b-44bc-b0ff-918a348cb210" providerId="ADAL" clId="{823F186A-5154-4868-B7BB-1980195EC969}" dt="2023-04-25T12:18:56.542" v="306" actId="478"/>
          <ac:spMkLst>
            <pc:docMk/>
            <pc:sldMk cId="1744319160" sldId="817"/>
            <ac:spMk id="59" creationId="{AA68E573-8C65-4B3E-A53E-3E211BA85584}"/>
          </ac:spMkLst>
        </pc:spChg>
        <pc:grpChg chg="add mod">
          <ac:chgData name="Gautham Varma" userId="8fd6b3e3-133b-44bc-b0ff-918a348cb210" providerId="ADAL" clId="{823F186A-5154-4868-B7BB-1980195EC969}" dt="2023-04-25T12:20:34.607" v="318" actId="1076"/>
          <ac:grpSpMkLst>
            <pc:docMk/>
            <pc:sldMk cId="1744319160" sldId="817"/>
            <ac:grpSpMk id="16" creationId="{4EFA72CD-6F0F-5CE2-580A-69434B75B7C3}"/>
          </ac:grpSpMkLst>
        </pc:grpChg>
        <pc:grpChg chg="mod">
          <ac:chgData name="Gautham Varma" userId="8fd6b3e3-133b-44bc-b0ff-918a348cb210" providerId="ADAL" clId="{823F186A-5154-4868-B7BB-1980195EC969}" dt="2023-04-25T12:19:56.717" v="315" actId="164"/>
          <ac:grpSpMkLst>
            <pc:docMk/>
            <pc:sldMk cId="1744319160" sldId="817"/>
            <ac:grpSpMk id="57" creationId="{6028724D-C774-401B-948E-A45E24BCB1A3}"/>
          </ac:grpSpMkLst>
        </pc:grpChg>
        <pc:cxnChg chg="mod">
          <ac:chgData name="Gautham Varma" userId="8fd6b3e3-133b-44bc-b0ff-918a348cb210" providerId="ADAL" clId="{823F186A-5154-4868-B7BB-1980195EC969}" dt="2023-04-25T12:19:56.717" v="315" actId="164"/>
          <ac:cxnSpMkLst>
            <pc:docMk/>
            <pc:sldMk cId="1744319160" sldId="817"/>
            <ac:cxnSpMk id="15" creationId="{70338F95-4669-43A1-9BBD-887CD41674D2}"/>
          </ac:cxnSpMkLst>
        </pc:cxnChg>
        <pc:cxnChg chg="mod">
          <ac:chgData name="Gautham Varma" userId="8fd6b3e3-133b-44bc-b0ff-918a348cb210" providerId="ADAL" clId="{823F186A-5154-4868-B7BB-1980195EC969}" dt="2023-04-25T12:19:56.717" v="315" actId="164"/>
          <ac:cxnSpMkLst>
            <pc:docMk/>
            <pc:sldMk cId="1744319160" sldId="817"/>
            <ac:cxnSpMk id="23" creationId="{B0DED33C-CA75-46A9-B9B1-9A160CC0DB45}"/>
          </ac:cxnSpMkLst>
        </pc:cxnChg>
        <pc:cxnChg chg="mod">
          <ac:chgData name="Gautham Varma" userId="8fd6b3e3-133b-44bc-b0ff-918a348cb210" providerId="ADAL" clId="{823F186A-5154-4868-B7BB-1980195EC969}" dt="2023-04-25T12:19:56.717" v="315" actId="164"/>
          <ac:cxnSpMkLst>
            <pc:docMk/>
            <pc:sldMk cId="1744319160" sldId="817"/>
            <ac:cxnSpMk id="36" creationId="{A14585C0-7A2A-41CF-AE5D-623886BA392C}"/>
          </ac:cxnSpMkLst>
        </pc:cxnChg>
      </pc:sldChg>
      <pc:sldChg chg="modSp mod modNotesTx">
        <pc:chgData name="Gautham Varma" userId="8fd6b3e3-133b-44bc-b0ff-918a348cb210" providerId="ADAL" clId="{823F186A-5154-4868-B7BB-1980195EC969}" dt="2023-05-02T10:20:19.943" v="351" actId="6549"/>
        <pc:sldMkLst>
          <pc:docMk/>
          <pc:sldMk cId="1695567561" sldId="818"/>
        </pc:sldMkLst>
        <pc:spChg chg="mod">
          <ac:chgData name="Gautham Varma" userId="8fd6b3e3-133b-44bc-b0ff-918a348cb210" providerId="ADAL" clId="{823F186A-5154-4868-B7BB-1980195EC969}" dt="2023-05-02T10:20:13.174" v="349" actId="113"/>
          <ac:spMkLst>
            <pc:docMk/>
            <pc:sldMk cId="1695567561" sldId="818"/>
            <ac:spMk id="2" creationId="{209F24EC-C116-4745-9781-526C852ECAD5}"/>
          </ac:spMkLst>
        </pc:spChg>
      </pc:sldChg>
      <pc:sldChg chg="modSp mod">
        <pc:chgData name="Gautham Varma" userId="8fd6b3e3-133b-44bc-b0ff-918a348cb210" providerId="ADAL" clId="{823F186A-5154-4868-B7BB-1980195EC969}" dt="2023-04-25T12:01:55.574" v="12" actId="6549"/>
        <pc:sldMkLst>
          <pc:docMk/>
          <pc:sldMk cId="1153346332" sldId="9104"/>
        </pc:sldMkLst>
        <pc:spChg chg="mod">
          <ac:chgData name="Gautham Varma" userId="8fd6b3e3-133b-44bc-b0ff-918a348cb210" providerId="ADAL" clId="{823F186A-5154-4868-B7BB-1980195EC969}" dt="2023-04-25T12:01:52.226" v="11" actId="207"/>
          <ac:spMkLst>
            <pc:docMk/>
            <pc:sldMk cId="1153346332" sldId="9104"/>
            <ac:spMk id="2" creationId="{BF09F97B-A23A-3E40-8354-D7480B3544A4}"/>
          </ac:spMkLst>
        </pc:spChg>
        <pc:spChg chg="mod">
          <ac:chgData name="Gautham Varma" userId="8fd6b3e3-133b-44bc-b0ff-918a348cb210" providerId="ADAL" clId="{823F186A-5154-4868-B7BB-1980195EC969}" dt="2023-04-25T12:01:55.574" v="12" actId="6549"/>
          <ac:spMkLst>
            <pc:docMk/>
            <pc:sldMk cId="1153346332" sldId="9104"/>
            <ac:spMk id="3" creationId="{68A761CF-4A56-034F-BC0E-526DDDC81FDA}"/>
          </ac:spMkLst>
        </pc:spChg>
      </pc:sldChg>
      <pc:sldMasterChg chg="modSp modSldLayout">
        <pc:chgData name="Gautham Varma" userId="8fd6b3e3-133b-44bc-b0ff-918a348cb210" providerId="ADAL" clId="{823F186A-5154-4868-B7BB-1980195EC969}" dt="2023-04-25T12:02:10.871" v="13"/>
        <pc:sldMasterMkLst>
          <pc:docMk/>
          <pc:sldMasterMk cId="3025922627" sldId="2147483738"/>
        </pc:sldMasterMkLst>
        <pc:spChg chg="mod">
          <ac:chgData name="Gautham Varma" userId="8fd6b3e3-133b-44bc-b0ff-918a348cb210" providerId="ADAL" clId="{823F186A-5154-4868-B7BB-1980195EC969}" dt="2023-04-25T12:02:10.871" v="13"/>
          <ac:spMkLst>
            <pc:docMk/>
            <pc:sldMasterMk cId="3025922627" sldId="2147483738"/>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3025922627" sldId="2147483738"/>
            <pc:sldLayoutMk cId="3254633528" sldId="2147483739"/>
          </pc:sldLayoutMkLst>
          <pc:spChg chg="mod">
            <ac:chgData name="Gautham Varma" userId="8fd6b3e3-133b-44bc-b0ff-918a348cb210" providerId="ADAL" clId="{823F186A-5154-4868-B7BB-1980195EC969}" dt="2023-04-25T12:02:10.871" v="13"/>
            <ac:spMkLst>
              <pc:docMk/>
              <pc:sldMasterMk cId="3025922627" sldId="2147483738"/>
              <pc:sldLayoutMk cId="3254633528" sldId="2147483739"/>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3025922627" sldId="2147483738"/>
            <pc:sldLayoutMk cId="2133251246" sldId="2147483751"/>
          </pc:sldLayoutMkLst>
          <pc:spChg chg="mod">
            <ac:chgData name="Gautham Varma" userId="8fd6b3e3-133b-44bc-b0ff-918a348cb210" providerId="ADAL" clId="{823F186A-5154-4868-B7BB-1980195EC969}" dt="2023-04-25T12:02:10.871" v="13"/>
            <ac:spMkLst>
              <pc:docMk/>
              <pc:sldMasterMk cId="3025922627" sldId="2147483738"/>
              <pc:sldLayoutMk cId="2133251246" sldId="2147483751"/>
              <ac:spMk id="4" creationId="{E6AEF1B2-1440-4FE5-8C1B-C291F424F993}"/>
            </ac:spMkLst>
          </pc:spChg>
        </pc:sldLayoutChg>
      </pc:sldMasterChg>
      <pc:sldMasterChg chg="modSp modSldLayout">
        <pc:chgData name="Gautham Varma" userId="8fd6b3e3-133b-44bc-b0ff-918a348cb210" providerId="ADAL" clId="{823F186A-5154-4868-B7BB-1980195EC969}" dt="2023-04-25T12:02:10.871" v="13"/>
        <pc:sldMasterMkLst>
          <pc:docMk/>
          <pc:sldMasterMk cId="2463119337" sldId="2147483753"/>
        </pc:sldMasterMkLst>
        <pc:spChg chg="mod">
          <ac:chgData name="Gautham Varma" userId="8fd6b3e3-133b-44bc-b0ff-918a348cb210" providerId="ADAL" clId="{823F186A-5154-4868-B7BB-1980195EC969}" dt="2023-04-25T12:02:10.871" v="13"/>
          <ac:spMkLst>
            <pc:docMk/>
            <pc:sldMasterMk cId="2463119337" sldId="2147483753"/>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2463119337" sldId="2147483753"/>
            <pc:sldLayoutMk cId="2053703627" sldId="2147483754"/>
          </pc:sldLayoutMkLst>
          <pc:spChg chg="mod">
            <ac:chgData name="Gautham Varma" userId="8fd6b3e3-133b-44bc-b0ff-918a348cb210" providerId="ADAL" clId="{823F186A-5154-4868-B7BB-1980195EC969}" dt="2023-04-25T12:02:10.871" v="13"/>
            <ac:spMkLst>
              <pc:docMk/>
              <pc:sldMasterMk cId="2463119337" sldId="2147483753"/>
              <pc:sldLayoutMk cId="2053703627" sldId="2147483754"/>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2463119337" sldId="2147483753"/>
            <pc:sldLayoutMk cId="852159709" sldId="2147483766"/>
          </pc:sldLayoutMkLst>
          <pc:spChg chg="mod">
            <ac:chgData name="Gautham Varma" userId="8fd6b3e3-133b-44bc-b0ff-918a348cb210" providerId="ADAL" clId="{823F186A-5154-4868-B7BB-1980195EC969}" dt="2023-04-25T12:02:10.871" v="13"/>
            <ac:spMkLst>
              <pc:docMk/>
              <pc:sldMasterMk cId="2463119337" sldId="2147483753"/>
              <pc:sldLayoutMk cId="852159709" sldId="2147483766"/>
              <ac:spMk id="4" creationId="{E6AEF1B2-1440-4FE5-8C1B-C291F424F993}"/>
            </ac:spMkLst>
          </pc:spChg>
        </pc:sldLayoutChg>
      </pc:sldMasterChg>
    </pc:docChg>
  </pc:docChgLst>
  <pc:docChgLst>
    <pc:chgData name="Madhumita Saravana Kumar" userId="9ffa2865-6a19-4249-a78c-e95e8c3ee8d6" providerId="ADAL" clId="{E8639368-A923-4602-875D-5FF73BA6BB6A}"/>
    <pc:docChg chg="">
      <pc:chgData name="Madhumita Saravana Kumar" userId="9ffa2865-6a19-4249-a78c-e95e8c3ee8d6" providerId="ADAL" clId="{E8639368-A923-4602-875D-5FF73BA6BB6A}" dt="2023-09-07T12:42:37.756" v="0"/>
      <pc:docMkLst>
        <pc:docMk/>
      </pc:docMkLst>
      <pc:sldChg chg="addCm">
        <pc:chgData name="Madhumita Saravana Kumar" userId="9ffa2865-6a19-4249-a78c-e95e8c3ee8d6" providerId="ADAL" clId="{E8639368-A923-4602-875D-5FF73BA6BB6A}" dt="2023-09-07T12:42:37.756" v="0"/>
        <pc:sldMkLst>
          <pc:docMk/>
          <pc:sldMk cId="1600382203" sldId="9109"/>
        </pc:sldMkLst>
        <pc:extLst>
          <p:ext xmlns:p="http://schemas.openxmlformats.org/presentationml/2006/main" uri="{D6D511B9-2390-475A-947B-AFAB55BFBCF1}">
            <pc226:cmChg xmlns:pc226="http://schemas.microsoft.com/office/powerpoint/2022/06/main/command" chg="add">
              <pc226:chgData name="Madhumita Saravana Kumar" userId="9ffa2865-6a19-4249-a78c-e95e8c3ee8d6" providerId="ADAL" clId="{E8639368-A923-4602-875D-5FF73BA6BB6A}" dt="2023-09-07T12:42:37.756" v="0"/>
              <pc2:cmMkLst xmlns:pc2="http://schemas.microsoft.com/office/powerpoint/2019/9/main/command">
                <pc:docMk/>
                <pc:sldMk cId="1600382203" sldId="9109"/>
                <pc2:cmMk id="{452509E0-35D7-49E6-A63E-5335A1E1EFFD}"/>
              </pc2:cmMkLst>
            </pc226:cmChg>
          </p:ext>
        </pc:extLst>
      </pc:sldChg>
    </pc:docChg>
  </pc:docChgLst>
  <pc:docChgLst>
    <pc:chgData name="Susan Coleman" userId="bf3ca523-d9d2-4935-9242-ea2b2b2a4985" providerId="ADAL" clId="{F955C6D4-9215-4CAF-B2F6-0717F4A24F50}"/>
    <pc:docChg chg="custSel modSld">
      <pc:chgData name="Susan Coleman" userId="bf3ca523-d9d2-4935-9242-ea2b2b2a4985" providerId="ADAL" clId="{F955C6D4-9215-4CAF-B2F6-0717F4A24F50}" dt="2020-05-28T17:25:59.618" v="30" actId="1592"/>
      <pc:docMkLst>
        <pc:docMk/>
      </pc:docMkLst>
      <pc:sldChg chg="modSp delCm">
        <pc:chgData name="Susan Coleman" userId="bf3ca523-d9d2-4935-9242-ea2b2b2a4985" providerId="ADAL" clId="{F955C6D4-9215-4CAF-B2F6-0717F4A24F50}" dt="2020-05-27T18:09:58.673" v="25" actId="207"/>
        <pc:sldMkLst>
          <pc:docMk/>
          <pc:sldMk cId="3810840697" sldId="739"/>
        </pc:sldMkLst>
        <pc:spChg chg="mod">
          <ac:chgData name="Susan Coleman" userId="bf3ca523-d9d2-4935-9242-ea2b2b2a4985" providerId="ADAL" clId="{F955C6D4-9215-4CAF-B2F6-0717F4A24F50}" dt="2020-05-27T18:09:58.673" v="25" actId="207"/>
          <ac:spMkLst>
            <pc:docMk/>
            <pc:sldMk cId="3810840697" sldId="739"/>
            <ac:spMk id="3" creationId="{B85CE421-0741-4935-A993-270A9001FC7F}"/>
          </ac:spMkLst>
        </pc:spChg>
      </pc:sldChg>
      <pc:sldChg chg="delCm">
        <pc:chgData name="Susan Coleman" userId="bf3ca523-d9d2-4935-9242-ea2b2b2a4985" providerId="ADAL" clId="{F955C6D4-9215-4CAF-B2F6-0717F4A24F50}" dt="2020-05-27T18:10:05.105" v="26" actId="1592"/>
        <pc:sldMkLst>
          <pc:docMk/>
          <pc:sldMk cId="327063097" sldId="745"/>
        </pc:sldMkLst>
      </pc:sldChg>
      <pc:sldChg chg="modSp">
        <pc:chgData name="Susan Coleman" userId="bf3ca523-d9d2-4935-9242-ea2b2b2a4985" providerId="ADAL" clId="{F955C6D4-9215-4CAF-B2F6-0717F4A24F50}" dt="2020-05-27T17:46:43.102" v="23" actId="207"/>
        <pc:sldMkLst>
          <pc:docMk/>
          <pc:sldMk cId="3217751600" sldId="782"/>
        </pc:sldMkLst>
        <pc:spChg chg="mod">
          <ac:chgData name="Susan Coleman" userId="bf3ca523-d9d2-4935-9242-ea2b2b2a4985" providerId="ADAL" clId="{F955C6D4-9215-4CAF-B2F6-0717F4A24F50}" dt="2020-05-27T17:46:43.102" v="23" actId="207"/>
          <ac:spMkLst>
            <pc:docMk/>
            <pc:sldMk cId="3217751600" sldId="782"/>
            <ac:spMk id="3" creationId="{7D0171ED-83C5-4E07-B94E-64001D3CABA5}"/>
          </ac:spMkLst>
        </pc:spChg>
      </pc:sldChg>
      <pc:sldChg chg="delCm">
        <pc:chgData name="Susan Coleman" userId="bf3ca523-d9d2-4935-9242-ea2b2b2a4985" providerId="ADAL" clId="{F955C6D4-9215-4CAF-B2F6-0717F4A24F50}" dt="2020-05-27T18:10:10.178" v="27" actId="1592"/>
        <pc:sldMkLst>
          <pc:docMk/>
          <pc:sldMk cId="3153669588" sldId="816"/>
        </pc:sldMkLst>
      </pc:sldChg>
      <pc:sldChg chg="delCm">
        <pc:chgData name="Susan Coleman" userId="bf3ca523-d9d2-4935-9242-ea2b2b2a4985" providerId="ADAL" clId="{F955C6D4-9215-4CAF-B2F6-0717F4A24F50}" dt="2020-05-27T18:10:16.586" v="28" actId="1592"/>
        <pc:sldMkLst>
          <pc:docMk/>
          <pc:sldMk cId="1744319160" sldId="817"/>
        </pc:sldMkLst>
      </pc:sldChg>
      <pc:sldChg chg="delCm">
        <pc:chgData name="Susan Coleman" userId="bf3ca523-d9d2-4935-9242-ea2b2b2a4985" providerId="ADAL" clId="{F955C6D4-9215-4CAF-B2F6-0717F4A24F50}" dt="2020-05-28T17:25:59.618" v="30" actId="1592"/>
        <pc:sldMkLst>
          <pc:docMk/>
          <pc:sldMk cId="1695567561" sldId="818"/>
        </pc:sldMkLst>
      </pc:sldChg>
      <pc:sldChg chg="modSp mod">
        <pc:chgData name="Susan Coleman" userId="bf3ca523-d9d2-4935-9242-ea2b2b2a4985" providerId="ADAL" clId="{F955C6D4-9215-4CAF-B2F6-0717F4A24F50}" dt="2020-05-27T17:45:57.420" v="21" actId="20577"/>
        <pc:sldMkLst>
          <pc:docMk/>
          <pc:sldMk cId="1153346332" sldId="9104"/>
        </pc:sldMkLst>
        <pc:spChg chg="mod">
          <ac:chgData name="Susan Coleman" userId="bf3ca523-d9d2-4935-9242-ea2b2b2a4985" providerId="ADAL" clId="{F955C6D4-9215-4CAF-B2F6-0717F4A24F50}" dt="2020-05-27T17:45:57.420" v="21" actId="20577"/>
          <ac:spMkLst>
            <pc:docMk/>
            <pc:sldMk cId="1153346332" sldId="9104"/>
            <ac:spMk id="2" creationId="{BF09F97B-A23A-3E40-8354-D7480B3544A4}"/>
          </ac:spMkLst>
        </pc:spChg>
        <pc:spChg chg="mod">
          <ac:chgData name="Susan Coleman" userId="bf3ca523-d9d2-4935-9242-ea2b2b2a4985" providerId="ADAL" clId="{F955C6D4-9215-4CAF-B2F6-0717F4A24F50}" dt="2020-05-27T17:45:54.360" v="14" actId="20577"/>
          <ac:spMkLst>
            <pc:docMk/>
            <pc:sldMk cId="1153346332" sldId="9104"/>
            <ac:spMk id="4" creationId="{5D397922-B683-F444-B3C1-D6F502889C4E}"/>
          </ac:spMkLst>
        </pc:spChg>
      </pc:sldChg>
    </pc:docChg>
  </pc:docChgLst>
  <pc:docChgLst>
    <pc:chgData name="Ravindra Shirsath" userId="S::ravindra.shirsath@ansys.com::027d37d2-9c2b-4c45-be34-98a6c3a1d10d" providerId="AD" clId="Web-{10AC8BBF-8A57-3F83-790C-397A41FCE9DA}"/>
    <pc:docChg chg="delSld">
      <pc:chgData name="Ravindra Shirsath" userId="S::ravindra.shirsath@ansys.com::027d37d2-9c2b-4c45-be34-98a6c3a1d10d" providerId="AD" clId="Web-{10AC8BBF-8A57-3F83-790C-397A41FCE9DA}" dt="2023-09-08T07:47:13.047" v="0"/>
      <pc:docMkLst>
        <pc:docMk/>
      </pc:docMkLst>
      <pc:sldChg chg="del">
        <pc:chgData name="Ravindra Shirsath" userId="S::ravindra.shirsath@ansys.com::027d37d2-9c2b-4c45-be34-98a6c3a1d10d" providerId="AD" clId="Web-{10AC8BBF-8A57-3F83-790C-397A41FCE9DA}" dt="2023-09-08T07:47:13.047" v="0"/>
        <pc:sldMkLst>
          <pc:docMk/>
          <pc:sldMk cId="1285008976" sldId="799"/>
        </pc:sldMkLst>
      </pc:sldChg>
    </pc:docChg>
  </pc:docChgLst>
  <pc:docChgLst>
    <pc:chgData name="Ravindra Shirsath" userId="S::ravindra.shirsath@ansys.com::027d37d2-9c2b-4c45-be34-98a6c3a1d10d" providerId="AD" clId="Web-{23D06470-0615-0270-B1D2-648DFB926D77}"/>
    <pc:docChg chg="mod modSld">
      <pc:chgData name="Ravindra Shirsath" userId="S::ravindra.shirsath@ansys.com::027d37d2-9c2b-4c45-be34-98a6c3a1d10d" providerId="AD" clId="Web-{23D06470-0615-0270-B1D2-648DFB926D77}" dt="2023-09-08T07:05:52.553" v="26"/>
      <pc:docMkLst>
        <pc:docMk/>
      </pc:docMkLst>
      <pc:sldChg chg="modSp modCm">
        <pc:chgData name="Ravindra Shirsath" userId="S::ravindra.shirsath@ansys.com::027d37d2-9c2b-4c45-be34-98a6c3a1d10d" providerId="AD" clId="Web-{23D06470-0615-0270-B1D2-648DFB926D77}" dt="2023-09-08T07:05:52.553" v="26"/>
        <pc:sldMkLst>
          <pc:docMk/>
          <pc:sldMk cId="1600382203" sldId="9109"/>
        </pc:sldMkLst>
        <pc:spChg chg="mod">
          <ac:chgData name="Ravindra Shirsath" userId="S::ravindra.shirsath@ansys.com::027d37d2-9c2b-4c45-be34-98a6c3a1d10d" providerId="AD" clId="Web-{23D06470-0615-0270-B1D2-648DFB926D77}" dt="2023-09-08T06:59:37.795" v="24" actId="20577"/>
          <ac:spMkLst>
            <pc:docMk/>
            <pc:sldMk cId="1600382203" sldId="9109"/>
            <ac:spMk id="3" creationId="{DB377CFC-9F03-4978-9A30-493112A2B521}"/>
          </ac:spMkLst>
        </pc:spChg>
        <pc:extLst>
          <p:ext xmlns:p="http://schemas.openxmlformats.org/presentationml/2006/main" uri="{D6D511B9-2390-475A-947B-AFAB55BFBCF1}">
            <pc226:cmChg xmlns:pc226="http://schemas.microsoft.com/office/powerpoint/2022/06/main/command" chg="">
              <pc226:chgData name="Ravindra Shirsath" userId="S::ravindra.shirsath@ansys.com::027d37d2-9c2b-4c45-be34-98a6c3a1d10d" providerId="AD" clId="Web-{23D06470-0615-0270-B1D2-648DFB926D77}" dt="2023-09-08T07:05:52.553" v="26"/>
              <pc2:cmMkLst xmlns:pc2="http://schemas.microsoft.com/office/powerpoint/2019/9/main/command">
                <pc:docMk/>
                <pc:sldMk cId="1600382203" sldId="9109"/>
                <pc2:cmMk id="{452509E0-35D7-49E6-A63E-5335A1E1EFFD}"/>
              </pc2:cmMkLst>
              <pc226:cmRplyChg chg="add">
                <pc226:chgData name="Ravindra Shirsath" userId="S::ravindra.shirsath@ansys.com::027d37d2-9c2b-4c45-be34-98a6c3a1d10d" providerId="AD" clId="Web-{23D06470-0615-0270-B1D2-648DFB926D77}" dt="2023-09-08T07:05:52.553" v="26"/>
                <pc2:cmRplyMkLst xmlns:pc2="http://schemas.microsoft.com/office/powerpoint/2019/9/main/command">
                  <pc:docMk/>
                  <pc:sldMk cId="1600382203" sldId="9109"/>
                  <pc2:cmMk id="{452509E0-35D7-49E6-A63E-5335A1E1EFFD}"/>
                  <pc2:cmRplyMk id="{F5114B2D-2873-4FF2-BDC9-F86CCDEC1B44}"/>
                </pc2:cmRplyMkLst>
              </pc226:cmRplyChg>
            </pc226:cmChg>
          </p:ext>
        </pc:extLst>
      </pc:sldChg>
    </pc:docChg>
  </pc:docChgLst>
  <pc:docChgLst>
    <pc:chgData name="Tim Palucka" userId="S::tim.palucka@ansys.com::df72d187-bcb6-490f-852a-8c31d2c3bbf4" providerId="AD" clId="Web-{13AA2245-9F29-AD70-B07B-EACC6D976C20}"/>
    <pc:docChg chg="modSld">
      <pc:chgData name="Tim Palucka" userId="S::tim.palucka@ansys.com::df72d187-bcb6-490f-852a-8c31d2c3bbf4" providerId="AD" clId="Web-{13AA2245-9F29-AD70-B07B-EACC6D976C20}" dt="2020-05-26T16:31:57.600" v="40" actId="20577"/>
      <pc:docMkLst>
        <pc:docMk/>
      </pc:docMkLst>
      <pc:sldChg chg="addCm modCm">
        <pc:chgData name="Tim Palucka" userId="S::tim.palucka@ansys.com::df72d187-bcb6-490f-852a-8c31d2c3bbf4" providerId="AD" clId="Web-{13AA2245-9F29-AD70-B07B-EACC6D976C20}" dt="2020-05-26T16:25:16.466" v="1"/>
        <pc:sldMkLst>
          <pc:docMk/>
          <pc:sldMk cId="3810840697" sldId="739"/>
        </pc:sldMkLst>
      </pc:sldChg>
      <pc:sldChg chg="addCm modCm">
        <pc:chgData name="Tim Palucka" userId="S::tim.palucka@ansys.com::df72d187-bcb6-490f-852a-8c31d2c3bbf4" providerId="AD" clId="Web-{13AA2245-9F29-AD70-B07B-EACC6D976C20}" dt="2020-05-26T16:26:43.203" v="3"/>
        <pc:sldMkLst>
          <pc:docMk/>
          <pc:sldMk cId="327063097" sldId="745"/>
        </pc:sldMkLst>
      </pc:sldChg>
      <pc:sldChg chg="modSp">
        <pc:chgData name="Tim Palucka" userId="S::tim.palucka@ansys.com::df72d187-bcb6-490f-852a-8c31d2c3bbf4" providerId="AD" clId="Web-{13AA2245-9F29-AD70-B07B-EACC6D976C20}" dt="2020-05-26T16:29:23.565" v="17" actId="20577"/>
        <pc:sldMkLst>
          <pc:docMk/>
          <pc:sldMk cId="3217751600" sldId="782"/>
        </pc:sldMkLst>
        <pc:spChg chg="mod">
          <ac:chgData name="Tim Palucka" userId="S::tim.palucka@ansys.com::df72d187-bcb6-490f-852a-8c31d2c3bbf4" providerId="AD" clId="Web-{13AA2245-9F29-AD70-B07B-EACC6D976C20}" dt="2020-05-26T16:29:23.565" v="17" actId="20577"/>
          <ac:spMkLst>
            <pc:docMk/>
            <pc:sldMk cId="3217751600" sldId="782"/>
            <ac:spMk id="3" creationId="{7D0171ED-83C5-4E07-B94E-64001D3CABA5}"/>
          </ac:spMkLst>
        </pc:spChg>
      </pc:sldChg>
      <pc:sldChg chg="modSp">
        <pc:chgData name="Tim Palucka" userId="S::tim.palucka@ansys.com::df72d187-bcb6-490f-852a-8c31d2c3bbf4" providerId="AD" clId="Web-{13AA2245-9F29-AD70-B07B-EACC6D976C20}" dt="2020-05-26T16:31:56.084" v="38" actId="20577"/>
        <pc:sldMkLst>
          <pc:docMk/>
          <pc:sldMk cId="1285008976" sldId="799"/>
        </pc:sldMkLst>
        <pc:spChg chg="mod">
          <ac:chgData name="Tim Palucka" userId="S::tim.palucka@ansys.com::df72d187-bcb6-490f-852a-8c31d2c3bbf4" providerId="AD" clId="Web-{13AA2245-9F29-AD70-B07B-EACC6D976C20}" dt="2020-05-26T16:31:56.084" v="38" actId="20577"/>
          <ac:spMkLst>
            <pc:docMk/>
            <pc:sldMk cId="1285008976" sldId="799"/>
            <ac:spMk id="27" creationId="{778F3439-7164-47E6-8DDD-D445B013E1EC}"/>
          </ac:spMkLst>
        </pc:spChg>
      </pc:sldChg>
      <pc:sldChg chg="addCm modCm">
        <pc:chgData name="Tim Palucka" userId="S::tim.palucka@ansys.com::df72d187-bcb6-490f-852a-8c31d2c3bbf4" providerId="AD" clId="Web-{13AA2245-9F29-AD70-B07B-EACC6D976C20}" dt="2020-05-26T16:27:24.360" v="5"/>
        <pc:sldMkLst>
          <pc:docMk/>
          <pc:sldMk cId="3153669588" sldId="816"/>
        </pc:sldMkLst>
      </pc:sldChg>
      <pc:sldChg chg="addCm modCm">
        <pc:chgData name="Tim Palucka" userId="S::tim.palucka@ansys.com::df72d187-bcb6-490f-852a-8c31d2c3bbf4" providerId="AD" clId="Web-{13AA2245-9F29-AD70-B07B-EACC6D976C20}" dt="2020-05-26T16:28:03.159" v="8"/>
        <pc:sldMkLst>
          <pc:docMk/>
          <pc:sldMk cId="1744319160" sldId="817"/>
        </pc:sldMkLst>
      </pc:sldChg>
      <pc:sldChg chg="modSp addCm modCm">
        <pc:chgData name="Tim Palucka" userId="S::tim.palucka@ansys.com::df72d187-bcb6-490f-852a-8c31d2c3bbf4" providerId="AD" clId="Web-{13AA2245-9F29-AD70-B07B-EACC6D976C20}" dt="2020-05-26T16:31:32.256" v="33" actId="20577"/>
        <pc:sldMkLst>
          <pc:docMk/>
          <pc:sldMk cId="1695567561" sldId="818"/>
        </pc:sldMkLst>
        <pc:spChg chg="mod">
          <ac:chgData name="Tim Palucka" userId="S::tim.palucka@ansys.com::df72d187-bcb6-490f-852a-8c31d2c3bbf4" providerId="AD" clId="Web-{13AA2245-9F29-AD70-B07B-EACC6D976C20}" dt="2020-05-26T16:31:32.256" v="33" actId="20577"/>
          <ac:spMkLst>
            <pc:docMk/>
            <pc:sldMk cId="1695567561" sldId="818"/>
            <ac:spMk id="2" creationId="{209F24EC-C116-4745-9781-526C852ECAD5}"/>
          </ac:spMkLst>
        </pc:spChg>
      </pc:sldChg>
    </pc:docChg>
  </pc:docChgLst>
  <pc:docChgLst>
    <pc:chgData name="Karthik Remella" userId="3ca48494-39cc-4601-a06b-896f03dcd088" providerId="ADAL" clId="{4947313C-C388-44AF-927B-E02AAC3A1F8C}"/>
    <pc:docChg chg="custSel modSld">
      <pc:chgData name="Karthik Remella" userId="3ca48494-39cc-4601-a06b-896f03dcd088" providerId="ADAL" clId="{4947313C-C388-44AF-927B-E02AAC3A1F8C}" dt="2020-05-28T15:41:42.569" v="19" actId="6549"/>
      <pc:docMkLst>
        <pc:docMk/>
      </pc:docMkLst>
      <pc:sldChg chg="modSp mod addCm">
        <pc:chgData name="Karthik Remella" userId="3ca48494-39cc-4601-a06b-896f03dcd088" providerId="ADAL" clId="{4947313C-C388-44AF-927B-E02AAC3A1F8C}" dt="2020-05-28T15:41:42.569" v="19" actId="6549"/>
        <pc:sldMkLst>
          <pc:docMk/>
          <pc:sldMk cId="1695567561" sldId="818"/>
        </pc:sldMkLst>
        <pc:spChg chg="mod">
          <ac:chgData name="Karthik Remella" userId="3ca48494-39cc-4601-a06b-896f03dcd088" providerId="ADAL" clId="{4947313C-C388-44AF-927B-E02AAC3A1F8C}" dt="2020-05-28T15:41:42.569" v="19" actId="6549"/>
          <ac:spMkLst>
            <pc:docMk/>
            <pc:sldMk cId="1695567561" sldId="818"/>
            <ac:spMk id="2" creationId="{209F24EC-C116-4745-9781-526C852ECAD5}"/>
          </ac:spMkLst>
        </pc:spChg>
      </pc:sldChg>
    </pc:docChg>
  </pc:docChgLst>
  <pc:docChgLst>
    <pc:chgData name="Kaitlin Tyler" userId="971d5887-dada-4101-bef7-69a3ed4a7a52" providerId="ADAL" clId="{3C3F9D4F-6B6F-47DC-8F57-A6156E52F286}"/>
    <pc:docChg chg="modSld">
      <pc:chgData name="Kaitlin Tyler" userId="971d5887-dada-4101-bef7-69a3ed4a7a52" providerId="ADAL" clId="{3C3F9D4F-6B6F-47DC-8F57-A6156E52F286}" dt="2023-05-15T14:52:35.961" v="2" actId="20577"/>
      <pc:docMkLst>
        <pc:docMk/>
      </pc:docMkLst>
      <pc:sldChg chg="modSp mod">
        <pc:chgData name="Kaitlin Tyler" userId="971d5887-dada-4101-bef7-69a3ed4a7a52" providerId="ADAL" clId="{3C3F9D4F-6B6F-47DC-8F57-A6156E52F286}" dt="2023-05-15T14:52:35.961" v="2" actId="20577"/>
        <pc:sldMkLst>
          <pc:docMk/>
          <pc:sldMk cId="1153346332" sldId="9104"/>
        </pc:sldMkLst>
        <pc:spChg chg="mod">
          <ac:chgData name="Kaitlin Tyler" userId="971d5887-dada-4101-bef7-69a3ed4a7a52" providerId="ADAL" clId="{3C3F9D4F-6B6F-47DC-8F57-A6156E52F286}" dt="2023-05-15T14:52:35.961" v="2" actId="20577"/>
          <ac:spMkLst>
            <pc:docMk/>
            <pc:sldMk cId="1153346332" sldId="9104"/>
            <ac:spMk id="4" creationId="{5D397922-B683-F444-B3C1-D6F502889C4E}"/>
          </ac:spMkLst>
        </pc:spChg>
      </pc:sldChg>
    </pc:docChg>
  </pc:docChgLst>
  <pc:docChgLst>
    <pc:chgData name="Kaitlin Tyler" userId="971d5887-dada-4101-bef7-69a3ed4a7a52" providerId="ADAL" clId="{041F304C-FDD6-4387-883A-8DA20987242C}"/>
    <pc:docChg chg="">
      <pc:chgData name="Kaitlin Tyler" userId="971d5887-dada-4101-bef7-69a3ed4a7a52" providerId="ADAL" clId="{041F304C-FDD6-4387-883A-8DA20987242C}" dt="2023-09-27T19:30:55.095" v="0"/>
      <pc:docMkLst>
        <pc:docMk/>
      </pc:docMkLst>
      <pc:sldChg chg="delCm">
        <pc:chgData name="Kaitlin Tyler" userId="971d5887-dada-4101-bef7-69a3ed4a7a52" providerId="ADAL" clId="{041F304C-FDD6-4387-883A-8DA20987242C}" dt="2023-09-27T19:30:55.095" v="0"/>
        <pc:sldMkLst>
          <pc:docMk/>
          <pc:sldMk cId="1600382203" sldId="9109"/>
        </pc:sldMkLst>
        <pc:extLst>
          <p:ext xmlns:p="http://schemas.openxmlformats.org/presentationml/2006/main" uri="{D6D511B9-2390-475A-947B-AFAB55BFBCF1}">
            <pc226:cmChg xmlns:pc226="http://schemas.microsoft.com/office/powerpoint/2022/06/main/command" chg="del">
              <pc226:chgData name="Kaitlin Tyler" userId="971d5887-dada-4101-bef7-69a3ed4a7a52" providerId="ADAL" clId="{041F304C-FDD6-4387-883A-8DA20987242C}" dt="2023-09-27T19:30:55.095" v="0"/>
              <pc2:cmMkLst xmlns:pc2="http://schemas.microsoft.com/office/powerpoint/2019/9/main/command">
                <pc:docMk/>
                <pc:sldMk cId="1600382203" sldId="9109"/>
                <pc2:cmMk id="{452509E0-35D7-49E6-A63E-5335A1E1EFFD}"/>
              </pc2:cmMkLst>
            </pc226:cmChg>
          </p:ext>
        </pc:extLst>
      </pc:sldChg>
    </pc:docChg>
  </pc:docChgLst>
  <pc:docChgLst>
    <pc:chgData name="Ravindra Shirsath" userId="S::ravindra.shirsath@ansys.com::027d37d2-9c2b-4c45-be34-98a6c3a1d10d" providerId="AD" clId="Web-{B2290BF9-62D9-F53A-4531-4F9FD393448B}"/>
    <pc:docChg chg="modSld">
      <pc:chgData name="Ravindra Shirsath" userId="S::ravindra.shirsath@ansys.com::027d37d2-9c2b-4c45-be34-98a6c3a1d10d" providerId="AD" clId="Web-{B2290BF9-62D9-F53A-4531-4F9FD393448B}" dt="2023-09-08T06:27:51.380" v="3" actId="20577"/>
      <pc:docMkLst>
        <pc:docMk/>
      </pc:docMkLst>
      <pc:sldChg chg="modSp">
        <pc:chgData name="Ravindra Shirsath" userId="S::ravindra.shirsath@ansys.com::027d37d2-9c2b-4c45-be34-98a6c3a1d10d" providerId="AD" clId="Web-{B2290BF9-62D9-F53A-4531-4F9FD393448B}" dt="2023-09-08T06:27:51.380" v="3" actId="20577"/>
        <pc:sldMkLst>
          <pc:docMk/>
          <pc:sldMk cId="1285008976" sldId="799"/>
        </pc:sldMkLst>
        <pc:spChg chg="mod">
          <ac:chgData name="Ravindra Shirsath" userId="S::ravindra.shirsath@ansys.com::027d37d2-9c2b-4c45-be34-98a6c3a1d10d" providerId="AD" clId="Web-{B2290BF9-62D9-F53A-4531-4F9FD393448B}" dt="2023-09-08T06:27:51.380" v="3" actId="20577"/>
          <ac:spMkLst>
            <pc:docMk/>
            <pc:sldMk cId="1285008976" sldId="799"/>
            <ac:spMk id="4" creationId="{89B963B2-C6CE-C91A-D23F-D33ABDD961E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9/27/2023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639036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Understanding the physics of internal compressible flows is important for several engineering applications ranging from aircraft inlets to designing engine exhaust nozzles and wind-tunnel facilities. Internal compressible flows are confined wall-bounded flows where compressibility of the fluid plays a major role.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48737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Transportation of compressed natural gas from one location to another is an excellent example of such an internal flow. A compressed gas occupies less volume, and the natural gas is either compressed into its liquid state or is gasified from its liquid state back to the gaseous form during its transportation. A good understanding of the internal compressible flow is important for the design and operation of these transportation networks. In this course, we will focus our attention on such internal flows.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3738558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Most aerospace vehicles use nozzles to generate a greater thrust force. They increase the kinetic energy of the exhaust gas by changing its pressure and internal energy. There are several types of nozzle configurations - the converging-diverging nozzles are a common design in supersonic aircraft and space vehicles. Similarly, separate jet exhaust nozzles are used commonly in modern commercial aircraft for high bypass ratios. In this course, we will learn extensively about compressible flows in converging-diverging nozzles and study the importance of inlet-exit pressure ratios for such nozzles.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2354506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Engineers designing aircraft engine inlets also rely heavily on the principles of internal compressible flows. The inlet is designed to decelerate the incoming airflow to subsonic speed and direct this flow into the compressor. This is done to remove flow disturbances and ensure a uniform flow into the combustor, thereby increasing the engine’s performance. The deceleration of the incoming supersonic flow occurs through a series of oblique shocks, expansion waves, and a terminal normal shock, beyond which the flow is fully subsonic. Similarly, the inlets of turbofan engines used in commercial aircraft, which generally operate in transonic flow regimes, are designed to diffuse, or restrict the shockwave developed at the inlet lip. This shockwave potentially occurs due to the flow acceleration past the inlet lip and is detrimental to the engine rotor.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4124857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Wind tunnel facilities are commonly used to conduct experimental aerodynamic tests on aircrafts, ground vehicles, and other objects during their design phase. Even though the object being designed is for external flow applications, the wind-tunnel facility itself is an example of an internal compressible flow system where the incoming air is accelerated to the required speed in the test section. These facilities make use of large nozzles to achieve high-speed transonic and supersonic flows before the test section. Beyond the test section, the air is decelerated to low subsonic velocities using diffusers. In this course, we will understand how these nozzles and diffusers are arranged in a modular fashion to generate the necessary supersonic flow conditions inside these wind-tunnels. Furthermore, we will also understand the method of characteristics to design these internal flow structures. With that, let’s wrap up this lesson.</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689226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586260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33675493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9" name="Rectangle 8"/>
          <p:cNvSpPr/>
          <p:nvPr/>
        </p:nvSpPr>
        <p:spPr>
          <a:xfrm>
            <a:off x="254953" y="262785"/>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p:nvSpPr>
        <p:spPr bwMode="blackWhite">
          <a:xfrm>
            <a:off x="254951" y="262785"/>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Rectangle 5">
            <a:extLst>
              <a:ext uri="{FF2B5EF4-FFF2-40B4-BE49-F238E27FC236}">
                <a16:creationId xmlns:a16="http://schemas.microsoft.com/office/drawing/2014/main" id="{E558EA75-246F-4E39-969A-95B5563E1E90}"/>
              </a:ext>
            </a:extLst>
          </p:cNvPr>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93415260-A0B4-4077-B65D-8D9BFB9AAD07}"/>
              </a:ext>
            </a:extLst>
          </p:cNvPr>
          <p:cNvSpPr/>
          <p:nvPr userDrawn="1"/>
        </p:nvSpPr>
        <p:spPr bwMode="blackWhite">
          <a:xfrm>
            <a:off x="254950" y="262784"/>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31400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3"/>
          <a:stretch/>
        </p:blipFill>
        <p:spPr>
          <a:xfrm>
            <a:off x="269032" y="4801397"/>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304792" indent="-304792">
              <a:spcAft>
                <a:spcPts val="1200"/>
              </a:spcAft>
              <a:buClr>
                <a:srgbClr val="1995AD"/>
              </a:buClr>
              <a:buSzPct val="100000"/>
              <a:buFont typeface="Wingdings" panose="05000000000000000000" pitchFamily="2" charset="2"/>
              <a:buChar char="v"/>
              <a:defRPr sz="2133"/>
            </a:lvl1pPr>
            <a:lvl2pPr marL="609585" indent="-304792">
              <a:spcBef>
                <a:spcPts val="600"/>
              </a:spcBef>
              <a:spcAft>
                <a:spcPts val="1200"/>
              </a:spcAft>
              <a:buClr>
                <a:srgbClr val="1995AD"/>
              </a:buClr>
              <a:buFont typeface="Wingdings" panose="05000000000000000000" pitchFamily="2" charset="2"/>
              <a:buChar char="§"/>
              <a:defRPr sz="2133"/>
            </a:lvl2pPr>
            <a:lvl3pPr marL="1142971" indent="-228594">
              <a:buFont typeface="Segoe UI" panose="020B0502040204020203" pitchFamily="34" charset="0"/>
              <a:buChar char=" "/>
              <a:defRPr/>
            </a:lvl3pPr>
            <a:lvl4pPr marL="1600160" indent="-228594">
              <a:buFont typeface="Segoe UI" panose="020B0502040204020203" pitchFamily="34" charset="0"/>
              <a:buChar char=" "/>
              <a:defRPr/>
            </a:lvl4pPr>
            <a:lvl5pPr marL="2057349" indent="-228594">
              <a:buFont typeface="Segoe UI" panose="020B0502040204020203" pitchFamily="34" charset="0"/>
              <a:buChar char=" "/>
              <a:defRPr/>
            </a:lvl5pPr>
          </a:lstStyle>
          <a:p>
            <a:pPr lvl="0"/>
            <a:r>
              <a:rPr lang="en-US"/>
              <a:t>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5" y="448629"/>
            <a:ext cx="10983132" cy="747763"/>
          </a:xfrm>
        </p:spPr>
        <p:txBody>
          <a:bodyPr/>
          <a:lstStyle/>
          <a:p>
            <a:r>
              <a:rPr lang="en-US"/>
              <a:t>Click to edit Master title style</a:t>
            </a:r>
          </a:p>
        </p:txBody>
      </p:sp>
      <p:pic>
        <p:nvPicPr>
          <p:cNvPr id="5" name="Picture 4">
            <a:extLst>
              <a:ext uri="{FF2B5EF4-FFF2-40B4-BE49-F238E27FC236}">
                <a16:creationId xmlns:a16="http://schemas.microsoft.com/office/drawing/2014/main" id="{443D8FB4-2E2A-4E6B-9553-178A2A615D1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Tree>
    <p:extLst>
      <p:ext uri="{BB962C8B-B14F-4D97-AF65-F5344CB8AC3E}">
        <p14:creationId xmlns:p14="http://schemas.microsoft.com/office/powerpoint/2010/main" val="195753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0438EEE4-FEAC-DCAE-D470-4D9854152F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4633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460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15715666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9436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AF9079A-0C23-1322-E84B-5E0617E86FA4}"/>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0900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195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7688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5250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44295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2019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24429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7488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133251246"/>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965085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5370362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515614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98947838"/>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9235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341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45598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95989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51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782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9716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722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0534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85215970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9.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 id="2147483736" r:id="rId16"/>
    <p:sldLayoutId id="214748373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A62EC05-8123-9948-8643-0898282069DF}"/>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0EE6C35C-C39C-C933-DEDB-7860320FF37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02592262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46311933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a:xfrm>
            <a:off x="601663" y="914400"/>
            <a:ext cx="6103937" cy="1449388"/>
          </a:xfrm>
        </p:spPr>
        <p:txBody>
          <a:bodyPr vert="horz" lIns="91440" tIns="45720" rIns="91440" bIns="45720" rtlCol="0" anchor="t">
            <a:normAutofit fontScale="77500" lnSpcReduction="20000"/>
          </a:bodyPr>
          <a:lstStyle/>
          <a:p>
            <a:r>
              <a:rPr lang="en-US" dirty="0">
                <a:solidFill>
                  <a:schemeClr val="accent1"/>
                </a:solidFill>
                <a:latin typeface="Calibri"/>
                <a:cs typeface="Calibri"/>
              </a:rPr>
              <a:t>Internal Compressible Flows Course Lesson 1</a:t>
            </a:r>
          </a:p>
          <a:p>
            <a:endParaRPr lang="en-US" dirty="0">
              <a:latin typeface="Calibri"/>
              <a:cs typeface="Calibri"/>
            </a:endParaRPr>
          </a:p>
          <a:p>
            <a:r>
              <a:rPr lang="en-US" dirty="0">
                <a:latin typeface="Calibri"/>
                <a:cs typeface="Calibri"/>
              </a:rPr>
              <a:t>Introduction to Internal Compressible Flows</a:t>
            </a:r>
            <a:endParaRPr lang="en-US" dirty="0"/>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2" name="Title 1">
            <a:extLst>
              <a:ext uri="{FF2B5EF4-FFF2-40B4-BE49-F238E27FC236}">
                <a16:creationId xmlns:a16="http://schemas.microsoft.com/office/drawing/2014/main" id="{85742009-DA94-4C78-9297-E8BC3B4B2509}"/>
              </a:ext>
            </a:extLst>
          </p:cNvPr>
          <p:cNvSpPr>
            <a:spLocks noGrp="1"/>
          </p:cNvSpPr>
          <p:nvPr>
            <p:ph type="title"/>
          </p:nvPr>
        </p:nvSpPr>
        <p:spPr/>
        <p:txBody>
          <a:bodyPr/>
          <a:lstStyle/>
          <a:p>
            <a:r>
              <a:rPr lang="en-US" dirty="0"/>
              <a:t>Introduction</a:t>
            </a:r>
          </a:p>
        </p:txBody>
      </p:sp>
      <p:pic>
        <p:nvPicPr>
          <p:cNvPr id="13" name="Picture 12">
            <a:extLst>
              <a:ext uri="{FF2B5EF4-FFF2-40B4-BE49-F238E27FC236}">
                <a16:creationId xmlns:a16="http://schemas.microsoft.com/office/drawing/2014/main" id="{99B6249C-5A5F-B776-E170-912FB89EBB8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91400" y="2209800"/>
            <a:ext cx="4425634" cy="2950422"/>
          </a:xfrm>
          <a:prstGeom prst="rect">
            <a:avLst/>
          </a:prstGeom>
        </p:spPr>
      </p:pic>
      <p:sp>
        <p:nvSpPr>
          <p:cNvPr id="14" name="Rectangle 13">
            <a:extLst>
              <a:ext uri="{FF2B5EF4-FFF2-40B4-BE49-F238E27FC236}">
                <a16:creationId xmlns:a16="http://schemas.microsoft.com/office/drawing/2014/main" id="{C5649BA6-B006-40AF-DE9A-B849B2739313}"/>
              </a:ext>
            </a:extLst>
          </p:cNvPr>
          <p:cNvSpPr/>
          <p:nvPr/>
        </p:nvSpPr>
        <p:spPr>
          <a:xfrm>
            <a:off x="7391400" y="5160222"/>
            <a:ext cx="4849751" cy="369332"/>
          </a:xfrm>
          <a:prstGeom prst="rect">
            <a:avLst/>
          </a:prstGeom>
        </p:spPr>
        <p:txBody>
          <a:bodyPr wrap="square">
            <a:spAutoFit/>
          </a:bodyPr>
          <a:lstStyle/>
          <a:p>
            <a:pPr algn="ctr"/>
            <a:r>
              <a:rPr lang="en-US" b="1" dirty="0">
                <a:solidFill>
                  <a:schemeClr val="accent5"/>
                </a:solidFill>
              </a:rPr>
              <a:t>Rocket Engine Nozzles</a:t>
            </a:r>
          </a:p>
        </p:txBody>
      </p:sp>
      <p:sp>
        <p:nvSpPr>
          <p:cNvPr id="4" name="Content Placeholder 2">
            <a:extLst>
              <a:ext uri="{FF2B5EF4-FFF2-40B4-BE49-F238E27FC236}">
                <a16:creationId xmlns:a16="http://schemas.microsoft.com/office/drawing/2014/main" id="{B79A77E0-4842-DBE2-BABD-E8EDAC8507E0}"/>
              </a:ext>
            </a:extLst>
          </p:cNvPr>
          <p:cNvSpPr txBox="1">
            <a:spLocks/>
          </p:cNvSpPr>
          <p:nvPr/>
        </p:nvSpPr>
        <p:spPr>
          <a:xfrm>
            <a:off x="76200" y="762000"/>
            <a:ext cx="7315200" cy="5531855"/>
          </a:xfrm>
          <a:prstGeom prst="rect">
            <a:avLst/>
          </a:prstGeom>
        </p:spPr>
        <p:txBody>
          <a:bodyPr vert="horz" lIns="91440" tIns="45720" rIns="91440" bIns="45720" rtlCol="0">
            <a:normAutofit fontScale="70000" lnSpcReduction="2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spcBef>
                <a:spcPts val="1200"/>
              </a:spcBef>
              <a:buClr>
                <a:schemeClr val="accent1"/>
              </a:buClr>
              <a:buFont typeface="Wingdings" panose="05000000000000000000" pitchFamily="2" charset="2"/>
              <a:buChar char="Ø"/>
            </a:pPr>
            <a:r>
              <a:rPr lang="en-US" sz="2900" dirty="0"/>
              <a:t>There are different ways to classify internal compressible flows, and one of them is by defining the intended purpose of an internal flow system. Three such basic purposes are:</a:t>
            </a:r>
          </a:p>
          <a:p>
            <a:pPr lvl="2">
              <a:lnSpc>
                <a:spcPct val="120000"/>
              </a:lnSpc>
              <a:spcBef>
                <a:spcPts val="1200"/>
              </a:spcBef>
              <a:buClr>
                <a:schemeClr val="accent1"/>
              </a:buClr>
              <a:buFont typeface="Wingdings" panose="05000000000000000000" pitchFamily="2" charset="2"/>
              <a:buChar char="Ø"/>
            </a:pPr>
            <a:r>
              <a:rPr lang="en-US" sz="2600" dirty="0"/>
              <a:t>Transporting compressible fluid (gas) from one point to another</a:t>
            </a:r>
          </a:p>
          <a:p>
            <a:pPr lvl="3">
              <a:lnSpc>
                <a:spcPct val="120000"/>
              </a:lnSpc>
              <a:spcBef>
                <a:spcPts val="1200"/>
              </a:spcBef>
              <a:buClr>
                <a:schemeClr val="accent1"/>
              </a:buClr>
              <a:buFont typeface="Wingdings" panose="05000000000000000000" pitchFamily="2" charset="2"/>
              <a:buChar char="Ø"/>
            </a:pPr>
            <a:r>
              <a:rPr lang="en-US" sz="2300" dirty="0"/>
              <a:t>Gas pipelines</a:t>
            </a:r>
          </a:p>
          <a:p>
            <a:pPr lvl="2">
              <a:lnSpc>
                <a:spcPct val="120000"/>
              </a:lnSpc>
              <a:spcBef>
                <a:spcPts val="1200"/>
              </a:spcBef>
              <a:buClr>
                <a:schemeClr val="accent1"/>
              </a:buClr>
              <a:buFont typeface="Wingdings" panose="05000000000000000000" pitchFamily="2" charset="2"/>
              <a:buChar char="Ø"/>
            </a:pPr>
            <a:r>
              <a:rPr lang="en-US" sz="2600" dirty="0"/>
              <a:t>Accelerating the flow</a:t>
            </a:r>
          </a:p>
          <a:p>
            <a:pPr lvl="3">
              <a:lnSpc>
                <a:spcPct val="120000"/>
              </a:lnSpc>
              <a:spcBef>
                <a:spcPts val="1200"/>
              </a:spcBef>
              <a:buClr>
                <a:schemeClr val="accent1"/>
              </a:buClr>
              <a:buFont typeface="Wingdings" panose="05000000000000000000" pitchFamily="2" charset="2"/>
              <a:buChar char="Ø"/>
            </a:pPr>
            <a:r>
              <a:rPr lang="en-US" sz="2300" dirty="0"/>
              <a:t>Nozzles in jet engines and rocket engines</a:t>
            </a:r>
          </a:p>
          <a:p>
            <a:pPr lvl="3">
              <a:lnSpc>
                <a:spcPct val="120000"/>
              </a:lnSpc>
              <a:spcBef>
                <a:spcPts val="1200"/>
              </a:spcBef>
              <a:buClr>
                <a:schemeClr val="accent1"/>
              </a:buClr>
              <a:buFont typeface="Wingdings" panose="05000000000000000000" pitchFamily="2" charset="2"/>
              <a:buChar char="Ø"/>
            </a:pPr>
            <a:r>
              <a:rPr lang="en-US" sz="2300" dirty="0"/>
              <a:t>Wind tunnels</a:t>
            </a:r>
          </a:p>
          <a:p>
            <a:pPr lvl="2">
              <a:lnSpc>
                <a:spcPct val="120000"/>
              </a:lnSpc>
              <a:spcBef>
                <a:spcPts val="1200"/>
              </a:spcBef>
              <a:buClr>
                <a:schemeClr val="accent1"/>
              </a:buClr>
              <a:buFont typeface="Wingdings" panose="05000000000000000000" pitchFamily="2" charset="2"/>
              <a:buChar char="Ø"/>
            </a:pPr>
            <a:r>
              <a:rPr lang="en-US" sz="2600" dirty="0"/>
              <a:t>Decelerating the flow</a:t>
            </a:r>
          </a:p>
          <a:p>
            <a:pPr lvl="3">
              <a:lnSpc>
                <a:spcPct val="120000"/>
              </a:lnSpc>
              <a:spcBef>
                <a:spcPts val="1200"/>
              </a:spcBef>
              <a:buClr>
                <a:schemeClr val="accent1"/>
              </a:buClr>
              <a:buFont typeface="Wingdings" panose="05000000000000000000" pitchFamily="2" charset="2"/>
              <a:buChar char="Ø"/>
            </a:pPr>
            <a:r>
              <a:rPr lang="en-US" sz="2300" dirty="0"/>
              <a:t>Inlets</a:t>
            </a:r>
          </a:p>
          <a:p>
            <a:pPr lvl="3">
              <a:lnSpc>
                <a:spcPct val="120000"/>
              </a:lnSpc>
              <a:spcBef>
                <a:spcPts val="1200"/>
              </a:spcBef>
              <a:buClr>
                <a:schemeClr val="accent1"/>
              </a:buClr>
              <a:buFont typeface="Wingdings" panose="05000000000000000000" pitchFamily="2" charset="2"/>
              <a:buChar char="Ø"/>
            </a:pPr>
            <a:r>
              <a:rPr lang="en-US" sz="2300" dirty="0"/>
              <a:t>Diffuser section of a wind tunnel</a:t>
            </a:r>
          </a:p>
          <a:p>
            <a:pPr lvl="1">
              <a:lnSpc>
                <a:spcPct val="120000"/>
              </a:lnSpc>
              <a:spcBef>
                <a:spcPts val="1200"/>
              </a:spcBef>
              <a:buClr>
                <a:schemeClr val="accent1"/>
              </a:buClr>
              <a:buFont typeface="Wingdings" panose="05000000000000000000" pitchFamily="2" charset="2"/>
              <a:buChar char="Ø"/>
            </a:pPr>
            <a:r>
              <a:rPr lang="en-US" sz="2900" dirty="0"/>
              <a:t>There is one common objective in all the above applications, and that is to achieve required goals with minimal losses due to compressible waves and friction.</a:t>
            </a:r>
          </a:p>
        </p:txBody>
      </p:sp>
    </p:spTree>
    <p:extLst>
      <p:ext uri="{BB962C8B-B14F-4D97-AF65-F5344CB8AC3E}">
        <p14:creationId xmlns:p14="http://schemas.microsoft.com/office/powerpoint/2010/main" val="3810840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Gas Transportation Pipelines</a:t>
            </a:r>
          </a:p>
        </p:txBody>
      </p:sp>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76200" y="987362"/>
            <a:ext cx="7315200" cy="5399840"/>
          </a:xfrm>
        </p:spPr>
        <p:txBody>
          <a:bodyPr>
            <a:normAutofit/>
          </a:bodyPr>
          <a:lstStyle/>
          <a:p>
            <a:pPr lvl="1">
              <a:spcBef>
                <a:spcPts val="1200"/>
              </a:spcBef>
              <a:buClr>
                <a:schemeClr val="accent1"/>
              </a:buClr>
              <a:buFont typeface="Wingdings" panose="05000000000000000000" pitchFamily="2" charset="2"/>
              <a:buChar char="Ø"/>
            </a:pPr>
            <a:r>
              <a:rPr lang="en-US" dirty="0"/>
              <a:t>The transportation system of natural gas is a complex network of pipelines for transporting it from the origin to points of consumption. </a:t>
            </a:r>
          </a:p>
          <a:p>
            <a:pPr lvl="1">
              <a:spcBef>
                <a:spcPts val="1200"/>
              </a:spcBef>
              <a:buClr>
                <a:schemeClr val="accent1"/>
              </a:buClr>
              <a:buFont typeface="Wingdings" panose="05000000000000000000" pitchFamily="2" charset="2"/>
              <a:buChar char="Ø"/>
            </a:pPr>
            <a:r>
              <a:rPr lang="en-US" dirty="0"/>
              <a:t>In general, a national gas transportation network consists of a gathering system, the interstate pipeline system, the distribution system and the storage system.</a:t>
            </a:r>
          </a:p>
          <a:p>
            <a:pPr lvl="1">
              <a:spcBef>
                <a:spcPts val="1200"/>
              </a:spcBef>
              <a:buClr>
                <a:schemeClr val="accent1"/>
              </a:buClr>
              <a:buFont typeface="Wingdings" panose="05000000000000000000" pitchFamily="2" charset="2"/>
              <a:buChar char="Ø"/>
            </a:pPr>
            <a:r>
              <a:rPr lang="en-US" dirty="0"/>
              <a:t>The gas is compressed for transportation, so it occupies less volume. It is transported either in the gaseous form or in the liquefied form.</a:t>
            </a:r>
          </a:p>
          <a:p>
            <a:pPr lvl="1">
              <a:spcBef>
                <a:spcPts val="1200"/>
              </a:spcBef>
              <a:buClr>
                <a:schemeClr val="accent1"/>
              </a:buClr>
              <a:buFont typeface="Wingdings" panose="05000000000000000000" pitchFamily="2" charset="2"/>
              <a:buChar char="Ø"/>
            </a:pPr>
            <a:r>
              <a:rPr lang="en-US" dirty="0"/>
              <a:t>Natural gas is inevitably gaseous and compressible through a part of the transportation systems, e. g. during transportation of raw gas to processing plants, compression of gas into its liquid form or gasification of liquid gas back into its gaseous form.</a:t>
            </a:r>
          </a:p>
          <a:p>
            <a:pPr lvl="1">
              <a:spcBef>
                <a:spcPts val="1200"/>
              </a:spcBef>
              <a:buClr>
                <a:schemeClr val="accent1"/>
              </a:buClr>
              <a:buFont typeface="Wingdings" panose="05000000000000000000" pitchFamily="2" charset="2"/>
              <a:buChar char="Ø"/>
            </a:pPr>
            <a:r>
              <a:rPr lang="en-US" dirty="0"/>
              <a:t>Thus, the analysis of internal compressible flows plays an important role in the design and operation of gas transportation systems.</a:t>
            </a:r>
          </a:p>
        </p:txBody>
      </p:sp>
      <p:pic>
        <p:nvPicPr>
          <p:cNvPr id="8" name="Picture 7" descr="A picture containing outdoor, grass, forest, road&#10;&#10;Description automatically generated">
            <a:extLst>
              <a:ext uri="{FF2B5EF4-FFF2-40B4-BE49-F238E27FC236}">
                <a16:creationId xmlns:a16="http://schemas.microsoft.com/office/drawing/2014/main" id="{E69DA994-72FD-2461-0A96-8662D4AE52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1400" y="1732386"/>
            <a:ext cx="4572000" cy="3048000"/>
          </a:xfrm>
          <a:prstGeom prst="rect">
            <a:avLst/>
          </a:prstGeom>
        </p:spPr>
      </p:pic>
      <p:sp>
        <p:nvSpPr>
          <p:cNvPr id="9" name="Rectangle 8">
            <a:extLst>
              <a:ext uri="{FF2B5EF4-FFF2-40B4-BE49-F238E27FC236}">
                <a16:creationId xmlns:a16="http://schemas.microsoft.com/office/drawing/2014/main" id="{FEDCDF80-E440-125F-205F-B4C0DCE2EC4F}"/>
              </a:ext>
            </a:extLst>
          </p:cNvPr>
          <p:cNvSpPr/>
          <p:nvPr/>
        </p:nvSpPr>
        <p:spPr>
          <a:xfrm>
            <a:off x="7176324" y="4780386"/>
            <a:ext cx="4849751" cy="369332"/>
          </a:xfrm>
          <a:prstGeom prst="rect">
            <a:avLst/>
          </a:prstGeom>
        </p:spPr>
        <p:txBody>
          <a:bodyPr wrap="square">
            <a:spAutoFit/>
          </a:bodyPr>
          <a:lstStyle/>
          <a:p>
            <a:pPr algn="ctr"/>
            <a:r>
              <a:rPr lang="en-US" b="1" dirty="0">
                <a:solidFill>
                  <a:schemeClr val="accent5"/>
                </a:solidFill>
              </a:rPr>
              <a:t>Oil pipeline</a:t>
            </a:r>
          </a:p>
        </p:txBody>
      </p:sp>
    </p:spTree>
    <p:extLst>
      <p:ext uri="{BB962C8B-B14F-4D97-AF65-F5344CB8AC3E}">
        <p14:creationId xmlns:p14="http://schemas.microsoft.com/office/powerpoint/2010/main" val="327063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Nozzles</a:t>
            </a:r>
          </a:p>
        </p:txBody>
      </p:sp>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76200" y="973915"/>
            <a:ext cx="7162800" cy="5399840"/>
          </a:xfrm>
        </p:spPr>
        <p:txBody>
          <a:bodyPr>
            <a:normAutofit/>
          </a:bodyPr>
          <a:lstStyle/>
          <a:p>
            <a:pPr lvl="1">
              <a:spcBef>
                <a:spcPts val="1200"/>
              </a:spcBef>
              <a:buClr>
                <a:schemeClr val="accent1"/>
              </a:buClr>
              <a:buFont typeface="Wingdings" panose="05000000000000000000" pitchFamily="2" charset="2"/>
              <a:buChar char="Ø"/>
            </a:pPr>
            <a:r>
              <a:rPr lang="en-US" dirty="0"/>
              <a:t> </a:t>
            </a:r>
            <a:r>
              <a:rPr lang="en-US" sz="2000" dirty="0"/>
              <a:t>In the aerospace industry, the goal of a nozzle is to generate thrust by increasing the kinetic energy of the exhaust gas at the expense of pressure and internal energy.</a:t>
            </a:r>
          </a:p>
          <a:p>
            <a:pPr marL="230188" lvl="1" indent="0">
              <a:spcBef>
                <a:spcPts val="1200"/>
              </a:spcBef>
              <a:buClr>
                <a:schemeClr val="accent1"/>
              </a:buClr>
              <a:buNone/>
            </a:pPr>
            <a:endParaRPr lang="en-US" sz="2000" dirty="0"/>
          </a:p>
          <a:p>
            <a:pPr lvl="1">
              <a:spcBef>
                <a:spcPts val="1200"/>
              </a:spcBef>
              <a:buClr>
                <a:schemeClr val="accent1"/>
              </a:buClr>
              <a:buFont typeface="Wingdings" panose="05000000000000000000" pitchFamily="2" charset="2"/>
              <a:buChar char="Ø"/>
            </a:pPr>
            <a:r>
              <a:rPr lang="en-US" sz="2000" dirty="0"/>
              <a:t>Most modern aircraft and spacecraft use nozzles as a part of their propulsion systems.</a:t>
            </a:r>
          </a:p>
          <a:p>
            <a:pPr marL="230188" lvl="1" indent="0">
              <a:spcBef>
                <a:spcPts val="1200"/>
              </a:spcBef>
              <a:buClr>
                <a:schemeClr val="accent1"/>
              </a:buClr>
              <a:buNone/>
            </a:pPr>
            <a:endParaRPr lang="en-US" dirty="0"/>
          </a:p>
          <a:p>
            <a:pPr lvl="1">
              <a:spcBef>
                <a:spcPts val="1200"/>
              </a:spcBef>
              <a:buClr>
                <a:schemeClr val="accent1"/>
              </a:buClr>
              <a:buFont typeface="Wingdings" panose="05000000000000000000" pitchFamily="2" charset="2"/>
              <a:buChar char="Ø"/>
            </a:pPr>
            <a:r>
              <a:rPr lang="en-US" sz="2000" dirty="0"/>
              <a:t>There are many different nozzle configurations ranging from classical convergent-divergent nozzles designed to accelerate supersonic aircraft and space vehicles to separate jet exhaust nozzles used in modern high bypass ratio jet engines for commercial aircraft.</a:t>
            </a:r>
          </a:p>
          <a:p>
            <a:pPr marL="230188" lvl="1" indent="0">
              <a:spcBef>
                <a:spcPts val="1200"/>
              </a:spcBef>
              <a:buClr>
                <a:schemeClr val="accent1"/>
              </a:buClr>
              <a:buNone/>
            </a:pPr>
            <a:endParaRPr lang="en-US" sz="2000" dirty="0"/>
          </a:p>
          <a:p>
            <a:pPr lvl="1">
              <a:spcBef>
                <a:spcPts val="1200"/>
              </a:spcBef>
              <a:buClr>
                <a:schemeClr val="accent1"/>
              </a:buClr>
              <a:buFont typeface="Wingdings" panose="05000000000000000000" pitchFamily="2" charset="2"/>
              <a:buChar char="Ø"/>
            </a:pPr>
            <a:r>
              <a:rPr lang="en-US" sz="2000" dirty="0"/>
              <a:t>Analysis of compressible flows through nozzles is crucial to designing effective nozzles with minimal losses.</a:t>
            </a:r>
            <a:endParaRPr lang="en-US" dirty="0"/>
          </a:p>
        </p:txBody>
      </p:sp>
      <p:pic>
        <p:nvPicPr>
          <p:cNvPr id="4" name="Picture 3">
            <a:extLst>
              <a:ext uri="{FF2B5EF4-FFF2-40B4-BE49-F238E27FC236}">
                <a16:creationId xmlns:a16="http://schemas.microsoft.com/office/drawing/2014/main" id="{634089AD-B4B9-6B77-39F4-E00923580B4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93302" y="1662130"/>
            <a:ext cx="4570098" cy="3046732"/>
          </a:xfrm>
          <a:prstGeom prst="rect">
            <a:avLst/>
          </a:prstGeom>
        </p:spPr>
      </p:pic>
      <p:sp>
        <p:nvSpPr>
          <p:cNvPr id="5" name="Rectangle 4">
            <a:extLst>
              <a:ext uri="{FF2B5EF4-FFF2-40B4-BE49-F238E27FC236}">
                <a16:creationId xmlns:a16="http://schemas.microsoft.com/office/drawing/2014/main" id="{0E2B29CB-8E9C-5A80-1631-9A1877A11A7E}"/>
              </a:ext>
            </a:extLst>
          </p:cNvPr>
          <p:cNvSpPr/>
          <p:nvPr/>
        </p:nvSpPr>
        <p:spPr>
          <a:xfrm>
            <a:off x="7239000" y="4695415"/>
            <a:ext cx="4849751" cy="369332"/>
          </a:xfrm>
          <a:prstGeom prst="rect">
            <a:avLst/>
          </a:prstGeom>
        </p:spPr>
        <p:txBody>
          <a:bodyPr wrap="square">
            <a:spAutoFit/>
          </a:bodyPr>
          <a:lstStyle/>
          <a:p>
            <a:pPr algn="ctr"/>
            <a:r>
              <a:rPr lang="en-US" b="1" dirty="0">
                <a:solidFill>
                  <a:schemeClr val="accent5"/>
                </a:solidFill>
              </a:rPr>
              <a:t>Exit Nozzles of Concorde Supersonic Aircraft</a:t>
            </a:r>
          </a:p>
        </p:txBody>
      </p:sp>
    </p:spTree>
    <p:extLst>
      <p:ext uri="{BB962C8B-B14F-4D97-AF65-F5344CB8AC3E}">
        <p14:creationId xmlns:p14="http://schemas.microsoft.com/office/powerpoint/2010/main" val="4265322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Inlets</a:t>
            </a:r>
          </a:p>
        </p:txBody>
      </p:sp>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76200" y="987362"/>
            <a:ext cx="7431465" cy="5399840"/>
          </a:xfrm>
        </p:spPr>
        <p:txBody>
          <a:bodyPr vert="horz" lIns="91440" tIns="45720" rIns="91440" bIns="45720" rtlCol="0" anchor="t">
            <a:normAutofit/>
          </a:bodyPr>
          <a:lstStyle/>
          <a:p>
            <a:pPr marL="461645" lvl="1">
              <a:spcBef>
                <a:spcPts val="1200"/>
              </a:spcBef>
              <a:buClr>
                <a:schemeClr val="accent1"/>
              </a:buClr>
              <a:buFont typeface="Wingdings" panose="05000000000000000000" pitchFamily="2" charset="2"/>
              <a:buChar char="Ø"/>
            </a:pPr>
            <a:r>
              <a:rPr lang="en-US" sz="2000" dirty="0"/>
              <a:t>Inlets of flight vehicles are designed to decelerate incoming airflow and direct it to a compressor or a combustor at a subsonic speed, free of disturbances and non-uniformities to assure on-design performance of the engine. </a:t>
            </a:r>
            <a:endParaRPr lang="en-US"/>
          </a:p>
          <a:p>
            <a:pPr marL="461645" lvl="1">
              <a:spcBef>
                <a:spcPts val="1200"/>
              </a:spcBef>
              <a:buClr>
                <a:schemeClr val="accent1"/>
              </a:buClr>
              <a:buFont typeface="Wingdings" panose="05000000000000000000" pitchFamily="2" charset="2"/>
              <a:buChar char="Ø"/>
            </a:pPr>
            <a:r>
              <a:rPr lang="en-US" sz="2000" dirty="0">
                <a:latin typeface="Calibri"/>
                <a:cs typeface="Calibri"/>
              </a:rPr>
              <a:t>The design of a supersonic inlet is complex as it needs to slow down supersonic flows through a series of shocks and expansions so that the flow becomes subsonic before entering a compressor. </a:t>
            </a:r>
            <a:endParaRPr lang="en-US" dirty="0">
              <a:latin typeface="Calibri"/>
              <a:cs typeface="Calibri"/>
            </a:endParaRPr>
          </a:p>
          <a:p>
            <a:pPr marL="461645" lvl="1">
              <a:spcBef>
                <a:spcPts val="1200"/>
              </a:spcBef>
              <a:buClr>
                <a:schemeClr val="accent1"/>
              </a:buClr>
              <a:buFont typeface="Wingdings" panose="05000000000000000000" pitchFamily="2" charset="2"/>
              <a:buChar char="Ø"/>
            </a:pPr>
            <a:r>
              <a:rPr lang="en-US" sz="2000" dirty="0">
                <a:latin typeface="Calibri"/>
                <a:cs typeface="Calibri"/>
              </a:rPr>
              <a:t>Since the incoming airflow is affected by factors such as free-stream turbulence, the inlet design must be versatile and robust enough to operate at a wide range of ambient conditions.</a:t>
            </a:r>
            <a:r>
              <a:rPr lang="en-US" dirty="0">
                <a:latin typeface="Calibri"/>
                <a:cs typeface="Calibri"/>
              </a:rPr>
              <a:t> </a:t>
            </a:r>
            <a:endParaRPr lang="en-US"/>
          </a:p>
          <a:p>
            <a:pPr marL="461645" lvl="1">
              <a:spcBef>
                <a:spcPts val="1200"/>
              </a:spcBef>
              <a:buClr>
                <a:schemeClr val="accent1"/>
              </a:buClr>
              <a:buFont typeface="Wingdings" panose="05000000000000000000" pitchFamily="2" charset="2"/>
              <a:buChar char="Ø"/>
            </a:pPr>
            <a:r>
              <a:rPr lang="en-US" sz="2000" dirty="0">
                <a:latin typeface="Calibri"/>
                <a:cs typeface="Calibri"/>
              </a:rPr>
              <a:t>Inlets into turbofan jet engines of commercial airliners operate in transonic flow conditions, and their design must account for a potential development of a shockwave due to the flow accelerating past the inlet lip. </a:t>
            </a:r>
            <a:endParaRPr lang="en-US" dirty="0">
              <a:latin typeface="Calibri"/>
              <a:cs typeface="Calibri"/>
            </a:endParaRPr>
          </a:p>
          <a:p>
            <a:pPr marL="461645" lvl="1">
              <a:spcBef>
                <a:spcPts val="1200"/>
              </a:spcBef>
              <a:buClr>
                <a:schemeClr val="accent1"/>
              </a:buClr>
              <a:buFont typeface="Wingdings" panose="05000000000000000000" pitchFamily="2" charset="2"/>
              <a:buChar char="Ø"/>
            </a:pPr>
            <a:r>
              <a:rPr lang="en-US" sz="2000" dirty="0">
                <a:latin typeface="Calibri"/>
                <a:cs typeface="Calibri"/>
              </a:rPr>
              <a:t>The inlet is designed to diffuse the shock and restrict it from being “digested” by the engine rotor.</a:t>
            </a:r>
            <a:r>
              <a:rPr lang="en-US" dirty="0">
                <a:latin typeface="Calibri"/>
                <a:cs typeface="Calibri"/>
              </a:rPr>
              <a:t> </a:t>
            </a:r>
            <a:endParaRPr lang="en-US"/>
          </a:p>
        </p:txBody>
      </p:sp>
      <p:pic>
        <p:nvPicPr>
          <p:cNvPr id="6" name="Picture 5">
            <a:extLst>
              <a:ext uri="{FF2B5EF4-FFF2-40B4-BE49-F238E27FC236}">
                <a16:creationId xmlns:a16="http://schemas.microsoft.com/office/drawing/2014/main" id="{5E978B6E-2F96-A8CE-E00A-1040C59BC14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461566" y="1662130"/>
            <a:ext cx="4425634" cy="3046732"/>
          </a:xfrm>
          <a:prstGeom prst="rect">
            <a:avLst/>
          </a:prstGeom>
        </p:spPr>
      </p:pic>
      <p:sp>
        <p:nvSpPr>
          <p:cNvPr id="8" name="Rectangle 7">
            <a:extLst>
              <a:ext uri="{FF2B5EF4-FFF2-40B4-BE49-F238E27FC236}">
                <a16:creationId xmlns:a16="http://schemas.microsoft.com/office/drawing/2014/main" id="{0F96937B-2974-2447-EE12-5FB897806B35}"/>
              </a:ext>
            </a:extLst>
          </p:cNvPr>
          <p:cNvSpPr/>
          <p:nvPr/>
        </p:nvSpPr>
        <p:spPr>
          <a:xfrm>
            <a:off x="7086600" y="4708862"/>
            <a:ext cx="4849751" cy="369332"/>
          </a:xfrm>
          <a:prstGeom prst="rect">
            <a:avLst/>
          </a:prstGeom>
        </p:spPr>
        <p:txBody>
          <a:bodyPr wrap="square">
            <a:spAutoFit/>
          </a:bodyPr>
          <a:lstStyle/>
          <a:p>
            <a:pPr algn="ctr"/>
            <a:r>
              <a:rPr lang="en-US" b="1" dirty="0">
                <a:solidFill>
                  <a:schemeClr val="accent5"/>
                </a:solidFill>
              </a:rPr>
              <a:t>Inlet of a Turbofan engine</a:t>
            </a:r>
          </a:p>
        </p:txBody>
      </p:sp>
    </p:spTree>
    <p:extLst>
      <p:ext uri="{BB962C8B-B14F-4D97-AF65-F5344CB8AC3E}">
        <p14:creationId xmlns:p14="http://schemas.microsoft.com/office/powerpoint/2010/main" val="3140160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Wind Tunnels</a:t>
            </a:r>
          </a:p>
        </p:txBody>
      </p:sp>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76200" y="987362"/>
            <a:ext cx="6705600" cy="5399840"/>
          </a:xfrm>
        </p:spPr>
        <p:txBody>
          <a:bodyPr vert="horz" lIns="91440" tIns="45720" rIns="91440" bIns="45720" rtlCol="0" anchor="t">
            <a:normAutofit/>
          </a:bodyPr>
          <a:lstStyle/>
          <a:p>
            <a:pPr marL="461645" lvl="1">
              <a:spcBef>
                <a:spcPts val="1200"/>
              </a:spcBef>
              <a:buClr>
                <a:schemeClr val="accent1"/>
              </a:buClr>
              <a:buFont typeface="Wingdings" panose="05000000000000000000" pitchFamily="2" charset="2"/>
              <a:buChar char="Ø"/>
            </a:pPr>
            <a:r>
              <a:rPr lang="en-US" dirty="0"/>
              <a:t>Wind tunnels are experimental facilities used to test aerodynamics of aircraft, ground vehicles and other objects where external aerodynamics is of utmost importance.</a:t>
            </a:r>
            <a:endParaRPr lang="en-US"/>
          </a:p>
          <a:p>
            <a:pPr marL="229870" lvl="1" indent="0">
              <a:spcBef>
                <a:spcPts val="1200"/>
              </a:spcBef>
              <a:buClr>
                <a:schemeClr val="accent1"/>
              </a:buClr>
              <a:buNone/>
            </a:pPr>
            <a:endParaRPr lang="en-US" sz="2000" dirty="0"/>
          </a:p>
          <a:p>
            <a:pPr marL="461645" lvl="1">
              <a:spcBef>
                <a:spcPts val="1200"/>
              </a:spcBef>
              <a:buClr>
                <a:schemeClr val="accent1"/>
              </a:buClr>
              <a:buFont typeface="Wingdings" panose="05000000000000000000" pitchFamily="2" charset="2"/>
              <a:buChar char="Ø"/>
            </a:pPr>
            <a:r>
              <a:rPr lang="en-US" dirty="0">
                <a:latin typeface="Calibri"/>
                <a:cs typeface="Calibri"/>
              </a:rPr>
              <a:t>There are different types of wind tunnels, but  all of them operate on the principle of accelerating initial stagnant air to the required speed in the test section. </a:t>
            </a:r>
            <a:endParaRPr lang="en-US" sz="2000" dirty="0"/>
          </a:p>
          <a:p>
            <a:pPr lvl="2">
              <a:spcBef>
                <a:spcPts val="1200"/>
              </a:spcBef>
              <a:buClr>
                <a:schemeClr val="accent1"/>
              </a:buClr>
              <a:buFont typeface="Wingdings" panose="05000000000000000000" pitchFamily="2" charset="2"/>
              <a:buChar char="Ø"/>
            </a:pPr>
            <a:r>
              <a:rPr lang="en-US" sz="1800" dirty="0">
                <a:latin typeface="Calibri"/>
                <a:cs typeface="Calibri"/>
              </a:rPr>
              <a:t>Low speed wind tunnels use a fan or an array of fans to accelerate air. This design, however, cannot generate high-speed transonic or supersonic flows. </a:t>
            </a:r>
          </a:p>
          <a:p>
            <a:pPr lvl="2">
              <a:spcBef>
                <a:spcPts val="1200"/>
              </a:spcBef>
              <a:buClr>
                <a:schemeClr val="accent1"/>
              </a:buClr>
              <a:buFont typeface="Wingdings" panose="05000000000000000000" pitchFamily="2" charset="2"/>
              <a:buChar char="Ø"/>
            </a:pPr>
            <a:r>
              <a:rPr lang="en-US" sz="1800" dirty="0">
                <a:latin typeface="Calibri"/>
                <a:cs typeface="Calibri"/>
              </a:rPr>
              <a:t>A different type of wind tunnel consisting of a large nozzle to accelerate the flow to supersonic speeds and a diffuser to decelerate this flow past the test section is used for high-speed flow tests. </a:t>
            </a:r>
            <a:endParaRPr lang="en-US" sz="1800"/>
          </a:p>
        </p:txBody>
      </p:sp>
      <p:pic>
        <p:nvPicPr>
          <p:cNvPr id="4" name="Picture 3">
            <a:extLst>
              <a:ext uri="{FF2B5EF4-FFF2-40B4-BE49-F238E27FC236}">
                <a16:creationId xmlns:a16="http://schemas.microsoft.com/office/drawing/2014/main" id="{A8666459-1BA0-436B-0E6D-AAA3758585E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81800" y="1905000"/>
            <a:ext cx="5072664" cy="2560992"/>
          </a:xfrm>
          <a:prstGeom prst="rect">
            <a:avLst/>
          </a:prstGeom>
        </p:spPr>
      </p:pic>
      <p:sp>
        <p:nvSpPr>
          <p:cNvPr id="5" name="Rectangle 4">
            <a:extLst>
              <a:ext uri="{FF2B5EF4-FFF2-40B4-BE49-F238E27FC236}">
                <a16:creationId xmlns:a16="http://schemas.microsoft.com/office/drawing/2014/main" id="{55446E4E-0089-C49B-6C83-7C0BDCA1B03C}"/>
              </a:ext>
            </a:extLst>
          </p:cNvPr>
          <p:cNvSpPr/>
          <p:nvPr/>
        </p:nvSpPr>
        <p:spPr>
          <a:xfrm>
            <a:off x="6781800" y="4572000"/>
            <a:ext cx="4849751" cy="369332"/>
          </a:xfrm>
          <a:prstGeom prst="rect">
            <a:avLst/>
          </a:prstGeom>
        </p:spPr>
        <p:txBody>
          <a:bodyPr wrap="square">
            <a:spAutoFit/>
          </a:bodyPr>
          <a:lstStyle/>
          <a:p>
            <a:pPr algn="ctr"/>
            <a:r>
              <a:rPr lang="en-US" b="1" dirty="0">
                <a:solidFill>
                  <a:schemeClr val="accent5"/>
                </a:solidFill>
              </a:rPr>
              <a:t>Schematic of a Supersonic Wind Tunnel</a:t>
            </a:r>
          </a:p>
        </p:txBody>
      </p:sp>
    </p:spTree>
    <p:extLst>
      <p:ext uri="{BB962C8B-B14F-4D97-AF65-F5344CB8AC3E}">
        <p14:creationId xmlns:p14="http://schemas.microsoft.com/office/powerpoint/2010/main" val="3851952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a:xfrm>
            <a:off x="519206" y="141525"/>
            <a:ext cx="10972799" cy="845837"/>
          </a:xfrm>
        </p:spPr>
        <p:txBody>
          <a:bodyPr/>
          <a:lstStyle/>
          <a:p>
            <a:r>
              <a:rPr lang="en-US" dirty="0"/>
              <a:t>Course Outline</a:t>
            </a:r>
          </a:p>
        </p:txBody>
      </p:sp>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609601" y="984212"/>
            <a:ext cx="10882182" cy="5389543"/>
          </a:xfrm>
        </p:spPr>
        <p:txBody>
          <a:bodyPr vert="horz" lIns="91440" tIns="45720" rIns="91440" bIns="45720" rtlCol="0" anchor="t">
            <a:normAutofit lnSpcReduction="10000"/>
          </a:bodyPr>
          <a:lstStyle/>
          <a:p>
            <a:pPr marL="461645" lvl="1">
              <a:spcBef>
                <a:spcPts val="1200"/>
              </a:spcBef>
              <a:buClr>
                <a:schemeClr val="accent1"/>
              </a:buClr>
              <a:buFont typeface="Wingdings" panose="05000000000000000000" pitchFamily="2" charset="2"/>
              <a:buChar char="Ø"/>
            </a:pPr>
            <a:r>
              <a:rPr lang="en-US" dirty="0">
                <a:latin typeface="Calibri"/>
                <a:cs typeface="Calibri"/>
              </a:rPr>
              <a:t>The focus of this course will be to discuss some practical concepts of internal compressible flows.</a:t>
            </a:r>
          </a:p>
          <a:p>
            <a:pPr marL="461645" lvl="1">
              <a:spcBef>
                <a:spcPts val="1200"/>
              </a:spcBef>
              <a:buClr>
                <a:schemeClr val="accent1"/>
              </a:buClr>
              <a:buFont typeface="Wingdings" panose="05000000000000000000" pitchFamily="2" charset="2"/>
              <a:buChar char="Ø"/>
            </a:pPr>
            <a:r>
              <a:rPr lang="en-US" dirty="0">
                <a:latin typeface="Calibri"/>
                <a:cs typeface="Calibri"/>
              </a:rPr>
              <a:t>Our analysis will be 1-D or quasi-one-dimensional, but that will not be a hindrance for us to obtain useful and practical relations for the analysis of compressible flows through inlets, nozzles, wind tunnels and long pipes.</a:t>
            </a:r>
          </a:p>
          <a:p>
            <a:pPr marL="461645" lvl="1">
              <a:spcBef>
                <a:spcPts val="1200"/>
              </a:spcBef>
              <a:buClr>
                <a:schemeClr val="accent1"/>
              </a:buClr>
              <a:buFont typeface="Wingdings" panose="05000000000000000000" pitchFamily="2" charset="2"/>
              <a:buChar char="Ø"/>
            </a:pPr>
            <a:r>
              <a:rPr lang="en-US" dirty="0">
                <a:latin typeface="Calibri"/>
                <a:cs typeface="Calibri"/>
              </a:rPr>
              <a:t>In the following lessons of this course, we will cover:</a:t>
            </a:r>
          </a:p>
          <a:p>
            <a:pPr marL="229870" lvl="1" indent="0">
              <a:spcBef>
                <a:spcPts val="1200"/>
              </a:spcBef>
              <a:buNone/>
            </a:pPr>
            <a:endParaRPr lang="en-US" dirty="0">
              <a:latin typeface="Calibri"/>
              <a:cs typeface="Calibri"/>
            </a:endParaRPr>
          </a:p>
          <a:p>
            <a:pPr lvl="2">
              <a:spcBef>
                <a:spcPts val="1200"/>
              </a:spcBef>
              <a:buClr>
                <a:schemeClr val="accent1"/>
              </a:buClr>
              <a:buFont typeface="Wingdings" panose="05000000000000000000" pitchFamily="2" charset="2"/>
              <a:buChar char="Ø"/>
            </a:pPr>
            <a:r>
              <a:rPr lang="en-US" sz="1800" dirty="0">
                <a:latin typeface="Calibri"/>
                <a:cs typeface="Calibri"/>
              </a:rPr>
              <a:t>1-D flows with heat addition (Rayleigh flows) and with friction (Fanno flows) .</a:t>
            </a:r>
          </a:p>
          <a:p>
            <a:pPr marL="457200" lvl="2" indent="0">
              <a:spcBef>
                <a:spcPts val="1200"/>
              </a:spcBef>
              <a:buClr>
                <a:schemeClr val="accent1"/>
              </a:buClr>
              <a:buNone/>
            </a:pPr>
            <a:endParaRPr lang="en-US" sz="1800" dirty="0"/>
          </a:p>
          <a:p>
            <a:pPr lvl="2">
              <a:spcBef>
                <a:spcPts val="1200"/>
              </a:spcBef>
              <a:buClr>
                <a:schemeClr val="accent1"/>
              </a:buClr>
              <a:buFont typeface="Wingdings" panose="05000000000000000000" pitchFamily="2" charset="2"/>
              <a:buChar char="Ø"/>
            </a:pPr>
            <a:r>
              <a:rPr lang="en-US" sz="1800" dirty="0"/>
              <a:t>Quasi 1-D analysis of internal variable area flows.</a:t>
            </a:r>
          </a:p>
          <a:p>
            <a:pPr marL="457200" lvl="2" indent="0">
              <a:spcBef>
                <a:spcPts val="1200"/>
              </a:spcBef>
              <a:buClr>
                <a:schemeClr val="accent1"/>
              </a:buClr>
              <a:buNone/>
            </a:pPr>
            <a:endParaRPr lang="en-US" sz="1800" dirty="0"/>
          </a:p>
          <a:p>
            <a:pPr lvl="2">
              <a:spcBef>
                <a:spcPts val="1200"/>
              </a:spcBef>
              <a:buClr>
                <a:schemeClr val="accent1"/>
              </a:buClr>
              <a:buFont typeface="Wingdings" panose="05000000000000000000" pitchFamily="2" charset="2"/>
              <a:buChar char="Ø"/>
            </a:pPr>
            <a:r>
              <a:rPr lang="en-US" sz="1800" dirty="0"/>
              <a:t>Analysis of a converging-diverging nozzle.</a:t>
            </a:r>
          </a:p>
          <a:p>
            <a:pPr marL="457200" lvl="2" indent="0">
              <a:spcBef>
                <a:spcPts val="1200"/>
              </a:spcBef>
              <a:buClr>
                <a:schemeClr val="accent1"/>
              </a:buClr>
              <a:buNone/>
            </a:pPr>
            <a:endParaRPr lang="en-US" sz="1800" dirty="0"/>
          </a:p>
          <a:p>
            <a:pPr lvl="2">
              <a:spcBef>
                <a:spcPts val="1200"/>
              </a:spcBef>
              <a:buClr>
                <a:schemeClr val="accent1"/>
              </a:buClr>
              <a:buFont typeface="Wingdings" panose="05000000000000000000" pitchFamily="2" charset="2"/>
              <a:buChar char="Ø"/>
            </a:pPr>
            <a:r>
              <a:rPr lang="en-US" sz="1800" dirty="0"/>
              <a:t>Diffusers and wind tunnels.</a:t>
            </a:r>
          </a:p>
          <a:p>
            <a:pPr marL="457200" lvl="2" indent="0">
              <a:spcBef>
                <a:spcPts val="1200"/>
              </a:spcBef>
              <a:buClr>
                <a:schemeClr val="accent1"/>
              </a:buClr>
              <a:buNone/>
            </a:pPr>
            <a:endParaRPr lang="en-US" sz="1800" dirty="0"/>
          </a:p>
          <a:p>
            <a:pPr lvl="2">
              <a:spcBef>
                <a:spcPts val="1200"/>
              </a:spcBef>
              <a:buClr>
                <a:schemeClr val="accent1"/>
              </a:buClr>
              <a:buFont typeface="Wingdings" panose="05000000000000000000" pitchFamily="2" charset="2"/>
              <a:buChar char="Ø"/>
            </a:pPr>
            <a:r>
              <a:rPr lang="en-US" sz="1800" dirty="0"/>
              <a:t>Method of characteristics in internal flow designs.</a:t>
            </a:r>
          </a:p>
        </p:txBody>
      </p:sp>
    </p:spTree>
    <p:extLst>
      <p:ext uri="{BB962C8B-B14F-4D97-AF65-F5344CB8AC3E}">
        <p14:creationId xmlns:p14="http://schemas.microsoft.com/office/powerpoint/2010/main" val="1600382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64A41-1D5A-468B-F2E2-4817DBCF34DE}"/>
              </a:ext>
            </a:extLst>
          </p:cNvPr>
          <p:cNvSpPr>
            <a:spLocks noGrp="1"/>
          </p:cNvSpPr>
          <p:nvPr>
            <p:ph type="sldNum" sz="quarter" idx="10"/>
          </p:nvPr>
        </p:nvSpPr>
        <p:spPr/>
        <p:txBody>
          <a:bodyPr/>
          <a:lstStyle/>
          <a:p>
            <a:fld id="{F0D23093-2AB0-F74C-B865-1A12A15B650E}" type="slidenum">
              <a:rPr lang="en-US" smtClean="0"/>
              <a:pPr/>
              <a:t>8</a:t>
            </a:fld>
            <a:endParaRPr lang="en-US" dirty="0"/>
          </a:p>
        </p:txBody>
      </p:sp>
    </p:spTree>
    <p:extLst>
      <p:ext uri="{BB962C8B-B14F-4D97-AF65-F5344CB8AC3E}">
        <p14:creationId xmlns:p14="http://schemas.microsoft.com/office/powerpoint/2010/main" val="1643472097"/>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54582C-3F01-4F8D-9460-F0A670A527E2}">
  <ds:schemaRefs>
    <ds:schemaRef ds:uri="http://purl.org/dc/dcmitype/"/>
    <ds:schemaRef ds:uri="http://schemas.microsoft.com/office/2006/metadata/properties"/>
    <ds:schemaRef ds:uri="http://purl.org/dc/terms/"/>
    <ds:schemaRef ds:uri="56756a74-c96e-4d7f-b6c5-b79454880d1c"/>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78ed9f37-a2a2-4676-9ca2-d7969bf686f1"/>
    <ds:schemaRef ds:uri="http://schemas.microsoft.com/sharepoint/v3"/>
  </ds:schemaRefs>
</ds:datastoreItem>
</file>

<file path=customXml/itemProps2.xml><?xml version="1.0" encoding="utf-8"?>
<ds:datastoreItem xmlns:ds="http://schemas.openxmlformats.org/officeDocument/2006/customXml" ds:itemID="{225E046E-F0A3-4931-B0B8-FDBFB11582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2690</TotalTime>
  <Words>1329</Words>
  <Application>Microsoft Office PowerPoint</Application>
  <PresentationFormat>Widescreen</PresentationFormat>
  <Paragraphs>81</Paragraphs>
  <Slides>8</Slides>
  <Notes>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8</vt:i4>
      </vt:variant>
    </vt:vector>
  </HeadingPairs>
  <TitlesOfParts>
    <vt:vector size="16" baseType="lpstr">
      <vt:lpstr>Wingdings</vt:lpstr>
      <vt:lpstr>Courier New</vt:lpstr>
      <vt:lpstr>Arial</vt:lpstr>
      <vt:lpstr>Calibri</vt:lpstr>
      <vt:lpstr>Segoe UI</vt:lpstr>
      <vt:lpstr>Ansys - Slide Master</vt:lpstr>
      <vt:lpstr>AER_theme</vt:lpstr>
      <vt:lpstr>1_AER_theme</vt:lpstr>
      <vt:lpstr>PowerPoint Presentation</vt:lpstr>
      <vt:lpstr>Introduction</vt:lpstr>
      <vt:lpstr>Gas Transportation Pipelines</vt:lpstr>
      <vt:lpstr>Nozzles</vt:lpstr>
      <vt:lpstr>Inlets</vt:lpstr>
      <vt:lpstr>Wind Tunnels</vt:lpstr>
      <vt:lpstr>Course Outline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Kaitlin Tyler</cp:lastModifiedBy>
  <cp:revision>167</cp:revision>
  <dcterms:created xsi:type="dcterms:W3CDTF">2019-12-19T15:00:39Z</dcterms:created>
  <dcterms:modified xsi:type="dcterms:W3CDTF">2023-09-27T19:31:07Z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