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 id="2147483738" r:id="rId5"/>
    <p:sldMasterId id="2147483753" r:id="rId6"/>
  </p:sldMasterIdLst>
  <p:notesMasterIdLst>
    <p:notesMasterId r:id="rId20"/>
  </p:notesMasterIdLst>
  <p:sldIdLst>
    <p:sldId id="9104" r:id="rId7"/>
    <p:sldId id="739" r:id="rId8"/>
    <p:sldId id="9123" r:id="rId9"/>
    <p:sldId id="9124" r:id="rId10"/>
    <p:sldId id="9125" r:id="rId11"/>
    <p:sldId id="9126" r:id="rId12"/>
    <p:sldId id="9128" r:id="rId13"/>
    <p:sldId id="9129" r:id="rId14"/>
    <p:sldId id="9127" r:id="rId15"/>
    <p:sldId id="9130" r:id="rId16"/>
    <p:sldId id="9132" r:id="rId17"/>
    <p:sldId id="9131" r:id="rId18"/>
    <p:sldId id="9105" r:id="rId19"/>
  </p:sldIdLst>
  <p:sldSz cx="12192000" cy="6858000"/>
  <p:notesSz cx="6858000" cy="9144000"/>
  <p:embeddedFontLst>
    <p:embeddedFont>
      <p:font typeface="Calibri" panose="020F0502020204030204" pitchFamily="34" charset="0"/>
      <p:regular r:id="rId21"/>
      <p:bold r:id="rId22"/>
      <p:italic r:id="rId23"/>
      <p:boldItalic r:id="rId24"/>
    </p:embeddedFont>
    <p:embeddedFont>
      <p:font typeface="Cambria Math" panose="02040503050406030204" pitchFamily="18" charset="0"/>
      <p:regular r:id="rId25"/>
    </p:embeddedFont>
    <p:embeddedFont>
      <p:font typeface="Segoe UI" panose="020B0502040204020203" pitchFamily="34" charset="0"/>
      <p:regular r:id="rId26"/>
      <p:bold r:id="rId27"/>
      <p:italic r:id="rId28"/>
      <p:boldItalic r:id="rId2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im Palucka" initials="TP" lastIdx="5" clrIdx="0">
    <p:extLst>
      <p:ext uri="{19B8F6BF-5375-455C-9EA6-DF929625EA0E}">
        <p15:presenceInfo xmlns:p15="http://schemas.microsoft.com/office/powerpoint/2012/main" userId="S::tim.palucka@ansys.com::df72d187-bcb6-490f-852a-8c31d2c3bbf4" providerId="AD"/>
      </p:ext>
    </p:extLst>
  </p:cmAuthor>
  <p:cmAuthor id="2" name="Karthik Remella" initials="KR" lastIdx="1" clrIdx="1">
    <p:extLst>
      <p:ext uri="{19B8F6BF-5375-455C-9EA6-DF929625EA0E}">
        <p15:presenceInfo xmlns:p15="http://schemas.microsoft.com/office/powerpoint/2012/main" userId="S::karthik.remella@ansys.com::3ca48494-39cc-4601-a06b-896f03dcd08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7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287" autoAdjust="0"/>
    <p:restoredTop sz="72397" autoAdjust="0"/>
  </p:normalViewPr>
  <p:slideViewPr>
    <p:cSldViewPr showGuides="1">
      <p:cViewPr varScale="1">
        <p:scale>
          <a:sx n="62" d="100"/>
          <a:sy n="62" d="100"/>
        </p:scale>
        <p:origin x="1843" y="53"/>
      </p:cViewPr>
      <p:guideLst>
        <p:guide orient="horz" pos="2160"/>
        <p:guide pos="3840"/>
      </p:guideLst>
    </p:cSldViewPr>
  </p:slideViewPr>
  <p:notesTextViewPr>
    <p:cViewPr>
      <p:scale>
        <a:sx n="1" d="1"/>
        <a:sy n="1" d="1"/>
      </p:scale>
      <p:origin x="0" y="0"/>
    </p:cViewPr>
  </p:notesTextViewPr>
  <p:sorterViewPr>
    <p:cViewPr>
      <p:scale>
        <a:sx n="100" d="100"/>
        <a:sy n="100" d="100"/>
      </p:scale>
      <p:origin x="0" y="-284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font" Target="fonts/font6.fntdata"/><Relationship Id="rId3" Type="http://schemas.openxmlformats.org/officeDocument/2006/relationships/customXml" Target="../customXml/item3.xml"/><Relationship Id="rId21" Type="http://schemas.openxmlformats.org/officeDocument/2006/relationships/font" Target="fonts/font1.fntdata"/><Relationship Id="rId34"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font" Target="fonts/font5.fntdata"/><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notesMaster" Target="notesMasters/notesMaster1.xml"/><Relationship Id="rId29" Type="http://schemas.openxmlformats.org/officeDocument/2006/relationships/font" Target="fonts/font9.fntdata"/><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font" Target="fonts/font4.fntdata"/><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commentAuthors" Target="commentAuthors.xml"/><Relationship Id="rId35" Type="http://schemas.microsoft.com/office/2016/11/relationships/changesInfo" Target="changesInfos/changesInfo1.xml"/><Relationship Id="rId8"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im Palucka" userId="S::tim.palucka@ansys.com::df72d187-bcb6-490f-852a-8c31d2c3bbf4" providerId="AD" clId="Web-{13AA2245-9F29-AD70-B07B-EACC6D976C20}"/>
    <pc:docChg chg="modSld">
      <pc:chgData name="Tim Palucka" userId="S::tim.palucka@ansys.com::df72d187-bcb6-490f-852a-8c31d2c3bbf4" providerId="AD" clId="Web-{13AA2245-9F29-AD70-B07B-EACC6D976C20}" dt="2020-05-26T16:31:57.600" v="40" actId="20577"/>
      <pc:docMkLst>
        <pc:docMk/>
      </pc:docMkLst>
      <pc:sldChg chg="addCm modCm">
        <pc:chgData name="Tim Palucka" userId="S::tim.palucka@ansys.com::df72d187-bcb6-490f-852a-8c31d2c3bbf4" providerId="AD" clId="Web-{13AA2245-9F29-AD70-B07B-EACC6D976C20}" dt="2020-05-26T16:25:16.466" v="1"/>
        <pc:sldMkLst>
          <pc:docMk/>
          <pc:sldMk cId="3810840697" sldId="739"/>
        </pc:sldMkLst>
      </pc:sldChg>
      <pc:sldChg chg="addCm modCm">
        <pc:chgData name="Tim Palucka" userId="S::tim.palucka@ansys.com::df72d187-bcb6-490f-852a-8c31d2c3bbf4" providerId="AD" clId="Web-{13AA2245-9F29-AD70-B07B-EACC6D976C20}" dt="2020-05-26T16:26:43.203" v="3"/>
        <pc:sldMkLst>
          <pc:docMk/>
          <pc:sldMk cId="327063097" sldId="745"/>
        </pc:sldMkLst>
      </pc:sldChg>
      <pc:sldChg chg="modSp">
        <pc:chgData name="Tim Palucka" userId="S::tim.palucka@ansys.com::df72d187-bcb6-490f-852a-8c31d2c3bbf4" providerId="AD" clId="Web-{13AA2245-9F29-AD70-B07B-EACC6D976C20}" dt="2020-05-26T16:29:23.565" v="17" actId="20577"/>
        <pc:sldMkLst>
          <pc:docMk/>
          <pc:sldMk cId="3217751600" sldId="782"/>
        </pc:sldMkLst>
        <pc:spChg chg="mod">
          <ac:chgData name="Tim Palucka" userId="S::tim.palucka@ansys.com::df72d187-bcb6-490f-852a-8c31d2c3bbf4" providerId="AD" clId="Web-{13AA2245-9F29-AD70-B07B-EACC6D976C20}" dt="2020-05-26T16:29:23.565" v="17" actId="20577"/>
          <ac:spMkLst>
            <pc:docMk/>
            <pc:sldMk cId="3217751600" sldId="782"/>
            <ac:spMk id="3" creationId="{7D0171ED-83C5-4E07-B94E-64001D3CABA5}"/>
          </ac:spMkLst>
        </pc:spChg>
      </pc:sldChg>
      <pc:sldChg chg="modSp">
        <pc:chgData name="Tim Palucka" userId="S::tim.palucka@ansys.com::df72d187-bcb6-490f-852a-8c31d2c3bbf4" providerId="AD" clId="Web-{13AA2245-9F29-AD70-B07B-EACC6D976C20}" dt="2020-05-26T16:31:56.084" v="38" actId="20577"/>
        <pc:sldMkLst>
          <pc:docMk/>
          <pc:sldMk cId="1285008976" sldId="799"/>
        </pc:sldMkLst>
        <pc:spChg chg="mod">
          <ac:chgData name="Tim Palucka" userId="S::tim.palucka@ansys.com::df72d187-bcb6-490f-852a-8c31d2c3bbf4" providerId="AD" clId="Web-{13AA2245-9F29-AD70-B07B-EACC6D976C20}" dt="2020-05-26T16:31:56.084" v="38" actId="20577"/>
          <ac:spMkLst>
            <pc:docMk/>
            <pc:sldMk cId="1285008976" sldId="799"/>
            <ac:spMk id="27" creationId="{778F3439-7164-47E6-8DDD-D445B013E1EC}"/>
          </ac:spMkLst>
        </pc:spChg>
      </pc:sldChg>
      <pc:sldChg chg="addCm modCm">
        <pc:chgData name="Tim Palucka" userId="S::tim.palucka@ansys.com::df72d187-bcb6-490f-852a-8c31d2c3bbf4" providerId="AD" clId="Web-{13AA2245-9F29-AD70-B07B-EACC6D976C20}" dt="2020-05-26T16:27:24.360" v="5"/>
        <pc:sldMkLst>
          <pc:docMk/>
          <pc:sldMk cId="3153669588" sldId="816"/>
        </pc:sldMkLst>
      </pc:sldChg>
      <pc:sldChg chg="addCm modCm">
        <pc:chgData name="Tim Palucka" userId="S::tim.palucka@ansys.com::df72d187-bcb6-490f-852a-8c31d2c3bbf4" providerId="AD" clId="Web-{13AA2245-9F29-AD70-B07B-EACC6D976C20}" dt="2020-05-26T16:28:03.159" v="8"/>
        <pc:sldMkLst>
          <pc:docMk/>
          <pc:sldMk cId="1744319160" sldId="817"/>
        </pc:sldMkLst>
      </pc:sldChg>
      <pc:sldChg chg="modSp addCm modCm">
        <pc:chgData name="Tim Palucka" userId="S::tim.palucka@ansys.com::df72d187-bcb6-490f-852a-8c31d2c3bbf4" providerId="AD" clId="Web-{13AA2245-9F29-AD70-B07B-EACC6D976C20}" dt="2020-05-26T16:31:32.256" v="33" actId="20577"/>
        <pc:sldMkLst>
          <pc:docMk/>
          <pc:sldMk cId="1695567561" sldId="818"/>
        </pc:sldMkLst>
        <pc:spChg chg="mod">
          <ac:chgData name="Tim Palucka" userId="S::tim.palucka@ansys.com::df72d187-bcb6-490f-852a-8c31d2c3bbf4" providerId="AD" clId="Web-{13AA2245-9F29-AD70-B07B-EACC6D976C20}" dt="2020-05-26T16:31:32.256" v="33" actId="20577"/>
          <ac:spMkLst>
            <pc:docMk/>
            <pc:sldMk cId="1695567561" sldId="818"/>
            <ac:spMk id="2" creationId="{209F24EC-C116-4745-9781-526C852ECAD5}"/>
          </ac:spMkLst>
        </pc:spChg>
      </pc:sldChg>
    </pc:docChg>
  </pc:docChgLst>
  <pc:docChgLst>
    <pc:chgData name="Karthik Remella" userId="3ca48494-39cc-4601-a06b-896f03dcd088" providerId="ADAL" clId="{4947313C-C388-44AF-927B-E02AAC3A1F8C}"/>
    <pc:docChg chg="custSel modSld">
      <pc:chgData name="Karthik Remella" userId="3ca48494-39cc-4601-a06b-896f03dcd088" providerId="ADAL" clId="{4947313C-C388-44AF-927B-E02AAC3A1F8C}" dt="2020-05-28T15:41:42.569" v="19" actId="6549"/>
      <pc:docMkLst>
        <pc:docMk/>
      </pc:docMkLst>
      <pc:sldChg chg="modSp mod addCm">
        <pc:chgData name="Karthik Remella" userId="3ca48494-39cc-4601-a06b-896f03dcd088" providerId="ADAL" clId="{4947313C-C388-44AF-927B-E02AAC3A1F8C}" dt="2020-05-28T15:41:42.569" v="19" actId="6549"/>
        <pc:sldMkLst>
          <pc:docMk/>
          <pc:sldMk cId="1695567561" sldId="818"/>
        </pc:sldMkLst>
        <pc:spChg chg="mod">
          <ac:chgData name="Karthik Remella" userId="3ca48494-39cc-4601-a06b-896f03dcd088" providerId="ADAL" clId="{4947313C-C388-44AF-927B-E02AAC3A1F8C}" dt="2020-05-28T15:41:42.569" v="19" actId="6549"/>
          <ac:spMkLst>
            <pc:docMk/>
            <pc:sldMk cId="1695567561" sldId="818"/>
            <ac:spMk id="2" creationId="{209F24EC-C116-4745-9781-526C852ECAD5}"/>
          </ac:spMkLst>
        </pc:spChg>
      </pc:sldChg>
    </pc:docChg>
  </pc:docChgLst>
  <pc:docChgLst>
    <pc:chgData name="Susan Coleman" userId="S::susan.coleman@ansys.com::bf3ca523-d9d2-4935-9242-ea2b2b2a4985" providerId="AD" clId="Web-{AE1673AF-A5EA-EAA8-597B-FB364D58A888}"/>
    <pc:docChg chg="modSld">
      <pc:chgData name="Susan Coleman" userId="S::susan.coleman@ansys.com::bf3ca523-d9d2-4935-9242-ea2b2b2a4985" providerId="AD" clId="Web-{AE1673AF-A5EA-EAA8-597B-FB364D58A888}" dt="2020-05-29T17:45:52.543" v="7" actId="20577"/>
      <pc:docMkLst>
        <pc:docMk/>
      </pc:docMkLst>
      <pc:sldChg chg="modSp">
        <pc:chgData name="Susan Coleman" userId="S::susan.coleman@ansys.com::bf3ca523-d9d2-4935-9242-ea2b2b2a4985" providerId="AD" clId="Web-{AE1673AF-A5EA-EAA8-597B-FB364D58A888}" dt="2020-05-29T17:45:52.543" v="6" actId="20577"/>
        <pc:sldMkLst>
          <pc:docMk/>
          <pc:sldMk cId="1153346332" sldId="9104"/>
        </pc:sldMkLst>
        <pc:spChg chg="mod">
          <ac:chgData name="Susan Coleman" userId="S::susan.coleman@ansys.com::bf3ca523-d9d2-4935-9242-ea2b2b2a4985" providerId="AD" clId="Web-{AE1673AF-A5EA-EAA8-597B-FB364D58A888}" dt="2020-05-29T17:45:52.543" v="6" actId="20577"/>
          <ac:spMkLst>
            <pc:docMk/>
            <pc:sldMk cId="1153346332" sldId="9104"/>
            <ac:spMk id="2" creationId="{BF09F97B-A23A-3E40-8354-D7480B3544A4}"/>
          </ac:spMkLst>
        </pc:spChg>
      </pc:sldChg>
    </pc:docChg>
  </pc:docChgLst>
  <pc:docChgLst>
    <pc:chgData name="Susan Coleman" userId="bf3ca523-d9d2-4935-9242-ea2b2b2a4985" providerId="ADAL" clId="{F955C6D4-9215-4CAF-B2F6-0717F4A24F50}"/>
    <pc:docChg chg="custSel modSld">
      <pc:chgData name="Susan Coleman" userId="bf3ca523-d9d2-4935-9242-ea2b2b2a4985" providerId="ADAL" clId="{F955C6D4-9215-4CAF-B2F6-0717F4A24F50}" dt="2020-05-28T17:25:59.618" v="30" actId="1592"/>
      <pc:docMkLst>
        <pc:docMk/>
      </pc:docMkLst>
      <pc:sldChg chg="modSp delCm">
        <pc:chgData name="Susan Coleman" userId="bf3ca523-d9d2-4935-9242-ea2b2b2a4985" providerId="ADAL" clId="{F955C6D4-9215-4CAF-B2F6-0717F4A24F50}" dt="2020-05-27T18:09:58.673" v="25" actId="207"/>
        <pc:sldMkLst>
          <pc:docMk/>
          <pc:sldMk cId="3810840697" sldId="739"/>
        </pc:sldMkLst>
        <pc:spChg chg="mod">
          <ac:chgData name="Susan Coleman" userId="bf3ca523-d9d2-4935-9242-ea2b2b2a4985" providerId="ADAL" clId="{F955C6D4-9215-4CAF-B2F6-0717F4A24F50}" dt="2020-05-27T18:09:58.673" v="25" actId="207"/>
          <ac:spMkLst>
            <pc:docMk/>
            <pc:sldMk cId="3810840697" sldId="739"/>
            <ac:spMk id="3" creationId="{B85CE421-0741-4935-A993-270A9001FC7F}"/>
          </ac:spMkLst>
        </pc:spChg>
      </pc:sldChg>
      <pc:sldChg chg="delCm">
        <pc:chgData name="Susan Coleman" userId="bf3ca523-d9d2-4935-9242-ea2b2b2a4985" providerId="ADAL" clId="{F955C6D4-9215-4CAF-B2F6-0717F4A24F50}" dt="2020-05-27T18:10:05.105" v="26" actId="1592"/>
        <pc:sldMkLst>
          <pc:docMk/>
          <pc:sldMk cId="327063097" sldId="745"/>
        </pc:sldMkLst>
      </pc:sldChg>
      <pc:sldChg chg="modSp">
        <pc:chgData name="Susan Coleman" userId="bf3ca523-d9d2-4935-9242-ea2b2b2a4985" providerId="ADAL" clId="{F955C6D4-9215-4CAF-B2F6-0717F4A24F50}" dt="2020-05-27T17:46:43.102" v="23" actId="207"/>
        <pc:sldMkLst>
          <pc:docMk/>
          <pc:sldMk cId="3217751600" sldId="782"/>
        </pc:sldMkLst>
        <pc:spChg chg="mod">
          <ac:chgData name="Susan Coleman" userId="bf3ca523-d9d2-4935-9242-ea2b2b2a4985" providerId="ADAL" clId="{F955C6D4-9215-4CAF-B2F6-0717F4A24F50}" dt="2020-05-27T17:46:43.102" v="23" actId="207"/>
          <ac:spMkLst>
            <pc:docMk/>
            <pc:sldMk cId="3217751600" sldId="782"/>
            <ac:spMk id="3" creationId="{7D0171ED-83C5-4E07-B94E-64001D3CABA5}"/>
          </ac:spMkLst>
        </pc:spChg>
      </pc:sldChg>
      <pc:sldChg chg="delCm">
        <pc:chgData name="Susan Coleman" userId="bf3ca523-d9d2-4935-9242-ea2b2b2a4985" providerId="ADAL" clId="{F955C6D4-9215-4CAF-B2F6-0717F4A24F50}" dt="2020-05-27T18:10:10.178" v="27" actId="1592"/>
        <pc:sldMkLst>
          <pc:docMk/>
          <pc:sldMk cId="3153669588" sldId="816"/>
        </pc:sldMkLst>
      </pc:sldChg>
      <pc:sldChg chg="delCm">
        <pc:chgData name="Susan Coleman" userId="bf3ca523-d9d2-4935-9242-ea2b2b2a4985" providerId="ADAL" clId="{F955C6D4-9215-4CAF-B2F6-0717F4A24F50}" dt="2020-05-27T18:10:16.586" v="28" actId="1592"/>
        <pc:sldMkLst>
          <pc:docMk/>
          <pc:sldMk cId="1744319160" sldId="817"/>
        </pc:sldMkLst>
      </pc:sldChg>
      <pc:sldChg chg="delCm">
        <pc:chgData name="Susan Coleman" userId="bf3ca523-d9d2-4935-9242-ea2b2b2a4985" providerId="ADAL" clId="{F955C6D4-9215-4CAF-B2F6-0717F4A24F50}" dt="2020-05-28T17:25:59.618" v="30" actId="1592"/>
        <pc:sldMkLst>
          <pc:docMk/>
          <pc:sldMk cId="1695567561" sldId="818"/>
        </pc:sldMkLst>
      </pc:sldChg>
      <pc:sldChg chg="modSp mod">
        <pc:chgData name="Susan Coleman" userId="bf3ca523-d9d2-4935-9242-ea2b2b2a4985" providerId="ADAL" clId="{F955C6D4-9215-4CAF-B2F6-0717F4A24F50}" dt="2020-05-27T17:45:57.420" v="21" actId="20577"/>
        <pc:sldMkLst>
          <pc:docMk/>
          <pc:sldMk cId="1153346332" sldId="9104"/>
        </pc:sldMkLst>
        <pc:spChg chg="mod">
          <ac:chgData name="Susan Coleman" userId="bf3ca523-d9d2-4935-9242-ea2b2b2a4985" providerId="ADAL" clId="{F955C6D4-9215-4CAF-B2F6-0717F4A24F50}" dt="2020-05-27T17:45:57.420" v="21" actId="20577"/>
          <ac:spMkLst>
            <pc:docMk/>
            <pc:sldMk cId="1153346332" sldId="9104"/>
            <ac:spMk id="2" creationId="{BF09F97B-A23A-3E40-8354-D7480B3544A4}"/>
          </ac:spMkLst>
        </pc:spChg>
        <pc:spChg chg="mod">
          <ac:chgData name="Susan Coleman" userId="bf3ca523-d9d2-4935-9242-ea2b2b2a4985" providerId="ADAL" clId="{F955C6D4-9215-4CAF-B2F6-0717F4A24F50}" dt="2020-05-27T17:45:54.360" v="14" actId="20577"/>
          <ac:spMkLst>
            <pc:docMk/>
            <pc:sldMk cId="1153346332" sldId="9104"/>
            <ac:spMk id="4" creationId="{5D397922-B683-F444-B3C1-D6F502889C4E}"/>
          </ac:spMkLst>
        </pc:spChg>
      </pc:sldChg>
    </pc:docChg>
  </pc:docChgLst>
  <pc:docChgLst>
    <pc:chgData name="Gautham Varma" userId="8fd6b3e3-133b-44bc-b0ff-918a348cb210" providerId="ADAL" clId="{823F186A-5154-4868-B7BB-1980195EC969}"/>
    <pc:docChg chg="undo custSel modSld modMainMaster">
      <pc:chgData name="Gautham Varma" userId="8fd6b3e3-133b-44bc-b0ff-918a348cb210" providerId="ADAL" clId="{823F186A-5154-4868-B7BB-1980195EC969}" dt="2023-05-02T10:20:19.943" v="351" actId="6549"/>
      <pc:docMkLst>
        <pc:docMk/>
      </pc:docMkLst>
      <pc:sldChg chg="modSp mod">
        <pc:chgData name="Gautham Varma" userId="8fd6b3e3-133b-44bc-b0ff-918a348cb210" providerId="ADAL" clId="{823F186A-5154-4868-B7BB-1980195EC969}" dt="2023-04-25T12:02:27.286" v="14" actId="207"/>
        <pc:sldMkLst>
          <pc:docMk/>
          <pc:sldMk cId="3810840697" sldId="739"/>
        </pc:sldMkLst>
        <pc:spChg chg="mod">
          <ac:chgData name="Gautham Varma" userId="8fd6b3e3-133b-44bc-b0ff-918a348cb210" providerId="ADAL" clId="{823F186A-5154-4868-B7BB-1980195EC969}" dt="2023-04-25T12:02:27.286" v="14" actId="207"/>
          <ac:spMkLst>
            <pc:docMk/>
            <pc:sldMk cId="3810840697" sldId="739"/>
            <ac:spMk id="3" creationId="{B85CE421-0741-4935-A993-270A9001FC7F}"/>
          </ac:spMkLst>
        </pc:spChg>
      </pc:sldChg>
      <pc:sldChg chg="modSp mod">
        <pc:chgData name="Gautham Varma" userId="8fd6b3e3-133b-44bc-b0ff-918a348cb210" providerId="ADAL" clId="{823F186A-5154-4868-B7BB-1980195EC969}" dt="2023-04-25T12:05:31.271" v="36" actId="207"/>
        <pc:sldMkLst>
          <pc:docMk/>
          <pc:sldMk cId="327063097" sldId="745"/>
        </pc:sldMkLst>
        <pc:spChg chg="mod">
          <ac:chgData name="Gautham Varma" userId="8fd6b3e3-133b-44bc-b0ff-918a348cb210" providerId="ADAL" clId="{823F186A-5154-4868-B7BB-1980195EC969}" dt="2023-04-25T12:05:31.271" v="36" actId="207"/>
          <ac:spMkLst>
            <pc:docMk/>
            <pc:sldMk cId="327063097" sldId="745"/>
            <ac:spMk id="3" creationId="{DB377CFC-9F03-4978-9A30-493112A2B521}"/>
          </ac:spMkLst>
        </pc:spChg>
        <pc:spChg chg="mod">
          <ac:chgData name="Gautham Varma" userId="8fd6b3e3-133b-44bc-b0ff-918a348cb210" providerId="ADAL" clId="{823F186A-5154-4868-B7BB-1980195EC969}" dt="2023-04-25T12:04:16.662" v="21" actId="1076"/>
          <ac:spMkLst>
            <pc:docMk/>
            <pc:sldMk cId="327063097" sldId="745"/>
            <ac:spMk id="4" creationId="{6BE6EA79-C61E-4570-8D58-6AB974EB4349}"/>
          </ac:spMkLst>
        </pc:spChg>
        <pc:spChg chg="mod">
          <ac:chgData name="Gautham Varma" userId="8fd6b3e3-133b-44bc-b0ff-918a348cb210" providerId="ADAL" clId="{823F186A-5154-4868-B7BB-1980195EC969}" dt="2023-04-25T12:04:42.076" v="27" actId="1076"/>
          <ac:spMkLst>
            <pc:docMk/>
            <pc:sldMk cId="327063097" sldId="745"/>
            <ac:spMk id="5" creationId="{25D033FA-76C1-4654-8C92-6F714413C9A3}"/>
          </ac:spMkLst>
        </pc:spChg>
        <pc:spChg chg="mod">
          <ac:chgData name="Gautham Varma" userId="8fd6b3e3-133b-44bc-b0ff-918a348cb210" providerId="ADAL" clId="{823F186A-5154-4868-B7BB-1980195EC969}" dt="2023-04-25T12:04:54.407" v="31" actId="1076"/>
          <ac:spMkLst>
            <pc:docMk/>
            <pc:sldMk cId="327063097" sldId="745"/>
            <ac:spMk id="6" creationId="{9FD70F21-823F-45C8-884E-B67BFEDBE87B}"/>
          </ac:spMkLst>
        </pc:spChg>
      </pc:sldChg>
      <pc:sldChg chg="modSp mod">
        <pc:chgData name="Gautham Varma" userId="8fd6b3e3-133b-44bc-b0ff-918a348cb210" providerId="ADAL" clId="{823F186A-5154-4868-B7BB-1980195EC969}" dt="2023-05-02T10:20:02.380" v="347" actId="113"/>
        <pc:sldMkLst>
          <pc:docMk/>
          <pc:sldMk cId="3217751600" sldId="782"/>
        </pc:sldMkLst>
        <pc:spChg chg="mod">
          <ac:chgData name="Gautham Varma" userId="8fd6b3e3-133b-44bc-b0ff-918a348cb210" providerId="ADAL" clId="{823F186A-5154-4868-B7BB-1980195EC969}" dt="2023-05-02T10:20:02.380" v="347" actId="113"/>
          <ac:spMkLst>
            <pc:docMk/>
            <pc:sldMk cId="3217751600" sldId="782"/>
            <ac:spMk id="3" creationId="{7D0171ED-83C5-4E07-B94E-64001D3CABA5}"/>
          </ac:spMkLst>
        </pc:spChg>
      </pc:sldChg>
      <pc:sldChg chg="modSp mod">
        <pc:chgData name="Gautham Varma" userId="8fd6b3e3-133b-44bc-b0ff-918a348cb210" providerId="ADAL" clId="{823F186A-5154-4868-B7BB-1980195EC969}" dt="2023-04-25T12:26:33.292" v="345" actId="1076"/>
        <pc:sldMkLst>
          <pc:docMk/>
          <pc:sldMk cId="1285008976" sldId="799"/>
        </pc:sldMkLst>
        <pc:spChg chg="mod">
          <ac:chgData name="Gautham Varma" userId="8fd6b3e3-133b-44bc-b0ff-918a348cb210" providerId="ADAL" clId="{823F186A-5154-4868-B7BB-1980195EC969}" dt="2023-04-25T12:26:33.292" v="345" actId="1076"/>
          <ac:spMkLst>
            <pc:docMk/>
            <pc:sldMk cId="1285008976" sldId="799"/>
            <ac:spMk id="27" creationId="{778F3439-7164-47E6-8DDD-D445B013E1EC}"/>
          </ac:spMkLst>
        </pc:spChg>
      </pc:sldChg>
      <pc:sldChg chg="modSp mod modAnim">
        <pc:chgData name="Gautham Varma" userId="8fd6b3e3-133b-44bc-b0ff-918a348cb210" providerId="ADAL" clId="{823F186A-5154-4868-B7BB-1980195EC969}" dt="2023-04-25T12:16:41.219" v="264" actId="20577"/>
        <pc:sldMkLst>
          <pc:docMk/>
          <pc:sldMk cId="1196629186" sldId="802"/>
        </pc:sldMkLst>
        <pc:spChg chg="mod">
          <ac:chgData name="Gautham Varma" userId="8fd6b3e3-133b-44bc-b0ff-918a348cb210" providerId="ADAL" clId="{823F186A-5154-4868-B7BB-1980195EC969}" dt="2023-04-25T12:14:46.130" v="248" actId="1076"/>
          <ac:spMkLst>
            <pc:docMk/>
            <pc:sldMk cId="1196629186" sldId="802"/>
            <ac:spMk id="4" creationId="{1115FE55-C3D3-4351-94BB-E6F1DA086149}"/>
          </ac:spMkLst>
        </pc:spChg>
        <pc:spChg chg="mod">
          <ac:chgData name="Gautham Varma" userId="8fd6b3e3-133b-44bc-b0ff-918a348cb210" providerId="ADAL" clId="{823F186A-5154-4868-B7BB-1980195EC969}" dt="2023-04-25T12:14:46.130" v="248" actId="1076"/>
          <ac:spMkLst>
            <pc:docMk/>
            <pc:sldMk cId="1196629186" sldId="802"/>
            <ac:spMk id="12" creationId="{BE42A4D6-3027-4461-984D-93C4A910B785}"/>
          </ac:spMkLst>
        </pc:spChg>
        <pc:spChg chg="mod">
          <ac:chgData name="Gautham Varma" userId="8fd6b3e3-133b-44bc-b0ff-918a348cb210" providerId="ADAL" clId="{823F186A-5154-4868-B7BB-1980195EC969}" dt="2023-04-25T12:14:46.130" v="248" actId="1076"/>
          <ac:spMkLst>
            <pc:docMk/>
            <pc:sldMk cId="1196629186" sldId="802"/>
            <ac:spMk id="13" creationId="{00D1F69F-3EAA-4018-B38C-F5A07DA6A975}"/>
          </ac:spMkLst>
        </pc:spChg>
        <pc:spChg chg="mod">
          <ac:chgData name="Gautham Varma" userId="8fd6b3e3-133b-44bc-b0ff-918a348cb210" providerId="ADAL" clId="{823F186A-5154-4868-B7BB-1980195EC969}" dt="2023-04-25T12:11:41.310" v="143" actId="207"/>
          <ac:spMkLst>
            <pc:docMk/>
            <pc:sldMk cId="1196629186" sldId="802"/>
            <ac:spMk id="30" creationId="{B3AFE5FE-D129-435A-A753-2B05A783D94D}"/>
          </ac:spMkLst>
        </pc:spChg>
        <pc:spChg chg="mod">
          <ac:chgData name="Gautham Varma" userId="8fd6b3e3-133b-44bc-b0ff-918a348cb210" providerId="ADAL" clId="{823F186A-5154-4868-B7BB-1980195EC969}" dt="2023-04-25T12:07:04.872" v="42" actId="207"/>
          <ac:spMkLst>
            <pc:docMk/>
            <pc:sldMk cId="1196629186" sldId="802"/>
            <ac:spMk id="32" creationId="{13133512-1105-44BA-BEC7-37EDB64A8AEF}"/>
          </ac:spMkLst>
        </pc:spChg>
        <pc:spChg chg="mod">
          <ac:chgData name="Gautham Varma" userId="8fd6b3e3-133b-44bc-b0ff-918a348cb210" providerId="ADAL" clId="{823F186A-5154-4868-B7BB-1980195EC969}" dt="2023-04-25T12:16:41.219" v="264" actId="20577"/>
          <ac:spMkLst>
            <pc:docMk/>
            <pc:sldMk cId="1196629186" sldId="802"/>
            <ac:spMk id="33" creationId="{3DD1EA36-DDF0-44BD-A15B-377F0135E4C0}"/>
          </ac:spMkLst>
        </pc:spChg>
        <pc:grpChg chg="mod">
          <ac:chgData name="Gautham Varma" userId="8fd6b3e3-133b-44bc-b0ff-918a348cb210" providerId="ADAL" clId="{823F186A-5154-4868-B7BB-1980195EC969}" dt="2023-04-25T12:14:46.130" v="248" actId="1076"/>
          <ac:grpSpMkLst>
            <pc:docMk/>
            <pc:sldMk cId="1196629186" sldId="802"/>
            <ac:grpSpMk id="6" creationId="{08ADA6F5-85C5-41FC-8998-D98E0B25A2E6}"/>
          </ac:grpSpMkLst>
        </pc:grpChg>
        <pc:grpChg chg="mod">
          <ac:chgData name="Gautham Varma" userId="8fd6b3e3-133b-44bc-b0ff-918a348cb210" providerId="ADAL" clId="{823F186A-5154-4868-B7BB-1980195EC969}" dt="2023-04-25T12:14:46.130" v="248" actId="1076"/>
          <ac:grpSpMkLst>
            <pc:docMk/>
            <pc:sldMk cId="1196629186" sldId="802"/>
            <ac:grpSpMk id="8" creationId="{3F7EC38A-B300-47E9-90EF-DB866E8C33C1}"/>
          </ac:grpSpMkLst>
        </pc:grpChg>
        <pc:grpChg chg="mod">
          <ac:chgData name="Gautham Varma" userId="8fd6b3e3-133b-44bc-b0ff-918a348cb210" providerId="ADAL" clId="{823F186A-5154-4868-B7BB-1980195EC969}" dt="2023-04-25T12:14:46.130" v="248" actId="1076"/>
          <ac:grpSpMkLst>
            <pc:docMk/>
            <pc:sldMk cId="1196629186" sldId="802"/>
            <ac:grpSpMk id="10" creationId="{92BBE38A-7541-43F5-8469-7C23CB7EA987}"/>
          </ac:grpSpMkLst>
        </pc:grpChg>
        <pc:grpChg chg="mod">
          <ac:chgData name="Gautham Varma" userId="8fd6b3e3-133b-44bc-b0ff-918a348cb210" providerId="ADAL" clId="{823F186A-5154-4868-B7BB-1980195EC969}" dt="2023-04-25T12:14:46.130" v="248" actId="1076"/>
          <ac:grpSpMkLst>
            <pc:docMk/>
            <pc:sldMk cId="1196629186" sldId="802"/>
            <ac:grpSpMk id="28" creationId="{C6B493CF-FFB2-49FB-8BAC-AAD8E51A946C}"/>
          </ac:grpSpMkLst>
        </pc:grpChg>
        <pc:cxnChg chg="mod">
          <ac:chgData name="Gautham Varma" userId="8fd6b3e3-133b-44bc-b0ff-918a348cb210" providerId="ADAL" clId="{823F186A-5154-4868-B7BB-1980195EC969}" dt="2023-04-25T12:14:46.130" v="248" actId="1076"/>
          <ac:cxnSpMkLst>
            <pc:docMk/>
            <pc:sldMk cId="1196629186" sldId="802"/>
            <ac:cxnSpMk id="29" creationId="{E33B5AC2-A4A2-4366-9FF4-750060ED6BA1}"/>
          </ac:cxnSpMkLst>
        </pc:cxnChg>
      </pc:sldChg>
      <pc:sldChg chg="delSp modSp mod">
        <pc:chgData name="Gautham Varma" userId="8fd6b3e3-133b-44bc-b0ff-918a348cb210" providerId="ADAL" clId="{823F186A-5154-4868-B7BB-1980195EC969}" dt="2023-04-25T12:21:23.724" v="332" actId="20577"/>
        <pc:sldMkLst>
          <pc:docMk/>
          <pc:sldMk cId="3153669588" sldId="816"/>
        </pc:sldMkLst>
        <pc:spChg chg="mod">
          <ac:chgData name="Gautham Varma" userId="8fd6b3e3-133b-44bc-b0ff-918a348cb210" providerId="ADAL" clId="{823F186A-5154-4868-B7BB-1980195EC969}" dt="2023-04-25T12:18:30.039" v="294" actId="1076"/>
          <ac:spMkLst>
            <pc:docMk/>
            <pc:sldMk cId="3153669588" sldId="816"/>
            <ac:spMk id="32" creationId="{3D83C9B0-904A-4BF6-96D8-D9C15A9286D7}"/>
          </ac:spMkLst>
        </pc:spChg>
        <pc:spChg chg="mod">
          <ac:chgData name="Gautham Varma" userId="8fd6b3e3-133b-44bc-b0ff-918a348cb210" providerId="ADAL" clId="{823F186A-5154-4868-B7BB-1980195EC969}" dt="2023-04-25T12:21:23.724" v="332" actId="20577"/>
          <ac:spMkLst>
            <pc:docMk/>
            <pc:sldMk cId="3153669588" sldId="816"/>
            <ac:spMk id="52" creationId="{6304051D-02B4-457F-94C6-A89ACCEFAF45}"/>
          </ac:spMkLst>
        </pc:spChg>
        <pc:spChg chg="del">
          <ac:chgData name="Gautham Varma" userId="8fd6b3e3-133b-44bc-b0ff-918a348cb210" providerId="ADAL" clId="{823F186A-5154-4868-B7BB-1980195EC969}" dt="2023-04-25T12:17:55.074" v="289" actId="478"/>
          <ac:spMkLst>
            <pc:docMk/>
            <pc:sldMk cId="3153669588" sldId="816"/>
            <ac:spMk id="54" creationId="{2FD28EDC-7E75-4161-8583-04E7121F7549}"/>
          </ac:spMkLst>
        </pc:spChg>
        <pc:grpChg chg="mod">
          <ac:chgData name="Gautham Varma" userId="8fd6b3e3-133b-44bc-b0ff-918a348cb210" providerId="ADAL" clId="{823F186A-5154-4868-B7BB-1980195EC969}" dt="2023-04-25T12:18:30.039" v="294" actId="1076"/>
          <ac:grpSpMkLst>
            <pc:docMk/>
            <pc:sldMk cId="3153669588" sldId="816"/>
            <ac:grpSpMk id="53" creationId="{C99A9437-29CC-4DCA-BFA1-4CB2E74DB00B}"/>
          </ac:grpSpMkLst>
        </pc:grpChg>
      </pc:sldChg>
      <pc:sldChg chg="addSp delSp modSp mod modAnim">
        <pc:chgData name="Gautham Varma" userId="8fd6b3e3-133b-44bc-b0ff-918a348cb210" providerId="ADAL" clId="{823F186A-5154-4868-B7BB-1980195EC969}" dt="2023-04-25T12:21:13.737" v="330" actId="20577"/>
        <pc:sldMkLst>
          <pc:docMk/>
          <pc:sldMk cId="1744319160" sldId="817"/>
        </pc:sldMkLst>
        <pc:spChg chg="add mod">
          <ac:chgData name="Gautham Varma" userId="8fd6b3e3-133b-44bc-b0ff-918a348cb210" providerId="ADAL" clId="{823F186A-5154-4868-B7BB-1980195EC969}" dt="2023-04-25T12:20:19.939" v="317" actId="571"/>
          <ac:spMkLst>
            <pc:docMk/>
            <pc:sldMk cId="1744319160" sldId="817"/>
            <ac:spMk id="24" creationId="{F0B8E242-CB3F-1E24-67E4-5EDE33076EE6}"/>
          </ac:spMkLst>
        </pc:spChg>
        <pc:spChg chg="mod">
          <ac:chgData name="Gautham Varma" userId="8fd6b3e3-133b-44bc-b0ff-918a348cb210" providerId="ADAL" clId="{823F186A-5154-4868-B7BB-1980195EC969}" dt="2023-04-25T12:19:56.717" v="315" actId="164"/>
          <ac:spMkLst>
            <pc:docMk/>
            <pc:sldMk cId="1744319160" sldId="817"/>
            <ac:spMk id="31" creationId="{6859B200-B795-42C6-AD4F-373242AEEE89}"/>
          </ac:spMkLst>
        </pc:spChg>
        <pc:spChg chg="mod">
          <ac:chgData name="Gautham Varma" userId="8fd6b3e3-133b-44bc-b0ff-918a348cb210" providerId="ADAL" clId="{823F186A-5154-4868-B7BB-1980195EC969}" dt="2023-04-25T12:19:56.717" v="315" actId="164"/>
          <ac:spMkLst>
            <pc:docMk/>
            <pc:sldMk cId="1744319160" sldId="817"/>
            <ac:spMk id="32" creationId="{E1CCAB40-B81D-486E-94D5-2A49A0AD470C}"/>
          </ac:spMkLst>
        </pc:spChg>
        <pc:spChg chg="mod">
          <ac:chgData name="Gautham Varma" userId="8fd6b3e3-133b-44bc-b0ff-918a348cb210" providerId="ADAL" clId="{823F186A-5154-4868-B7BB-1980195EC969}" dt="2023-04-25T12:19:56.717" v="315" actId="164"/>
          <ac:spMkLst>
            <pc:docMk/>
            <pc:sldMk cId="1744319160" sldId="817"/>
            <ac:spMk id="34" creationId="{54855E41-D6CA-4A24-A2EF-2E02D29C2A36}"/>
          </ac:spMkLst>
        </pc:spChg>
        <pc:spChg chg="mod">
          <ac:chgData name="Gautham Varma" userId="8fd6b3e3-133b-44bc-b0ff-918a348cb210" providerId="ADAL" clId="{823F186A-5154-4868-B7BB-1980195EC969}" dt="2023-04-25T12:19:56.717" v="315" actId="164"/>
          <ac:spMkLst>
            <pc:docMk/>
            <pc:sldMk cId="1744319160" sldId="817"/>
            <ac:spMk id="37" creationId="{F7DB479A-10E9-4665-83A1-2679665EBEB9}"/>
          </ac:spMkLst>
        </pc:spChg>
        <pc:spChg chg="mod">
          <ac:chgData name="Gautham Varma" userId="8fd6b3e3-133b-44bc-b0ff-918a348cb210" providerId="ADAL" clId="{823F186A-5154-4868-B7BB-1980195EC969}" dt="2023-04-25T12:19:56.717" v="315" actId="164"/>
          <ac:spMkLst>
            <pc:docMk/>
            <pc:sldMk cId="1744319160" sldId="817"/>
            <ac:spMk id="41" creationId="{DB006649-17F5-4409-8B8E-2DE31139E0AE}"/>
          </ac:spMkLst>
        </pc:spChg>
        <pc:spChg chg="mod">
          <ac:chgData name="Gautham Varma" userId="8fd6b3e3-133b-44bc-b0ff-918a348cb210" providerId="ADAL" clId="{823F186A-5154-4868-B7BB-1980195EC969}" dt="2023-04-25T12:21:13.737" v="330" actId="20577"/>
          <ac:spMkLst>
            <pc:docMk/>
            <pc:sldMk cId="1744319160" sldId="817"/>
            <ac:spMk id="58" creationId="{61A7F6B5-03A9-4FF9-A8F8-BBD9794F7547}"/>
          </ac:spMkLst>
        </pc:spChg>
        <pc:spChg chg="del">
          <ac:chgData name="Gautham Varma" userId="8fd6b3e3-133b-44bc-b0ff-918a348cb210" providerId="ADAL" clId="{823F186A-5154-4868-B7BB-1980195EC969}" dt="2023-04-25T12:18:56.542" v="306" actId="478"/>
          <ac:spMkLst>
            <pc:docMk/>
            <pc:sldMk cId="1744319160" sldId="817"/>
            <ac:spMk id="59" creationId="{AA68E573-8C65-4B3E-A53E-3E211BA85584}"/>
          </ac:spMkLst>
        </pc:spChg>
        <pc:grpChg chg="add mod">
          <ac:chgData name="Gautham Varma" userId="8fd6b3e3-133b-44bc-b0ff-918a348cb210" providerId="ADAL" clId="{823F186A-5154-4868-B7BB-1980195EC969}" dt="2023-04-25T12:20:34.607" v="318" actId="1076"/>
          <ac:grpSpMkLst>
            <pc:docMk/>
            <pc:sldMk cId="1744319160" sldId="817"/>
            <ac:grpSpMk id="16" creationId="{4EFA72CD-6F0F-5CE2-580A-69434B75B7C3}"/>
          </ac:grpSpMkLst>
        </pc:grpChg>
        <pc:grpChg chg="mod">
          <ac:chgData name="Gautham Varma" userId="8fd6b3e3-133b-44bc-b0ff-918a348cb210" providerId="ADAL" clId="{823F186A-5154-4868-B7BB-1980195EC969}" dt="2023-04-25T12:19:56.717" v="315" actId="164"/>
          <ac:grpSpMkLst>
            <pc:docMk/>
            <pc:sldMk cId="1744319160" sldId="817"/>
            <ac:grpSpMk id="57" creationId="{6028724D-C774-401B-948E-A45E24BCB1A3}"/>
          </ac:grpSpMkLst>
        </pc:grpChg>
        <pc:cxnChg chg="mod">
          <ac:chgData name="Gautham Varma" userId="8fd6b3e3-133b-44bc-b0ff-918a348cb210" providerId="ADAL" clId="{823F186A-5154-4868-B7BB-1980195EC969}" dt="2023-04-25T12:19:56.717" v="315" actId="164"/>
          <ac:cxnSpMkLst>
            <pc:docMk/>
            <pc:sldMk cId="1744319160" sldId="817"/>
            <ac:cxnSpMk id="15" creationId="{70338F95-4669-43A1-9BBD-887CD41674D2}"/>
          </ac:cxnSpMkLst>
        </pc:cxnChg>
        <pc:cxnChg chg="mod">
          <ac:chgData name="Gautham Varma" userId="8fd6b3e3-133b-44bc-b0ff-918a348cb210" providerId="ADAL" clId="{823F186A-5154-4868-B7BB-1980195EC969}" dt="2023-04-25T12:19:56.717" v="315" actId="164"/>
          <ac:cxnSpMkLst>
            <pc:docMk/>
            <pc:sldMk cId="1744319160" sldId="817"/>
            <ac:cxnSpMk id="23" creationId="{B0DED33C-CA75-46A9-B9B1-9A160CC0DB45}"/>
          </ac:cxnSpMkLst>
        </pc:cxnChg>
        <pc:cxnChg chg="mod">
          <ac:chgData name="Gautham Varma" userId="8fd6b3e3-133b-44bc-b0ff-918a348cb210" providerId="ADAL" clId="{823F186A-5154-4868-B7BB-1980195EC969}" dt="2023-04-25T12:19:56.717" v="315" actId="164"/>
          <ac:cxnSpMkLst>
            <pc:docMk/>
            <pc:sldMk cId="1744319160" sldId="817"/>
            <ac:cxnSpMk id="36" creationId="{A14585C0-7A2A-41CF-AE5D-623886BA392C}"/>
          </ac:cxnSpMkLst>
        </pc:cxnChg>
      </pc:sldChg>
      <pc:sldChg chg="modSp mod modNotesTx">
        <pc:chgData name="Gautham Varma" userId="8fd6b3e3-133b-44bc-b0ff-918a348cb210" providerId="ADAL" clId="{823F186A-5154-4868-B7BB-1980195EC969}" dt="2023-05-02T10:20:19.943" v="351" actId="6549"/>
        <pc:sldMkLst>
          <pc:docMk/>
          <pc:sldMk cId="1695567561" sldId="818"/>
        </pc:sldMkLst>
        <pc:spChg chg="mod">
          <ac:chgData name="Gautham Varma" userId="8fd6b3e3-133b-44bc-b0ff-918a348cb210" providerId="ADAL" clId="{823F186A-5154-4868-B7BB-1980195EC969}" dt="2023-05-02T10:20:13.174" v="349" actId="113"/>
          <ac:spMkLst>
            <pc:docMk/>
            <pc:sldMk cId="1695567561" sldId="818"/>
            <ac:spMk id="2" creationId="{209F24EC-C116-4745-9781-526C852ECAD5}"/>
          </ac:spMkLst>
        </pc:spChg>
      </pc:sldChg>
      <pc:sldChg chg="modSp mod">
        <pc:chgData name="Gautham Varma" userId="8fd6b3e3-133b-44bc-b0ff-918a348cb210" providerId="ADAL" clId="{823F186A-5154-4868-B7BB-1980195EC969}" dt="2023-04-25T12:01:55.574" v="12" actId="6549"/>
        <pc:sldMkLst>
          <pc:docMk/>
          <pc:sldMk cId="1153346332" sldId="9104"/>
        </pc:sldMkLst>
        <pc:spChg chg="mod">
          <ac:chgData name="Gautham Varma" userId="8fd6b3e3-133b-44bc-b0ff-918a348cb210" providerId="ADAL" clId="{823F186A-5154-4868-B7BB-1980195EC969}" dt="2023-04-25T12:01:52.226" v="11" actId="207"/>
          <ac:spMkLst>
            <pc:docMk/>
            <pc:sldMk cId="1153346332" sldId="9104"/>
            <ac:spMk id="2" creationId="{BF09F97B-A23A-3E40-8354-D7480B3544A4}"/>
          </ac:spMkLst>
        </pc:spChg>
        <pc:spChg chg="mod">
          <ac:chgData name="Gautham Varma" userId="8fd6b3e3-133b-44bc-b0ff-918a348cb210" providerId="ADAL" clId="{823F186A-5154-4868-B7BB-1980195EC969}" dt="2023-04-25T12:01:55.574" v="12" actId="6549"/>
          <ac:spMkLst>
            <pc:docMk/>
            <pc:sldMk cId="1153346332" sldId="9104"/>
            <ac:spMk id="3" creationId="{68A761CF-4A56-034F-BC0E-526DDDC81FDA}"/>
          </ac:spMkLst>
        </pc:spChg>
      </pc:sldChg>
      <pc:sldMasterChg chg="modSp modSldLayout">
        <pc:chgData name="Gautham Varma" userId="8fd6b3e3-133b-44bc-b0ff-918a348cb210" providerId="ADAL" clId="{823F186A-5154-4868-B7BB-1980195EC969}" dt="2023-04-25T12:02:10.871" v="13"/>
        <pc:sldMasterMkLst>
          <pc:docMk/>
          <pc:sldMasterMk cId="3025922627" sldId="2147483738"/>
        </pc:sldMasterMkLst>
        <pc:spChg chg="mod">
          <ac:chgData name="Gautham Varma" userId="8fd6b3e3-133b-44bc-b0ff-918a348cb210" providerId="ADAL" clId="{823F186A-5154-4868-B7BB-1980195EC969}" dt="2023-04-25T12:02:10.871" v="13"/>
          <ac:spMkLst>
            <pc:docMk/>
            <pc:sldMasterMk cId="3025922627" sldId="2147483738"/>
            <ac:spMk id="3" creationId="{7C66E622-A13F-4675-A281-8D8CC6175629}"/>
          </ac:spMkLst>
        </pc:spChg>
        <pc:sldLayoutChg chg="modSp">
          <pc:chgData name="Gautham Varma" userId="8fd6b3e3-133b-44bc-b0ff-918a348cb210" providerId="ADAL" clId="{823F186A-5154-4868-B7BB-1980195EC969}" dt="2023-04-25T12:02:10.871" v="13"/>
          <pc:sldLayoutMkLst>
            <pc:docMk/>
            <pc:sldMasterMk cId="3025922627" sldId="2147483738"/>
            <pc:sldLayoutMk cId="3254633528" sldId="2147483739"/>
          </pc:sldLayoutMkLst>
          <pc:spChg chg="mod">
            <ac:chgData name="Gautham Varma" userId="8fd6b3e3-133b-44bc-b0ff-918a348cb210" providerId="ADAL" clId="{823F186A-5154-4868-B7BB-1980195EC969}" dt="2023-04-25T12:02:10.871" v="13"/>
            <ac:spMkLst>
              <pc:docMk/>
              <pc:sldMasterMk cId="3025922627" sldId="2147483738"/>
              <pc:sldLayoutMk cId="3254633528" sldId="2147483739"/>
              <ac:spMk id="7" creationId="{86191E51-6FFC-4231-97E9-4C436119983B}"/>
            </ac:spMkLst>
          </pc:spChg>
        </pc:sldLayoutChg>
        <pc:sldLayoutChg chg="modSp">
          <pc:chgData name="Gautham Varma" userId="8fd6b3e3-133b-44bc-b0ff-918a348cb210" providerId="ADAL" clId="{823F186A-5154-4868-B7BB-1980195EC969}" dt="2023-04-25T12:02:10.871" v="13"/>
          <pc:sldLayoutMkLst>
            <pc:docMk/>
            <pc:sldMasterMk cId="3025922627" sldId="2147483738"/>
            <pc:sldLayoutMk cId="2133251246" sldId="2147483751"/>
          </pc:sldLayoutMkLst>
          <pc:spChg chg="mod">
            <ac:chgData name="Gautham Varma" userId="8fd6b3e3-133b-44bc-b0ff-918a348cb210" providerId="ADAL" clId="{823F186A-5154-4868-B7BB-1980195EC969}" dt="2023-04-25T12:02:10.871" v="13"/>
            <ac:spMkLst>
              <pc:docMk/>
              <pc:sldMasterMk cId="3025922627" sldId="2147483738"/>
              <pc:sldLayoutMk cId="2133251246" sldId="2147483751"/>
              <ac:spMk id="4" creationId="{E6AEF1B2-1440-4FE5-8C1B-C291F424F993}"/>
            </ac:spMkLst>
          </pc:spChg>
        </pc:sldLayoutChg>
      </pc:sldMasterChg>
      <pc:sldMasterChg chg="modSp modSldLayout">
        <pc:chgData name="Gautham Varma" userId="8fd6b3e3-133b-44bc-b0ff-918a348cb210" providerId="ADAL" clId="{823F186A-5154-4868-B7BB-1980195EC969}" dt="2023-04-25T12:02:10.871" v="13"/>
        <pc:sldMasterMkLst>
          <pc:docMk/>
          <pc:sldMasterMk cId="2463119337" sldId="2147483753"/>
        </pc:sldMasterMkLst>
        <pc:spChg chg="mod">
          <ac:chgData name="Gautham Varma" userId="8fd6b3e3-133b-44bc-b0ff-918a348cb210" providerId="ADAL" clId="{823F186A-5154-4868-B7BB-1980195EC969}" dt="2023-04-25T12:02:10.871" v="13"/>
          <ac:spMkLst>
            <pc:docMk/>
            <pc:sldMasterMk cId="2463119337" sldId="2147483753"/>
            <ac:spMk id="3" creationId="{7C66E622-A13F-4675-A281-8D8CC6175629}"/>
          </ac:spMkLst>
        </pc:spChg>
        <pc:sldLayoutChg chg="modSp">
          <pc:chgData name="Gautham Varma" userId="8fd6b3e3-133b-44bc-b0ff-918a348cb210" providerId="ADAL" clId="{823F186A-5154-4868-B7BB-1980195EC969}" dt="2023-04-25T12:02:10.871" v="13"/>
          <pc:sldLayoutMkLst>
            <pc:docMk/>
            <pc:sldMasterMk cId="2463119337" sldId="2147483753"/>
            <pc:sldLayoutMk cId="2053703627" sldId="2147483754"/>
          </pc:sldLayoutMkLst>
          <pc:spChg chg="mod">
            <ac:chgData name="Gautham Varma" userId="8fd6b3e3-133b-44bc-b0ff-918a348cb210" providerId="ADAL" clId="{823F186A-5154-4868-B7BB-1980195EC969}" dt="2023-04-25T12:02:10.871" v="13"/>
            <ac:spMkLst>
              <pc:docMk/>
              <pc:sldMasterMk cId="2463119337" sldId="2147483753"/>
              <pc:sldLayoutMk cId="2053703627" sldId="2147483754"/>
              <ac:spMk id="7" creationId="{86191E51-6FFC-4231-97E9-4C436119983B}"/>
            </ac:spMkLst>
          </pc:spChg>
        </pc:sldLayoutChg>
        <pc:sldLayoutChg chg="modSp">
          <pc:chgData name="Gautham Varma" userId="8fd6b3e3-133b-44bc-b0ff-918a348cb210" providerId="ADAL" clId="{823F186A-5154-4868-B7BB-1980195EC969}" dt="2023-04-25T12:02:10.871" v="13"/>
          <pc:sldLayoutMkLst>
            <pc:docMk/>
            <pc:sldMasterMk cId="2463119337" sldId="2147483753"/>
            <pc:sldLayoutMk cId="852159709" sldId="2147483766"/>
          </pc:sldLayoutMkLst>
          <pc:spChg chg="mod">
            <ac:chgData name="Gautham Varma" userId="8fd6b3e3-133b-44bc-b0ff-918a348cb210" providerId="ADAL" clId="{823F186A-5154-4868-B7BB-1980195EC969}" dt="2023-04-25T12:02:10.871" v="13"/>
            <ac:spMkLst>
              <pc:docMk/>
              <pc:sldMasterMk cId="2463119337" sldId="2147483753"/>
              <pc:sldLayoutMk cId="852159709" sldId="2147483766"/>
              <ac:spMk id="4" creationId="{E6AEF1B2-1440-4FE5-8C1B-C291F424F993}"/>
            </ac:spMkLst>
          </pc:spChg>
        </pc:sldLayoutChg>
      </pc:sldMasterChg>
    </pc:docChg>
  </pc:docChgLst>
  <pc:docChgLst>
    <pc:chgData name="Kaitlin Tyler" userId="971d5887-dada-4101-bef7-69a3ed4a7a52" providerId="ADAL" clId="{00583C4D-3B89-48F6-8C26-3315D558E901}"/>
    <pc:docChg chg="custSel addSld delSld modSld">
      <pc:chgData name="Kaitlin Tyler" userId="971d5887-dada-4101-bef7-69a3ed4a7a52" providerId="ADAL" clId="{00583C4D-3B89-48F6-8C26-3315D558E901}" dt="2023-05-10T17:37:57.289" v="49" actId="680"/>
      <pc:docMkLst>
        <pc:docMk/>
      </pc:docMkLst>
      <pc:sldChg chg="modSp">
        <pc:chgData name="Kaitlin Tyler" userId="971d5887-dada-4101-bef7-69a3ed4a7a52" providerId="ADAL" clId="{00583C4D-3B89-48F6-8C26-3315D558E901}" dt="2023-05-10T15:57:02.041" v="28" actId="12"/>
        <pc:sldMkLst>
          <pc:docMk/>
          <pc:sldMk cId="3810840697" sldId="739"/>
        </pc:sldMkLst>
        <pc:spChg chg="mod">
          <ac:chgData name="Kaitlin Tyler" userId="971d5887-dada-4101-bef7-69a3ed4a7a52" providerId="ADAL" clId="{00583C4D-3B89-48F6-8C26-3315D558E901}" dt="2023-05-10T15:57:02.041" v="28" actId="12"/>
          <ac:spMkLst>
            <pc:docMk/>
            <pc:sldMk cId="3810840697" sldId="739"/>
            <ac:spMk id="3" creationId="{B85CE421-0741-4935-A993-270A9001FC7F}"/>
          </ac:spMkLst>
        </pc:spChg>
      </pc:sldChg>
      <pc:sldChg chg="modSp">
        <pc:chgData name="Kaitlin Tyler" userId="971d5887-dada-4101-bef7-69a3ed4a7a52" providerId="ADAL" clId="{00583C4D-3B89-48F6-8C26-3315D558E901}" dt="2023-05-10T17:21:18.500" v="45" actId="12"/>
        <pc:sldMkLst>
          <pc:docMk/>
          <pc:sldMk cId="327063097" sldId="745"/>
        </pc:sldMkLst>
        <pc:spChg chg="mod">
          <ac:chgData name="Kaitlin Tyler" userId="971d5887-dada-4101-bef7-69a3ed4a7a52" providerId="ADAL" clId="{00583C4D-3B89-48F6-8C26-3315D558E901}" dt="2023-05-10T17:21:18.500" v="45" actId="12"/>
          <ac:spMkLst>
            <pc:docMk/>
            <pc:sldMk cId="327063097" sldId="745"/>
            <ac:spMk id="3" creationId="{DB377CFC-9F03-4978-9A30-493112A2B521}"/>
          </ac:spMkLst>
        </pc:spChg>
      </pc:sldChg>
      <pc:sldChg chg="modSp mod">
        <pc:chgData name="Kaitlin Tyler" userId="971d5887-dada-4101-bef7-69a3ed4a7a52" providerId="ADAL" clId="{00583C4D-3B89-48F6-8C26-3315D558E901}" dt="2023-05-10T15:57:19.352" v="31" actId="5793"/>
        <pc:sldMkLst>
          <pc:docMk/>
          <pc:sldMk cId="3217751600" sldId="782"/>
        </pc:sldMkLst>
        <pc:spChg chg="mod">
          <ac:chgData name="Kaitlin Tyler" userId="971d5887-dada-4101-bef7-69a3ed4a7a52" providerId="ADAL" clId="{00583C4D-3B89-48F6-8C26-3315D558E901}" dt="2023-05-10T15:57:19.352" v="31" actId="5793"/>
          <ac:spMkLst>
            <pc:docMk/>
            <pc:sldMk cId="3217751600" sldId="782"/>
            <ac:spMk id="3" creationId="{7D0171ED-83C5-4E07-B94E-64001D3CABA5}"/>
          </ac:spMkLst>
        </pc:spChg>
      </pc:sldChg>
      <pc:sldChg chg="addSp modSp mod chgLayout">
        <pc:chgData name="Kaitlin Tyler" userId="971d5887-dada-4101-bef7-69a3ed4a7a52" providerId="ADAL" clId="{00583C4D-3B89-48F6-8C26-3315D558E901}" dt="2023-05-10T15:57:59.222" v="44"/>
        <pc:sldMkLst>
          <pc:docMk/>
          <pc:sldMk cId="1285008976" sldId="799"/>
        </pc:sldMkLst>
        <pc:spChg chg="add mod ord">
          <ac:chgData name="Kaitlin Tyler" userId="971d5887-dada-4101-bef7-69a3ed4a7a52" providerId="ADAL" clId="{00583C4D-3B89-48F6-8C26-3315D558E901}" dt="2023-05-10T15:57:59.222" v="44"/>
          <ac:spMkLst>
            <pc:docMk/>
            <pc:sldMk cId="1285008976" sldId="799"/>
            <ac:spMk id="2" creationId="{3D84527F-1CC0-DD53-3978-120936CDD7CF}"/>
          </ac:spMkLst>
        </pc:spChg>
        <pc:spChg chg="mod ord">
          <ac:chgData name="Kaitlin Tyler" userId="971d5887-dada-4101-bef7-69a3ed4a7a52" providerId="ADAL" clId="{00583C4D-3B89-48F6-8C26-3315D558E901}" dt="2023-05-10T15:57:54.358" v="41" actId="700"/>
          <ac:spMkLst>
            <pc:docMk/>
            <pc:sldMk cId="1285008976" sldId="799"/>
            <ac:spMk id="3" creationId="{278D1B57-07FE-4D32-89A7-E1892233F732}"/>
          </ac:spMkLst>
        </pc:spChg>
        <pc:spChg chg="mod ord">
          <ac:chgData name="Kaitlin Tyler" userId="971d5887-dada-4101-bef7-69a3ed4a7a52" providerId="ADAL" clId="{00583C4D-3B89-48F6-8C26-3315D558E901}" dt="2023-05-10T15:57:54.358" v="41" actId="700"/>
          <ac:spMkLst>
            <pc:docMk/>
            <pc:sldMk cId="1285008976" sldId="799"/>
            <ac:spMk id="10" creationId="{00000000-0000-0000-0000-000000000000}"/>
          </ac:spMkLst>
        </pc:spChg>
        <pc:spChg chg="mod">
          <ac:chgData name="Kaitlin Tyler" userId="971d5887-dada-4101-bef7-69a3ed4a7a52" providerId="ADAL" clId="{00583C4D-3B89-48F6-8C26-3315D558E901}" dt="2023-05-10T15:57:57.764" v="42" actId="21"/>
          <ac:spMkLst>
            <pc:docMk/>
            <pc:sldMk cId="1285008976" sldId="799"/>
            <ac:spMk id="27" creationId="{778F3439-7164-47E6-8DDD-D445B013E1EC}"/>
          </ac:spMkLst>
        </pc:spChg>
      </pc:sldChg>
      <pc:sldChg chg="modSp mod">
        <pc:chgData name="Kaitlin Tyler" userId="971d5887-dada-4101-bef7-69a3ed4a7a52" providerId="ADAL" clId="{00583C4D-3B89-48F6-8C26-3315D558E901}" dt="2023-05-10T17:21:37.876" v="47" actId="12"/>
        <pc:sldMkLst>
          <pc:docMk/>
          <pc:sldMk cId="1695567561" sldId="818"/>
        </pc:sldMkLst>
        <pc:spChg chg="mod">
          <ac:chgData name="Kaitlin Tyler" userId="971d5887-dada-4101-bef7-69a3ed4a7a52" providerId="ADAL" clId="{00583C4D-3B89-48F6-8C26-3315D558E901}" dt="2023-05-10T17:21:37.876" v="47" actId="12"/>
          <ac:spMkLst>
            <pc:docMk/>
            <pc:sldMk cId="1695567561" sldId="818"/>
            <ac:spMk id="2" creationId="{209F24EC-C116-4745-9781-526C852ECAD5}"/>
          </ac:spMkLst>
        </pc:spChg>
      </pc:sldChg>
      <pc:sldChg chg="delSp modSp mod chgLayout">
        <pc:chgData name="Kaitlin Tyler" userId="971d5887-dada-4101-bef7-69a3ed4a7a52" providerId="ADAL" clId="{00583C4D-3B89-48F6-8C26-3315D558E901}" dt="2023-05-10T15:56:51.352" v="27" actId="20577"/>
        <pc:sldMkLst>
          <pc:docMk/>
          <pc:sldMk cId="1153346332" sldId="9104"/>
        </pc:sldMkLst>
        <pc:spChg chg="mod ord">
          <ac:chgData name="Kaitlin Tyler" userId="971d5887-dada-4101-bef7-69a3ed4a7a52" providerId="ADAL" clId="{00583C4D-3B89-48F6-8C26-3315D558E901}" dt="2023-05-10T15:56:51.352" v="27" actId="20577"/>
          <ac:spMkLst>
            <pc:docMk/>
            <pc:sldMk cId="1153346332" sldId="9104"/>
            <ac:spMk id="2" creationId="{BF09F97B-A23A-3E40-8354-D7480B3544A4}"/>
          </ac:spMkLst>
        </pc:spChg>
        <pc:spChg chg="del mod ord">
          <ac:chgData name="Kaitlin Tyler" userId="971d5887-dada-4101-bef7-69a3ed4a7a52" providerId="ADAL" clId="{00583C4D-3B89-48F6-8C26-3315D558E901}" dt="2023-05-10T15:56:45.439" v="3" actId="478"/>
          <ac:spMkLst>
            <pc:docMk/>
            <pc:sldMk cId="1153346332" sldId="9104"/>
            <ac:spMk id="3" creationId="{68A761CF-4A56-034F-BC0E-526DDDC81FDA}"/>
          </ac:spMkLst>
        </pc:spChg>
        <pc:spChg chg="mod ord">
          <ac:chgData name="Kaitlin Tyler" userId="971d5887-dada-4101-bef7-69a3ed4a7a52" providerId="ADAL" clId="{00583C4D-3B89-48F6-8C26-3315D558E901}" dt="2023-05-10T15:56:05.069" v="1" actId="700"/>
          <ac:spMkLst>
            <pc:docMk/>
            <pc:sldMk cId="1153346332" sldId="9104"/>
            <ac:spMk id="4" creationId="{5D397922-B683-F444-B3C1-D6F502889C4E}"/>
          </ac:spMkLst>
        </pc:spChg>
      </pc:sldChg>
      <pc:sldChg chg="new">
        <pc:chgData name="Kaitlin Tyler" userId="971d5887-dada-4101-bef7-69a3ed4a7a52" providerId="ADAL" clId="{00583C4D-3B89-48F6-8C26-3315D558E901}" dt="2023-05-10T17:37:57.289" v="49" actId="680"/>
        <pc:sldMkLst>
          <pc:docMk/>
          <pc:sldMk cId="1643472097" sldId="9105"/>
        </pc:sldMkLst>
      </pc:sldChg>
      <pc:sldChg chg="del">
        <pc:chgData name="Kaitlin Tyler" userId="971d5887-dada-4101-bef7-69a3ed4a7a52" providerId="ADAL" clId="{00583C4D-3B89-48F6-8C26-3315D558E901}" dt="2023-05-10T17:37:54.247" v="48" actId="47"/>
        <pc:sldMkLst>
          <pc:docMk/>
          <pc:sldMk cId="3200441520" sldId="9107"/>
        </pc:sldMkLst>
      </pc:sldChg>
      <pc:sldChg chg="new del">
        <pc:chgData name="Kaitlin Tyler" userId="971d5887-dada-4101-bef7-69a3ed4a7a52" providerId="ADAL" clId="{00583C4D-3B89-48F6-8C26-3315D558E901}" dt="2023-05-10T15:56:10.572" v="2" actId="47"/>
        <pc:sldMkLst>
          <pc:docMk/>
          <pc:sldMk cId="4132510731" sldId="9108"/>
        </pc:sldMkLst>
      </pc:sldChg>
      <pc:sldMasterChg chg="delSldLayout">
        <pc:chgData name="Kaitlin Tyler" userId="971d5887-dada-4101-bef7-69a3ed4a7a52" providerId="ADAL" clId="{00583C4D-3B89-48F6-8C26-3315D558E901}" dt="2023-05-10T17:37:54.247" v="48" actId="47"/>
        <pc:sldMasterMkLst>
          <pc:docMk/>
          <pc:sldMasterMk cId="2463119337" sldId="2147483753"/>
        </pc:sldMasterMkLst>
        <pc:sldLayoutChg chg="del">
          <pc:chgData name="Kaitlin Tyler" userId="971d5887-dada-4101-bef7-69a3ed4a7a52" providerId="ADAL" clId="{00583C4D-3B89-48F6-8C26-3315D558E901}" dt="2023-05-10T17:37:54.247" v="48" actId="47"/>
          <pc:sldLayoutMkLst>
            <pc:docMk/>
            <pc:sldMasterMk cId="2463119337" sldId="2147483753"/>
            <pc:sldLayoutMk cId="2140474757" sldId="2147483767"/>
          </pc:sldLayoutMkLst>
        </pc:sldLayoutChg>
      </pc:sldMasterChg>
    </pc:docChg>
  </pc:docChgLst>
  <pc:docChgLst>
    <pc:chgData name="Kaitlin Tyler" userId="971d5887-dada-4101-bef7-69a3ed4a7a52" providerId="ADAL" clId="{3C3F9D4F-6B6F-47DC-8F57-A6156E52F286}"/>
    <pc:docChg chg="modSld">
      <pc:chgData name="Kaitlin Tyler" userId="971d5887-dada-4101-bef7-69a3ed4a7a52" providerId="ADAL" clId="{3C3F9D4F-6B6F-47DC-8F57-A6156E52F286}" dt="2023-05-15T14:52:35.961" v="2" actId="20577"/>
      <pc:docMkLst>
        <pc:docMk/>
      </pc:docMkLst>
      <pc:sldChg chg="modSp mod">
        <pc:chgData name="Kaitlin Tyler" userId="971d5887-dada-4101-bef7-69a3ed4a7a52" providerId="ADAL" clId="{3C3F9D4F-6B6F-47DC-8F57-A6156E52F286}" dt="2023-05-15T14:52:35.961" v="2" actId="20577"/>
        <pc:sldMkLst>
          <pc:docMk/>
          <pc:sldMk cId="1153346332" sldId="9104"/>
        </pc:sldMkLst>
        <pc:spChg chg="mod">
          <ac:chgData name="Kaitlin Tyler" userId="971d5887-dada-4101-bef7-69a3ed4a7a52" providerId="ADAL" clId="{3C3F9D4F-6B6F-47DC-8F57-A6156E52F286}" dt="2023-05-15T14:52:35.961" v="2" actId="20577"/>
          <ac:spMkLst>
            <pc:docMk/>
            <pc:sldMk cId="1153346332" sldId="9104"/>
            <ac:spMk id="4" creationId="{5D397922-B683-F444-B3C1-D6F502889C4E}"/>
          </ac:spMkLst>
        </pc:spChg>
      </pc:sldChg>
    </pc:docChg>
  </pc:docChgLst>
  <pc:docChgLst>
    <pc:chgData name="Karthik Remella" userId="S::karthik.remella@ansys.com::3ca48494-39cc-4601-a06b-896f03dcd088" providerId="AD" clId="Web-{62CED7D2-2EFB-37B8-3EF0-DA2B9E7BA406}"/>
    <pc:docChg chg="modSld">
      <pc:chgData name="Karthik Remella" userId="S::karthik.remella@ansys.com::3ca48494-39cc-4601-a06b-896f03dcd088" providerId="AD" clId="Web-{62CED7D2-2EFB-37B8-3EF0-DA2B9E7BA406}" dt="2020-05-07T01:07:59.796" v="0"/>
      <pc:docMkLst>
        <pc:docMk/>
      </pc:docMkLst>
      <pc:sldChg chg="delSp">
        <pc:chgData name="Karthik Remella" userId="S::karthik.remella@ansys.com::3ca48494-39cc-4601-a06b-896f03dcd088" providerId="AD" clId="Web-{62CED7D2-2EFB-37B8-3EF0-DA2B9E7BA406}" dt="2020-05-07T01:07:59.796" v="0"/>
        <pc:sldMkLst>
          <pc:docMk/>
          <pc:sldMk cId="1153346332" sldId="9104"/>
        </pc:sldMkLst>
        <pc:spChg chg="del">
          <ac:chgData name="Karthik Remella" userId="S::karthik.remella@ansys.com::3ca48494-39cc-4601-a06b-896f03dcd088" providerId="AD" clId="Web-{62CED7D2-2EFB-37B8-3EF0-DA2B9E7BA406}" dt="2020-05-07T01:07:59.796" v="0"/>
          <ac:spMkLst>
            <pc:docMk/>
            <pc:sldMk cId="1153346332" sldId="9104"/>
            <ac:spMk id="5" creationId="{31AA1584-7D0E-4FFB-8897-E739F1C89BF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Calibri" panose="020F0502020204030204" pitchFamily="34" charset="0"/>
              </a:defRPr>
            </a:lvl1pPr>
          </a:lstStyle>
          <a:p>
            <a:fld id="{BB9E86C5-9689-42B4-BE7D-FDE5EB4274E3}" type="datetimeFigureOut">
              <a:rPr lang="en-US" smtClean="0"/>
              <a:pPr/>
              <a:t>9/5/2023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Calibri" panose="020F0502020204030204" pitchFamily="34" charset="0"/>
              </a:defRPr>
            </a:lvl1pPr>
          </a:lstStyle>
          <a:p>
            <a:fld id="{27FDDAD7-A41A-4414-8211-C5E2AC7F93EC}" type="slidenum">
              <a:rPr lang="en-US" smtClean="0"/>
              <a:pPr/>
              <a:t>‹#›</a:t>
            </a:fld>
            <a:endParaRPr lang="en-US" dirty="0"/>
          </a:p>
        </p:txBody>
      </p:sp>
    </p:spTree>
    <p:extLst>
      <p:ext uri="{BB962C8B-B14F-4D97-AF65-F5344CB8AC3E}">
        <p14:creationId xmlns:p14="http://schemas.microsoft.com/office/powerpoint/2010/main" val="766296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a:t>
            </a:fld>
            <a:endParaRPr lang="en-US" dirty="0"/>
          </a:p>
        </p:txBody>
      </p:sp>
    </p:spTree>
    <p:extLst>
      <p:ext uri="{BB962C8B-B14F-4D97-AF65-F5344CB8AC3E}">
        <p14:creationId xmlns:p14="http://schemas.microsoft.com/office/powerpoint/2010/main" val="6390367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Now that we have our diffuser ready for the wind tunnel, we now need some metric to evaluate its performance. The most commonly used definition of Diffuser efficiency (related to wind tunnel work) is based on the comparison of the actual total pressure ratio across the diffuser, with the total pressure ratio across a hypothetical normal shock wave at the test section Mach number. For typical supersonic diffusers, the efficiency is very sensitive to the second throat area At2 as shown here. As we can see, the peak efficiency is obtained for a value of At2 slightly larger than the value At2* obtained using this expression. For any value below At2* the flow is choked and the efficiency drops significantly. </a:t>
            </a:r>
          </a:p>
          <a:p>
            <a:pPr algn="just">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An oblique shock diffuser is usually more efficient than a normal shock diffuser. However, this may not always be true due to the presence of shock wave – boundary layer interactions and the skin friction exerted on the surface.</a:t>
            </a:r>
            <a:endParaRPr lang="en-IN"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10</a:t>
            </a:fld>
            <a:endParaRPr lang="en-US" dirty="0"/>
          </a:p>
        </p:txBody>
      </p:sp>
    </p:spTree>
    <p:extLst>
      <p:ext uri="{BB962C8B-B14F-4D97-AF65-F5344CB8AC3E}">
        <p14:creationId xmlns:p14="http://schemas.microsoft.com/office/powerpoint/2010/main" val="6654332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So let's start our wind tunnel and see what happens.  </a:t>
            </a:r>
          </a:p>
          <a:p>
            <a:pPr algn="just">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As the flow through a wind tunnel is first started, a complicated transient flow pattern is established, which after some time, settles to a steady flow as we have discussed. In most cases, the starting process is usually accompanied by a normal shock wave traversing through the entire duct – from the nozzle entrance to the diffuser exit. When this starting shock wave is at the inlet to the diffuser, the second throat area must be large enough to allow the passage of the mass flow behind a normal shock. This value is given by At,2∗ corresponding to the total pressure ratio across a normal shock at the test section Mach number, p0,2/p0,1. </a:t>
            </a:r>
          </a:p>
          <a:p>
            <a:pPr algn="just">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One very important thing to note here is that this starting value of the throat area is always larger than that corresponding to the peak efficiency. If At,2 is less than this starting value, the normal shock will remain upstream of the diffuser, and the wind tunnel will not start properly. </a:t>
            </a:r>
          </a:p>
          <a:p>
            <a:pPr algn="just">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If At,2 is equal to or more than this value, then the normal shock will proceed through the diffuser section and the wind tunnel will start properly. This is the reason why many advanced wind tunnels use variable-geometry diffusers.</a:t>
            </a:r>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11</a:t>
            </a:fld>
            <a:endParaRPr lang="en-US" dirty="0"/>
          </a:p>
        </p:txBody>
      </p:sp>
    </p:spTree>
    <p:extLst>
      <p:ext uri="{BB962C8B-B14F-4D97-AF65-F5344CB8AC3E}">
        <p14:creationId xmlns:p14="http://schemas.microsoft.com/office/powerpoint/2010/main" val="9954085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ea typeface="Calibri" panose="020F0502020204030204" pitchFamily="34" charset="0"/>
                <a:cs typeface="Arial" panose="020B0604020202020204" pitchFamily="34" charset="0"/>
              </a:rPr>
              <a:t>With this, we have reached at the end of this </a:t>
            </a:r>
            <a:r>
              <a:rPr lang="en-US" sz="1200">
                <a:effectLst/>
                <a:latin typeface="Calibri" panose="020F0502020204030204" pitchFamily="34" charset="0"/>
                <a:ea typeface="Calibri" panose="020F0502020204030204" pitchFamily="34" charset="0"/>
                <a:cs typeface="Arial" panose="020B0604020202020204" pitchFamily="34" charset="0"/>
              </a:rPr>
              <a:t>lesson!</a:t>
            </a:r>
            <a:endParaRPr lang="en-IN" sz="120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12</a:t>
            </a:fld>
            <a:endParaRPr lang="en-US" dirty="0"/>
          </a:p>
        </p:txBody>
      </p:sp>
    </p:spTree>
    <p:extLst>
      <p:ext uri="{BB962C8B-B14F-4D97-AF65-F5344CB8AC3E}">
        <p14:creationId xmlns:p14="http://schemas.microsoft.com/office/powerpoint/2010/main" val="33503797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13</a:t>
            </a:fld>
            <a:endParaRPr lang="en-US" dirty="0"/>
          </a:p>
        </p:txBody>
      </p:sp>
    </p:spTree>
    <p:extLst>
      <p:ext uri="{BB962C8B-B14F-4D97-AF65-F5344CB8AC3E}">
        <p14:creationId xmlns:p14="http://schemas.microsoft.com/office/powerpoint/2010/main" val="33675493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07000"/>
              </a:lnSpc>
              <a:spcAft>
                <a:spcPts val="800"/>
              </a:spcAft>
            </a:pPr>
            <a:r>
              <a:rPr lang="en-US" sz="1800" dirty="0">
                <a:effectLst/>
                <a:latin typeface="Calibri" panose="020F0502020204030204" pitchFamily="34" charset="0"/>
                <a:ea typeface="Calibri" panose="020F0502020204030204" pitchFamily="34" charset="0"/>
                <a:cs typeface="Arial" panose="020B0604020202020204" pitchFamily="34" charset="0"/>
              </a:rPr>
              <a:t>Let’s say we want to conduct an experiment to study how an object interacts with a Mach 2.5 flow. To do this experiment, we would need to create a uniform Mach 2.5 flow, so we start with a converging-diverging nozzle with an area ratio of 2.6, and we need to establish a pressure ratio of 17.09 across the nozzle for a shock-free expansion to Mach 2.5 at the exit. If we exhaust the nozzle directly into the lab, then the Mach 2.5 flow passes on to the test model as a free jet. For the jet to be free of any shock or expansion waves, the nozzle exit pressure pe must be equal to the back pressure pb, which in this case would be the ambient pressure in the lab or the atmospheric pressure.  This would mean that the inlet of our C-D nozzle would need a pressure reservoir of 17.09 atm. Such a set up would be very expensive to build and operate due to the higher costs associated with such high-pressure devices and storage systems. So, the question is, can we accomplish this more efficiently and economically? Let’s Find out!</a:t>
            </a:r>
            <a:endParaRPr lang="en-IN"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2</a:t>
            </a:fld>
            <a:endParaRPr lang="en-US" dirty="0"/>
          </a:p>
        </p:txBody>
      </p:sp>
    </p:spTree>
    <p:extLst>
      <p:ext uri="{BB962C8B-B14F-4D97-AF65-F5344CB8AC3E}">
        <p14:creationId xmlns:p14="http://schemas.microsoft.com/office/powerpoint/2010/main" val="4873785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Let us modify our setup so that the nozzle exits the flow into a constant area section instead of a free jet into the lab and this constant area section contains a normal shock wave standing at the end of the constant-area section. As a result, the pressure downstream of the normal shock is 1 atmosphere. At M=2.5, the static pressure ratio across the shock will be 7.125, which means the pressure at the nozzle exit is 0.14 atm. Therefore, the pressure required at the nozzle inlet to ensure proper isentropic flow reduces from 17.09 to 2.4 atmosphere! </a:t>
            </a:r>
          </a:p>
          <a:p>
            <a:pPr algn="just">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In this case, the normal shock wave helps by slowing the air from Mach 2.5 to Mach 0.51 behind the shock. As a result, this setup is also referred to as a ‘Normal Shock Diffuser’.  </a:t>
            </a:r>
          </a:p>
          <a:p>
            <a:pPr algn="just">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Any duct designed to slow down incoming gas flow to a lower velocity is called a diffuser. This incoming flow can be either subsonic or supersonic depending on the application. It is designed in such a way that the loss in total pressure is minimal during the slowing down of the flow. </a:t>
            </a:r>
          </a:p>
          <a:p>
            <a:pPr algn="just">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Diffusers are commonly found in propulsion systems such as air breathing engines, rocket engines, and in wind tunnels. In fact, diffusers are an integral part of many wind tunnel designs. </a:t>
            </a:r>
            <a:endParaRPr lang="en-IN"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3</a:t>
            </a:fld>
            <a:endParaRPr lang="en-US" dirty="0"/>
          </a:p>
        </p:txBody>
      </p:sp>
    </p:spTree>
    <p:extLst>
      <p:ext uri="{BB962C8B-B14F-4D97-AF65-F5344CB8AC3E}">
        <p14:creationId xmlns:p14="http://schemas.microsoft.com/office/powerpoint/2010/main" val="19567793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If we consider an ideal diffuser, the one in which the incoming flow is slowed via an isentropic compression to lower velocities, the supersonic flow entering the diffuser at M_1 is </a:t>
            </a:r>
            <a:r>
              <a:rPr lang="en-US" sz="1200" dirty="0" err="1">
                <a:effectLst/>
                <a:latin typeface="Calibri" panose="020F0502020204030204" pitchFamily="34" charset="0"/>
                <a:ea typeface="Calibri" panose="020F0502020204030204" pitchFamily="34" charset="0"/>
                <a:cs typeface="Arial" panose="020B0604020202020204" pitchFamily="34" charset="0"/>
              </a:rPr>
              <a:t>isentropically</a:t>
            </a:r>
            <a:r>
              <a:rPr lang="en-US" sz="1200" dirty="0">
                <a:effectLst/>
                <a:latin typeface="Calibri" panose="020F0502020204030204" pitchFamily="34" charset="0"/>
                <a:ea typeface="Calibri" panose="020F0502020204030204" pitchFamily="34" charset="0"/>
                <a:cs typeface="Arial" panose="020B0604020202020204" pitchFamily="34" charset="0"/>
              </a:rPr>
              <a:t> compressed in a convergent duct to Mach 1 at the throat (area=A^∗) and is then further </a:t>
            </a:r>
            <a:r>
              <a:rPr lang="en-US" sz="1200" dirty="0" err="1">
                <a:effectLst/>
                <a:latin typeface="Calibri" panose="020F0502020204030204" pitchFamily="34" charset="0"/>
                <a:ea typeface="Calibri" panose="020F0502020204030204" pitchFamily="34" charset="0"/>
                <a:cs typeface="Arial" panose="020B0604020202020204" pitchFamily="34" charset="0"/>
              </a:rPr>
              <a:t>isentropically</a:t>
            </a:r>
            <a:r>
              <a:rPr lang="en-US" sz="1200" dirty="0">
                <a:effectLst/>
                <a:latin typeface="Calibri" panose="020F0502020204030204" pitchFamily="34" charset="0"/>
                <a:ea typeface="Calibri" panose="020F0502020204030204" pitchFamily="34" charset="0"/>
                <a:cs typeface="Arial" panose="020B0604020202020204" pitchFamily="34" charset="0"/>
              </a:rPr>
              <a:t> compressed in a divergent duct to a low subsonic Mach number at the exit. However, the flow will inherently generate oblique shocks in the converging portion of the diffuser as the flow is being turned into itself. Moreover, as the flow is viscous, there will be an entropy increase within the boundary layers on the walls of the diffuser. For this reason, an ideal diffuser can never be constructed for engineering applications. So how does an actual diffuser work?</a:t>
            </a:r>
            <a:endParaRPr lang="en-IN" sz="12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An actual supersonic diffuser slows down an incoming flow by a series of reflected oblique shocks in the convergent section and the throat, which is usually in the form of a constant area section. The interaction of the shock waves with the viscous flows near the wall weakens and diffuses the reflected shock patterns. </a:t>
            </a:r>
          </a:p>
          <a:p>
            <a:pPr algn="just">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Many times, it ends up in the form of a weak normal shock wave at the end of the constant area throat. The subsonic flow downstream of the throat is subsequently slowed down via a diverging section. As the flow is no longer isentropic, the entropy at the exit is higher and the total pressure is lower, as shown here. Therefore, the design problem of a diffuser can be summed up as the process of designing the converging, constant area, and the diverging section to obtain the desired exit Mach number with the least possible total pressure loss. </a:t>
            </a:r>
          </a:p>
          <a:p>
            <a:pPr algn="just">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Now that we have some understanding of the design and operating principles of diffusers, let us revisit our wind tunnel.</a:t>
            </a:r>
            <a:endParaRPr lang="en-IN"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4</a:t>
            </a:fld>
            <a:endParaRPr lang="en-US" dirty="0"/>
          </a:p>
        </p:txBody>
      </p:sp>
    </p:spTree>
    <p:extLst>
      <p:ext uri="{BB962C8B-B14F-4D97-AF65-F5344CB8AC3E}">
        <p14:creationId xmlns:p14="http://schemas.microsoft.com/office/powerpoint/2010/main" val="22465403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Hold on! Before we can start building this setup for our experiment, there are few issues that we still need to consider – firstly, a normal shock is the strongest possible shock which creates the largest pressure loss, so maybe if we can replace it with weaker shocks then we can help reduce the total pressure loss and the required reservoir pressure.</a:t>
            </a:r>
          </a:p>
        </p:txBody>
      </p:sp>
      <p:sp>
        <p:nvSpPr>
          <p:cNvPr id="4" name="Slide Number Placeholder 3"/>
          <p:cNvSpPr>
            <a:spLocks noGrp="1"/>
          </p:cNvSpPr>
          <p:nvPr>
            <p:ph type="sldNum" sz="quarter" idx="5"/>
          </p:nvPr>
        </p:nvSpPr>
        <p:spPr/>
        <p:txBody>
          <a:bodyPr/>
          <a:lstStyle/>
          <a:p>
            <a:fld id="{27FDDAD7-A41A-4414-8211-C5E2AC7F93EC}" type="slidenum">
              <a:rPr lang="en-US" smtClean="0"/>
              <a:pPr/>
              <a:t>5</a:t>
            </a:fld>
            <a:endParaRPr lang="en-US" dirty="0"/>
          </a:p>
        </p:txBody>
      </p:sp>
    </p:spTree>
    <p:extLst>
      <p:ext uri="{BB962C8B-B14F-4D97-AF65-F5344CB8AC3E}">
        <p14:creationId xmlns:p14="http://schemas.microsoft.com/office/powerpoint/2010/main" val="4089797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Moreover, the flow unsteadiness and instabilities can cause the normal shock to move and fluctuate constantly, giving rise to uncertainty about the quality of the flow in the constant-area duct. And lastly, the introduction of the test model in the test section would cause oblique shock waves from the model to propagate downstream making the flow three-dimensional and causing the normal shock to vanish. How do we address these concerns while keeping the reservoir pressure requirements low?</a:t>
            </a:r>
            <a:endParaRPr lang="en-IN"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6</a:t>
            </a:fld>
            <a:endParaRPr lang="en-US" dirty="0"/>
          </a:p>
        </p:txBody>
      </p:sp>
    </p:spTree>
    <p:extLst>
      <p:ext uri="{BB962C8B-B14F-4D97-AF65-F5344CB8AC3E}">
        <p14:creationId xmlns:p14="http://schemas.microsoft.com/office/powerpoint/2010/main" val="30457452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7</a:t>
            </a:fld>
            <a:endParaRPr lang="en-US" dirty="0"/>
          </a:p>
        </p:txBody>
      </p:sp>
    </p:spTree>
    <p:extLst>
      <p:ext uri="{BB962C8B-B14F-4D97-AF65-F5344CB8AC3E}">
        <p14:creationId xmlns:p14="http://schemas.microsoft.com/office/powerpoint/2010/main" val="31106633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Let's replace the normal shock diffuser with an oblique shock diffuser as shown here. In this setup, we have a converging-diverging diffuser which slows the flow down to a low subsonic speed. This way we are effectively reducing the velocity of the supersonic flow via consecutive oblique shocks to a low supersonic value and further reducing it to subsonic speeds across a normal shock results in a smaller total pressure loss compared to a single strong normal shock. This arrangement is referred to as a supersonic wind tunnel. The main source of pressure loss here is the diffuser.</a:t>
            </a:r>
            <a:endParaRPr lang="en-IN"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8</a:t>
            </a:fld>
            <a:endParaRPr lang="en-US" dirty="0"/>
          </a:p>
        </p:txBody>
      </p:sp>
    </p:spTree>
    <p:extLst>
      <p:ext uri="{BB962C8B-B14F-4D97-AF65-F5344CB8AC3E}">
        <p14:creationId xmlns:p14="http://schemas.microsoft.com/office/powerpoint/2010/main" val="6055566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As we can see, our supersonic wind tunnel has two throats - the nozzle throat with an area At1, called the first throat and the diffuser throat with an area At2 called the second throat. For maintaining a steady flow through the wind tunnel, we must ensure the following condition. Since the thermodynamic state of the gas is irreversibly changed when going through shock waves, the properties at the two locations will differ and thus the two throats must have different areas. If we assume sonic flow at both stations 1 and 2, we can get the following relation using the isentropic equations. Since the total pressure always decreases across shock waves p02 is less than p01 and thus the second throat must always be larger than the first throat.</a:t>
            </a:r>
            <a:endParaRPr lang="en-IN"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9</a:t>
            </a:fld>
            <a:endParaRPr lang="en-US" dirty="0"/>
          </a:p>
        </p:txBody>
      </p:sp>
    </p:spTree>
    <p:extLst>
      <p:ext uri="{BB962C8B-B14F-4D97-AF65-F5344CB8AC3E}">
        <p14:creationId xmlns:p14="http://schemas.microsoft.com/office/powerpoint/2010/main" val="31889968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pic>
        <p:nvPicPr>
          <p:cNvPr id="9" name="Picture 8" descr="A close up of a logo&#10;&#10;Description automatically generated">
            <a:extLst>
              <a:ext uri="{FF2B5EF4-FFF2-40B4-BE49-F238E27FC236}">
                <a16:creationId xmlns:a16="http://schemas.microsoft.com/office/drawing/2014/main" id="{4777E959-C9AD-4F36-95B6-A1D7382902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2501900"/>
            <a:ext cx="5394325" cy="1449388"/>
          </a:xfrm>
          <a:prstGeom prst="rect">
            <a:avLst/>
          </a:prstGeom>
        </p:spPr>
        <p:txBody>
          <a:bodyPr>
            <a:normAutofit/>
          </a:bodyPr>
          <a:lstStyle>
            <a:lvl1pPr marL="0" indent="0">
              <a:buNone/>
              <a:defRPr sz="3600" b="1" i="0">
                <a:solidFill>
                  <a:schemeClr val="bg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4155982"/>
            <a:ext cx="5394325" cy="848315"/>
          </a:xfrm>
          <a:prstGeom prst="rect">
            <a:avLst/>
          </a:prstGeom>
        </p:spPr>
        <p:txBody>
          <a:bodyPr anchor="t">
            <a:normAutofit/>
          </a:bodyPr>
          <a:lstStyle>
            <a:lvl1pPr marL="0" indent="0">
              <a:buNone/>
              <a:defRPr sz="2000" b="0" i="0">
                <a:solidFill>
                  <a:schemeClr val="accent2"/>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2922405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1584" userDrawn="1">
          <p15:clr>
            <a:srgbClr val="FBAE40"/>
          </p15:clr>
        </p15:guide>
        <p15:guide id="2" orient="horz" pos="261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49880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719887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Presenter Divider">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816828D9-C361-48CA-8369-9240CE2D679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userDrawn="1">
            <p:ph type="body" sz="quarter" idx="10"/>
          </p:nvPr>
        </p:nvSpPr>
        <p:spPr>
          <a:xfrm>
            <a:off x="6416675" y="2520950"/>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13" name="Text Placeholder 9">
            <a:extLst>
              <a:ext uri="{FF2B5EF4-FFF2-40B4-BE49-F238E27FC236}">
                <a16:creationId xmlns:a16="http://schemas.microsoft.com/office/drawing/2014/main" id="{9AFE08CF-AC0B-7143-9A94-E8A35CBC7D4B}"/>
              </a:ext>
            </a:extLst>
          </p:cNvPr>
          <p:cNvSpPr>
            <a:spLocks noGrp="1"/>
          </p:cNvSpPr>
          <p:nvPr userDrawn="1">
            <p:ph type="body" sz="quarter" idx="12"/>
          </p:nvPr>
        </p:nvSpPr>
        <p:spPr>
          <a:xfrm>
            <a:off x="6416675" y="4141788"/>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15807923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1580" userDrawn="1">
          <p15:clr>
            <a:srgbClr val="FBAE40"/>
          </p15:clr>
        </p15:guide>
        <p15:guide id="2" orient="horz" pos="2609"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 Slide">
    <p:spTree>
      <p:nvGrpSpPr>
        <p:cNvPr id="1" name=""/>
        <p:cNvGrpSpPr/>
        <p:nvPr/>
      </p:nvGrpSpPr>
      <p:grpSpPr>
        <a:xfrm>
          <a:off x="0" y="0"/>
          <a:ext cx="0" cy="0"/>
          <a:chOff x="0" y="0"/>
          <a:chExt cx="0" cy="0"/>
        </a:xfrm>
      </p:grpSpPr>
      <p:pic>
        <p:nvPicPr>
          <p:cNvPr id="4" name="Picture 3" descr="A close up of a logo&#10;&#10;Description automatically generated">
            <a:extLst>
              <a:ext uri="{FF2B5EF4-FFF2-40B4-BE49-F238E27FC236}">
                <a16:creationId xmlns:a16="http://schemas.microsoft.com/office/drawing/2014/main" id="{2A8321BE-9568-4CAB-A8C0-D5C0318B2A3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userDrawn="1">
            <p:ph type="body" sz="quarter" idx="10"/>
          </p:nvPr>
        </p:nvSpPr>
        <p:spPr>
          <a:xfrm>
            <a:off x="6416675" y="2520950"/>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13" name="Text Placeholder 9">
            <a:extLst>
              <a:ext uri="{FF2B5EF4-FFF2-40B4-BE49-F238E27FC236}">
                <a16:creationId xmlns:a16="http://schemas.microsoft.com/office/drawing/2014/main" id="{9AFE08CF-AC0B-7143-9A94-E8A35CBC7D4B}"/>
              </a:ext>
            </a:extLst>
          </p:cNvPr>
          <p:cNvSpPr>
            <a:spLocks noGrp="1"/>
          </p:cNvSpPr>
          <p:nvPr userDrawn="1">
            <p:ph type="body" sz="quarter" idx="12"/>
          </p:nvPr>
        </p:nvSpPr>
        <p:spPr>
          <a:xfrm>
            <a:off x="6416675" y="4155982"/>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8535583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61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Presenter Divider">
    <p:spTree>
      <p:nvGrpSpPr>
        <p:cNvPr id="1" name=""/>
        <p:cNvGrpSpPr/>
        <p:nvPr/>
      </p:nvGrpSpPr>
      <p:grpSpPr>
        <a:xfrm>
          <a:off x="0" y="0"/>
          <a:ext cx="0" cy="0"/>
          <a:chOff x="0" y="0"/>
          <a:chExt cx="0" cy="0"/>
        </a:xfrm>
      </p:grpSpPr>
      <p:pic>
        <p:nvPicPr>
          <p:cNvPr id="3" name="Picture 2" descr="A close up of a person&#10;&#10;Description automatically generated">
            <a:extLst>
              <a:ext uri="{FF2B5EF4-FFF2-40B4-BE49-F238E27FC236}">
                <a16:creationId xmlns:a16="http://schemas.microsoft.com/office/drawing/2014/main" id="{6F1426FC-4840-4FE4-AD63-9CFE41B2B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9" name="Text Placeholder 9">
            <a:extLst>
              <a:ext uri="{FF2B5EF4-FFF2-40B4-BE49-F238E27FC236}">
                <a16:creationId xmlns:a16="http://schemas.microsoft.com/office/drawing/2014/main" id="{FFE471EC-4756-5A46-8A91-EE7656DE169F}"/>
              </a:ext>
            </a:extLst>
          </p:cNvPr>
          <p:cNvSpPr>
            <a:spLocks noGrp="1"/>
          </p:cNvSpPr>
          <p:nvPr>
            <p:ph type="body" sz="quarter" idx="10"/>
          </p:nvPr>
        </p:nvSpPr>
        <p:spPr>
          <a:xfrm>
            <a:off x="594995" y="976133"/>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20" name="Text Placeholder 9">
            <a:extLst>
              <a:ext uri="{FF2B5EF4-FFF2-40B4-BE49-F238E27FC236}">
                <a16:creationId xmlns:a16="http://schemas.microsoft.com/office/drawing/2014/main" id="{BB87891C-26C4-D547-ADE0-47DD9B781B07}"/>
              </a:ext>
            </a:extLst>
          </p:cNvPr>
          <p:cNvSpPr>
            <a:spLocks noGrp="1"/>
          </p:cNvSpPr>
          <p:nvPr>
            <p:ph type="body" sz="quarter" idx="12"/>
          </p:nvPr>
        </p:nvSpPr>
        <p:spPr>
          <a:xfrm>
            <a:off x="594995" y="2611165"/>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28580299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F46A438-A6DD-9A4D-9633-A82F4BA46D0B}"/>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4635795" y="479973"/>
            <a:ext cx="7556205" cy="6378027"/>
          </a:xfrm>
          <a:prstGeom prst="rect">
            <a:avLst/>
          </a:prstGeom>
        </p:spPr>
      </p:pic>
      <p:pic>
        <p:nvPicPr>
          <p:cNvPr id="9" name="Picture 8">
            <a:extLst>
              <a:ext uri="{FF2B5EF4-FFF2-40B4-BE49-F238E27FC236}">
                <a16:creationId xmlns:a16="http://schemas.microsoft.com/office/drawing/2014/main" id="{B45EF558-9B78-CA48-A7D1-7E767A41BD75}"/>
              </a:ext>
            </a:extLst>
          </p:cNvPr>
          <p:cNvPicPr>
            <a:picLocks noChangeAspect="1"/>
          </p:cNvPicPr>
          <p:nvPr userDrawn="1"/>
        </p:nvPicPr>
        <p:blipFill rotWithShape="1">
          <a:blip r:embed="rId3" cstate="email">
            <a:extLst>
              <a:ext uri="{28A0092B-C50C-407E-A947-70E740481C1C}">
                <a14:useLocalDpi xmlns:a14="http://schemas.microsoft.com/office/drawing/2010/main" val="0"/>
              </a:ext>
            </a:extLst>
          </a:blip>
          <a:srcRect/>
          <a:stretch/>
        </p:blipFill>
        <p:spPr>
          <a:xfrm>
            <a:off x="627321" y="2844383"/>
            <a:ext cx="3487479" cy="1169233"/>
          </a:xfrm>
          <a:prstGeom prst="rect">
            <a:avLst/>
          </a:prstGeom>
        </p:spPr>
      </p:pic>
    </p:spTree>
    <p:extLst>
      <p:ext uri="{BB962C8B-B14F-4D97-AF65-F5344CB8AC3E}">
        <p14:creationId xmlns:p14="http://schemas.microsoft.com/office/powerpoint/2010/main" val="843784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Section Header">
    <p:spTree>
      <p:nvGrpSpPr>
        <p:cNvPr id="1" name=""/>
        <p:cNvGrpSpPr/>
        <p:nvPr/>
      </p:nvGrpSpPr>
      <p:grpSpPr>
        <a:xfrm>
          <a:off x="0" y="0"/>
          <a:ext cx="0" cy="0"/>
          <a:chOff x="0" y="0"/>
          <a:chExt cx="0" cy="0"/>
        </a:xfrm>
      </p:grpSpPr>
      <p:sp>
        <p:nvSpPr>
          <p:cNvPr id="9" name="Rectangle 8"/>
          <p:cNvSpPr/>
          <p:nvPr/>
        </p:nvSpPr>
        <p:spPr>
          <a:xfrm>
            <a:off x="254953" y="262785"/>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0" name="Rectangle 9"/>
          <p:cNvSpPr/>
          <p:nvPr/>
        </p:nvSpPr>
        <p:spPr bwMode="blackWhite">
          <a:xfrm>
            <a:off x="254951" y="262785"/>
            <a:ext cx="11682101" cy="2072643"/>
          </a:xfrm>
          <a:prstGeom prst="rect">
            <a:avLst/>
          </a:prstGeom>
          <a:solidFill>
            <a:srgbClr val="199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p:cNvSpPr>
            <a:spLocks noGrp="1"/>
          </p:cNvSpPr>
          <p:nvPr>
            <p:ph type="title"/>
          </p:nvPr>
        </p:nvSpPr>
        <p:spPr>
          <a:xfrm>
            <a:off x="521208" y="1536192"/>
            <a:ext cx="6876288" cy="640080"/>
          </a:xfrm>
        </p:spPr>
        <p:txBody>
          <a:bodyPr>
            <a:normAutofit/>
          </a:bodyPr>
          <a:lstStyle>
            <a:lvl1pPr>
              <a:defRPr sz="3600">
                <a:solidFill>
                  <a:schemeClr val="bg1"/>
                </a:solidFill>
              </a:defRPr>
            </a:lvl1pPr>
          </a:lstStyle>
          <a:p>
            <a:r>
              <a:rPr lang="en-US"/>
              <a:t>Click to edit Master title style</a:t>
            </a:r>
            <a:endParaRPr lang="en-US" dirty="0"/>
          </a:p>
        </p:txBody>
      </p:sp>
      <p:sp>
        <p:nvSpPr>
          <p:cNvPr id="7" name="Content Placeholder 6"/>
          <p:cNvSpPr>
            <a:spLocks noGrp="1"/>
          </p:cNvSpPr>
          <p:nvPr>
            <p:ph sz="quarter" idx="13"/>
          </p:nvPr>
        </p:nvSpPr>
        <p:spPr>
          <a:xfrm>
            <a:off x="539496" y="2560320"/>
            <a:ext cx="9445752" cy="3977640"/>
          </a:xfrm>
        </p:spPr>
        <p:txBody>
          <a:bodyPr vert="horz" lIns="91440" tIns="45720" rIns="91440" bIns="45720" rtlCol="0">
            <a:normAutofit/>
          </a:bodyPr>
          <a:lstStyle>
            <a:lvl1pPr>
              <a:defRPr lang="en-US" sz="2400" smtClean="0">
                <a:solidFill>
                  <a:schemeClr val="tx1">
                    <a:lumMod val="75000"/>
                    <a:lumOff val="25000"/>
                  </a:schemeClr>
                </a:solidFill>
                <a:latin typeface="+mj-lt"/>
              </a:defRPr>
            </a:lvl1pPr>
            <a:lvl2pPr>
              <a:defRPr lang="en-US" sz="1200" dirty="0" smtClean="0">
                <a:solidFill>
                  <a:schemeClr val="tx1">
                    <a:lumMod val="75000"/>
                    <a:lumOff val="25000"/>
                  </a:schemeClr>
                </a:solidFill>
              </a:defRPr>
            </a:lvl2pPr>
            <a:lvl3pPr>
              <a:defRPr lang="en-US" sz="1200" dirty="0" smtClean="0">
                <a:solidFill>
                  <a:schemeClr val="tx1">
                    <a:lumMod val="75000"/>
                    <a:lumOff val="25000"/>
                  </a:schemeClr>
                </a:solidFill>
              </a:defRPr>
            </a:lvl3pPr>
            <a:lvl4pPr>
              <a:defRPr lang="en-US" sz="1200" dirty="0" smtClean="0">
                <a:solidFill>
                  <a:schemeClr val="tx1">
                    <a:lumMod val="75000"/>
                    <a:lumOff val="25000"/>
                  </a:schemeClr>
                </a:solidFill>
              </a:defRPr>
            </a:lvl4pPr>
            <a:lvl5pPr>
              <a:defRPr lang="en-US" sz="1200" dirty="0">
                <a:solidFill>
                  <a:schemeClr val="tx1">
                    <a:lumMod val="75000"/>
                    <a:lumOff val="25000"/>
                  </a:schemeClr>
                </a:solidFill>
              </a:defRPr>
            </a:lvl5pPr>
          </a:lstStyle>
          <a:p>
            <a:pPr marL="0" lvl="0" indent="0">
              <a:lnSpc>
                <a:spcPct val="150000"/>
              </a:lnSpc>
              <a:spcBef>
                <a:spcPts val="1000"/>
              </a:spcBef>
              <a:spcAft>
                <a:spcPts val="1200"/>
              </a:spcAft>
              <a:buNone/>
            </a:pPr>
            <a:r>
              <a:rPr lang="en-US"/>
              <a:t>Edit Master text styles</a:t>
            </a:r>
          </a:p>
          <a:p>
            <a:pPr marL="0" lvl="1" indent="0">
              <a:lnSpc>
                <a:spcPct val="150000"/>
              </a:lnSpc>
              <a:spcBef>
                <a:spcPts val="1000"/>
              </a:spcBef>
              <a:spcAft>
                <a:spcPts val="1200"/>
              </a:spcAft>
              <a:buNone/>
            </a:pPr>
            <a:r>
              <a:rPr lang="en-US"/>
              <a:t>Second level</a:t>
            </a:r>
          </a:p>
          <a:p>
            <a:pPr marL="0" lvl="2" indent="0">
              <a:lnSpc>
                <a:spcPct val="150000"/>
              </a:lnSpc>
              <a:spcBef>
                <a:spcPts val="1000"/>
              </a:spcBef>
              <a:spcAft>
                <a:spcPts val="1200"/>
              </a:spcAft>
              <a:buNone/>
            </a:pPr>
            <a:r>
              <a:rPr lang="en-US"/>
              <a:t>Third level</a:t>
            </a:r>
          </a:p>
          <a:p>
            <a:pPr marL="0" lvl="3" indent="0">
              <a:lnSpc>
                <a:spcPct val="150000"/>
              </a:lnSpc>
              <a:spcBef>
                <a:spcPts val="1000"/>
              </a:spcBef>
              <a:spcAft>
                <a:spcPts val="1200"/>
              </a:spcAft>
              <a:buNone/>
            </a:pPr>
            <a:r>
              <a:rPr lang="en-US"/>
              <a:t>Fourth level</a:t>
            </a:r>
          </a:p>
          <a:p>
            <a:pPr marL="0" lvl="4" indent="0">
              <a:lnSpc>
                <a:spcPct val="150000"/>
              </a:lnSpc>
              <a:spcBef>
                <a:spcPts val="1000"/>
              </a:spcBef>
              <a:spcAft>
                <a:spcPts val="1200"/>
              </a:spcAft>
              <a:buNone/>
            </a:pPr>
            <a:r>
              <a:rPr lang="en-US"/>
              <a:t>Fifth level</a:t>
            </a:r>
            <a:endParaRPr lang="en-US" dirty="0"/>
          </a:p>
        </p:txBody>
      </p:sp>
      <p:sp>
        <p:nvSpPr>
          <p:cNvPr id="6" name="Rectangle 5">
            <a:extLst>
              <a:ext uri="{FF2B5EF4-FFF2-40B4-BE49-F238E27FC236}">
                <a16:creationId xmlns:a16="http://schemas.microsoft.com/office/drawing/2014/main" id="{E558EA75-246F-4E39-969A-95B5563E1E90}"/>
              </a:ext>
            </a:extLst>
          </p:cNvPr>
          <p:cNvSpPr/>
          <p:nvPr userDrawn="1"/>
        </p:nvSpPr>
        <p:spPr>
          <a:xfrm>
            <a:off x="254951" y="262784"/>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Rectangle 7">
            <a:extLst>
              <a:ext uri="{FF2B5EF4-FFF2-40B4-BE49-F238E27FC236}">
                <a16:creationId xmlns:a16="http://schemas.microsoft.com/office/drawing/2014/main" id="{93415260-A0B4-4077-B65D-8D9BFB9AAD07}"/>
              </a:ext>
            </a:extLst>
          </p:cNvPr>
          <p:cNvSpPr/>
          <p:nvPr userDrawn="1"/>
        </p:nvSpPr>
        <p:spPr bwMode="blackWhite">
          <a:xfrm>
            <a:off x="254950" y="262784"/>
            <a:ext cx="11682101" cy="2072643"/>
          </a:xfrm>
          <a:prstGeom prst="rect">
            <a:avLst/>
          </a:prstGeom>
          <a:solidFill>
            <a:srgbClr val="199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23314005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45A2570-7517-4576-B836-E4E6D3E743B9}"/>
              </a:ext>
              <a:ext uri="{C183D7F6-B498-43B3-948B-1728B52AA6E4}">
                <adec:decorative xmlns:adec="http://schemas.microsoft.com/office/drawing/2017/decorative" val="1"/>
              </a:ext>
            </a:extLst>
          </p:cNvPr>
          <p:cNvPicPr>
            <a:picLocks noChangeAspect="1"/>
          </p:cNvPicPr>
          <p:nvPr/>
        </p:nvPicPr>
        <p:blipFill rotWithShape="1">
          <a:blip r:embed="rId2">
            <a:extLst>
              <a:ext uri="{28A0092B-C50C-407E-A947-70E740481C1C}">
                <a14:useLocalDpi xmlns:a14="http://schemas.microsoft.com/office/drawing/2010/main" val="0"/>
              </a:ext>
            </a:extLst>
          </a:blip>
          <a:srcRect t="-3"/>
          <a:stretch/>
        </p:blipFill>
        <p:spPr>
          <a:xfrm>
            <a:off x="269032" y="4801397"/>
            <a:ext cx="11653936" cy="1786228"/>
          </a:xfrm>
          <a:prstGeom prst="rect">
            <a:avLst/>
          </a:prstGeom>
        </p:spPr>
      </p:pic>
      <p:sp>
        <p:nvSpPr>
          <p:cNvPr id="3" name="Content Placeholder 2">
            <a:extLst>
              <a:ext uri="{FF2B5EF4-FFF2-40B4-BE49-F238E27FC236}">
                <a16:creationId xmlns:a16="http://schemas.microsoft.com/office/drawing/2014/main" id="{6859B673-4507-4B72-871E-0018907875DD}"/>
              </a:ext>
            </a:extLst>
          </p:cNvPr>
          <p:cNvSpPr>
            <a:spLocks noGrp="1"/>
          </p:cNvSpPr>
          <p:nvPr>
            <p:ph idx="1"/>
          </p:nvPr>
        </p:nvSpPr>
        <p:spPr>
          <a:xfrm>
            <a:off x="604433" y="1604211"/>
            <a:ext cx="10983131" cy="4572752"/>
          </a:xfrm>
        </p:spPr>
        <p:txBody>
          <a:bodyPr/>
          <a:lstStyle>
            <a:lvl1pPr marL="304792" indent="-304792">
              <a:spcAft>
                <a:spcPts val="1200"/>
              </a:spcAft>
              <a:buClr>
                <a:srgbClr val="1995AD"/>
              </a:buClr>
              <a:buSzPct val="100000"/>
              <a:buFont typeface="Wingdings" panose="05000000000000000000" pitchFamily="2" charset="2"/>
              <a:buChar char="v"/>
              <a:defRPr sz="2133"/>
            </a:lvl1pPr>
            <a:lvl2pPr marL="609585" indent="-304792">
              <a:spcBef>
                <a:spcPts val="600"/>
              </a:spcBef>
              <a:spcAft>
                <a:spcPts val="1200"/>
              </a:spcAft>
              <a:buClr>
                <a:srgbClr val="1995AD"/>
              </a:buClr>
              <a:buFont typeface="Wingdings" panose="05000000000000000000" pitchFamily="2" charset="2"/>
              <a:buChar char="§"/>
              <a:defRPr sz="2133"/>
            </a:lvl2pPr>
            <a:lvl3pPr marL="1142971" indent="-228594">
              <a:buFont typeface="Segoe UI" panose="020B0502040204020203" pitchFamily="34" charset="0"/>
              <a:buChar char=" "/>
              <a:defRPr/>
            </a:lvl3pPr>
            <a:lvl4pPr marL="1600160" indent="-228594">
              <a:buFont typeface="Segoe UI" panose="020B0502040204020203" pitchFamily="34" charset="0"/>
              <a:buChar char=" "/>
              <a:defRPr/>
            </a:lvl4pPr>
            <a:lvl5pPr marL="2057349" indent="-228594">
              <a:buFont typeface="Segoe UI" panose="020B0502040204020203" pitchFamily="34" charset="0"/>
              <a:buChar char=" "/>
              <a:defRPr/>
            </a:lvl5pPr>
          </a:lstStyle>
          <a:p>
            <a:pPr lvl="0"/>
            <a:r>
              <a:rPr lang="en-US"/>
              <a:t>Edit Master text styles</a:t>
            </a:r>
          </a:p>
          <a:p>
            <a:pPr lvl="1"/>
            <a:r>
              <a:rPr lang="en-US"/>
              <a:t>Second level</a:t>
            </a:r>
          </a:p>
        </p:txBody>
      </p:sp>
      <p:sp>
        <p:nvSpPr>
          <p:cNvPr id="9" name="Title 8">
            <a:extLst>
              <a:ext uri="{FF2B5EF4-FFF2-40B4-BE49-F238E27FC236}">
                <a16:creationId xmlns:a16="http://schemas.microsoft.com/office/drawing/2014/main" id="{FB8AB91F-D739-4DD5-859B-B16B125BECF6}"/>
              </a:ext>
            </a:extLst>
          </p:cNvPr>
          <p:cNvSpPr>
            <a:spLocks noGrp="1"/>
          </p:cNvSpPr>
          <p:nvPr>
            <p:ph type="title"/>
          </p:nvPr>
        </p:nvSpPr>
        <p:spPr>
          <a:xfrm>
            <a:off x="604435" y="448629"/>
            <a:ext cx="10983132" cy="747763"/>
          </a:xfrm>
        </p:spPr>
        <p:txBody>
          <a:bodyPr/>
          <a:lstStyle/>
          <a:p>
            <a:r>
              <a:rPr lang="en-US"/>
              <a:t>Click to edit Master title style</a:t>
            </a:r>
          </a:p>
        </p:txBody>
      </p:sp>
      <p:pic>
        <p:nvPicPr>
          <p:cNvPr id="5" name="Picture 4">
            <a:extLst>
              <a:ext uri="{FF2B5EF4-FFF2-40B4-BE49-F238E27FC236}">
                <a16:creationId xmlns:a16="http://schemas.microsoft.com/office/drawing/2014/main" id="{443D8FB4-2E2A-4E6B-9553-178A2A615D18}"/>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3"/>
          <a:stretch/>
        </p:blipFill>
        <p:spPr>
          <a:xfrm>
            <a:off x="269032" y="4801396"/>
            <a:ext cx="11653936" cy="1786228"/>
          </a:xfrm>
          <a:prstGeom prst="rect">
            <a:avLst/>
          </a:prstGeom>
        </p:spPr>
      </p:pic>
    </p:spTree>
    <p:extLst>
      <p:ext uri="{BB962C8B-B14F-4D97-AF65-F5344CB8AC3E}">
        <p14:creationId xmlns:p14="http://schemas.microsoft.com/office/powerpoint/2010/main" val="19575391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7" name="TextBox 6">
            <a:extLst>
              <a:ext uri="{FF2B5EF4-FFF2-40B4-BE49-F238E27FC236}">
                <a16:creationId xmlns:a16="http://schemas.microsoft.com/office/drawing/2014/main" id="{86191E51-6FFC-4231-97E9-4C436119983B}"/>
              </a:ext>
            </a:extLst>
          </p:cNvPr>
          <p:cNvSpPr txBox="1"/>
          <p:nvPr/>
        </p:nvSpPr>
        <p:spPr>
          <a:xfrm>
            <a:off x="7848600" y="6477000"/>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9" name="Picture 8">
            <a:extLst>
              <a:ext uri="{FF2B5EF4-FFF2-40B4-BE49-F238E27FC236}">
                <a16:creationId xmlns:a16="http://schemas.microsoft.com/office/drawing/2014/main" id="{F9AE04B8-3F8B-4981-88D4-2B4137C675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pic>
        <p:nvPicPr>
          <p:cNvPr id="2" name="Picture 1" descr="A close up of a logo&#10;&#10;Description automatically generated">
            <a:extLst>
              <a:ext uri="{FF2B5EF4-FFF2-40B4-BE49-F238E27FC236}">
                <a16:creationId xmlns:a16="http://schemas.microsoft.com/office/drawing/2014/main" id="{0438EEE4-FEAC-DCAE-D470-4D9854152FF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546335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orient="horz" pos="1584" userDrawn="1">
          <p15:clr>
            <a:srgbClr val="FBAE40"/>
          </p15:clr>
        </p15:guide>
        <p15:guide id="4" orient="horz" pos="2613"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1946004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239570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dirty="0"/>
          </a:p>
        </p:txBody>
      </p:sp>
    </p:spTree>
    <p:extLst>
      <p:ext uri="{BB962C8B-B14F-4D97-AF65-F5344CB8AC3E}">
        <p14:creationId xmlns:p14="http://schemas.microsoft.com/office/powerpoint/2010/main" val="2157156663"/>
      </p:ext>
    </p:extLst>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194364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8AF9079A-0C23-1322-E84B-5E0617E86FA4}"/>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809003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619582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dirty="0"/>
              <a:t>Click icon to add picture</a:t>
            </a:r>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676883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dirty="0"/>
              <a:t>Click icon to add chart</a:t>
            </a:r>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175250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dirty="0"/>
              <a:t>Click icon to add table</a:t>
            </a:r>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44295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dirty="0"/>
              <a:t>Click icon to add media</a:t>
            </a:r>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3201909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24429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0974889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747402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4" name="TextBox 3">
            <a:extLst>
              <a:ext uri="{FF2B5EF4-FFF2-40B4-BE49-F238E27FC236}">
                <a16:creationId xmlns:a16="http://schemas.microsoft.com/office/drawing/2014/main" id="{E6AEF1B2-1440-4FE5-8C1B-C291F424F993}"/>
              </a:ext>
            </a:extLst>
          </p:cNvPr>
          <p:cNvSpPr txBox="1"/>
          <p:nvPr/>
        </p:nvSpPr>
        <p:spPr>
          <a:xfrm>
            <a:off x="533400" y="609600"/>
            <a:ext cx="10972800" cy="3322320"/>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2023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topics related to fluid mechanics and/or heat transfer.</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2"/>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3"/>
              </a:rPr>
              <a:t>education@ansys.com</a:t>
            </a:r>
            <a:endParaRPr lang="en-US" sz="1400" b="0" i="0" u="none" strike="noStrike" baseline="0" dirty="0">
              <a:solidFill>
                <a:srgbClr val="0000FF"/>
              </a:solidFill>
              <a:latin typeface="Calibri" panose="020F0502020204030204" pitchFamily="34" charset="0"/>
            </a:endParaRPr>
          </a:p>
        </p:txBody>
      </p:sp>
    </p:spTree>
    <p:extLst>
      <p:ext uri="{BB962C8B-B14F-4D97-AF65-F5344CB8AC3E}">
        <p14:creationId xmlns:p14="http://schemas.microsoft.com/office/powerpoint/2010/main" val="2133251246"/>
      </p:ext>
    </p:extLst>
  </p:cSld>
  <p:clrMapOvr>
    <a:masterClrMapping/>
  </p:clrMapOvr>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userDrawn="1">
  <p:cSld name="Closing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F46A438-A6DD-9A4D-9633-A82F4BA46D0B}"/>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4635795" y="479973"/>
            <a:ext cx="7556205" cy="6378027"/>
          </a:xfrm>
          <a:prstGeom prst="rect">
            <a:avLst/>
          </a:prstGeom>
        </p:spPr>
      </p:pic>
      <p:pic>
        <p:nvPicPr>
          <p:cNvPr id="9" name="Picture 8">
            <a:extLst>
              <a:ext uri="{FF2B5EF4-FFF2-40B4-BE49-F238E27FC236}">
                <a16:creationId xmlns:a16="http://schemas.microsoft.com/office/drawing/2014/main" id="{B45EF558-9B78-CA48-A7D1-7E767A41BD75}"/>
              </a:ext>
            </a:extLst>
          </p:cNvPr>
          <p:cNvPicPr>
            <a:picLocks noChangeAspect="1"/>
          </p:cNvPicPr>
          <p:nvPr userDrawn="1"/>
        </p:nvPicPr>
        <p:blipFill rotWithShape="1">
          <a:blip r:embed="rId3" cstate="email">
            <a:extLst>
              <a:ext uri="{28A0092B-C50C-407E-A947-70E740481C1C}">
                <a14:useLocalDpi xmlns:a14="http://schemas.microsoft.com/office/drawing/2010/main" val="0"/>
              </a:ext>
            </a:extLst>
          </a:blip>
          <a:srcRect/>
          <a:stretch/>
        </p:blipFill>
        <p:spPr>
          <a:xfrm>
            <a:off x="627321" y="2844383"/>
            <a:ext cx="3487479" cy="1169233"/>
          </a:xfrm>
          <a:prstGeom prst="rect">
            <a:avLst/>
          </a:prstGeom>
        </p:spPr>
      </p:pic>
    </p:spTree>
    <p:extLst>
      <p:ext uri="{BB962C8B-B14F-4D97-AF65-F5344CB8AC3E}">
        <p14:creationId xmlns:p14="http://schemas.microsoft.com/office/powerpoint/2010/main" val="39650850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7" name="TextBox 6">
            <a:extLst>
              <a:ext uri="{FF2B5EF4-FFF2-40B4-BE49-F238E27FC236}">
                <a16:creationId xmlns:a16="http://schemas.microsoft.com/office/drawing/2014/main" id="{86191E51-6FFC-4231-97E9-4C436119983B}"/>
              </a:ext>
            </a:extLst>
          </p:cNvPr>
          <p:cNvSpPr txBox="1"/>
          <p:nvPr/>
        </p:nvSpPr>
        <p:spPr>
          <a:xfrm>
            <a:off x="7848600" y="6477000"/>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9" name="Picture 8">
            <a:extLst>
              <a:ext uri="{FF2B5EF4-FFF2-40B4-BE49-F238E27FC236}">
                <a16:creationId xmlns:a16="http://schemas.microsoft.com/office/drawing/2014/main" id="{F9AE04B8-3F8B-4981-88D4-2B4137C675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spTree>
    <p:extLst>
      <p:ext uri="{BB962C8B-B14F-4D97-AF65-F5344CB8AC3E}">
        <p14:creationId xmlns:p14="http://schemas.microsoft.com/office/powerpoint/2010/main" val="2053703627"/>
      </p:ext>
    </p:extLst>
  </p:cSld>
  <p:clrMapOvr>
    <a:masterClrMapping/>
  </p:clrMapOvr>
  <p:extLst>
    <p:ext uri="{DCECCB84-F9BA-43D5-87BE-67443E8EF086}">
      <p15:sldGuideLst xmlns:p15="http://schemas.microsoft.com/office/powerpoint/2012/main">
        <p15:guide id="1" orient="horz" pos="1584">
          <p15:clr>
            <a:srgbClr val="FBAE40"/>
          </p15:clr>
        </p15:guide>
        <p15:guide id="2" orient="horz" pos="2613">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15156140"/>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dirty="0"/>
          </a:p>
        </p:txBody>
      </p:sp>
    </p:spTree>
    <p:extLst>
      <p:ext uri="{BB962C8B-B14F-4D97-AF65-F5344CB8AC3E}">
        <p14:creationId xmlns:p14="http://schemas.microsoft.com/office/powerpoint/2010/main" val="398947838"/>
      </p:ext>
    </p:extLst>
  </p:cSld>
  <p:clrMapOvr>
    <a:masterClrMapping/>
  </p:clrMapOvr>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9892358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6034152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80455987"/>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dirty="0"/>
              <a:t>Click icon to add picture</a:t>
            </a:r>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7959893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dirty="0"/>
              <a:t>Click icon to add chart</a:t>
            </a:r>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65187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650609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dirty="0"/>
              <a:t>Click icon to add table</a:t>
            </a:r>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3778278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dirty="0"/>
              <a:t>Click icon to add media</a:t>
            </a:r>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897160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072291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7053419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4" name="TextBox 3">
            <a:extLst>
              <a:ext uri="{FF2B5EF4-FFF2-40B4-BE49-F238E27FC236}">
                <a16:creationId xmlns:a16="http://schemas.microsoft.com/office/drawing/2014/main" id="{E6AEF1B2-1440-4FE5-8C1B-C291F424F993}"/>
              </a:ext>
            </a:extLst>
          </p:cNvPr>
          <p:cNvSpPr txBox="1"/>
          <p:nvPr/>
        </p:nvSpPr>
        <p:spPr>
          <a:xfrm>
            <a:off x="533400" y="609600"/>
            <a:ext cx="10972800" cy="3322320"/>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2023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topics related to fluid mechanics and/or heat transfer.</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2"/>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3"/>
              </a:rPr>
              <a:t>education@ansys.com</a:t>
            </a:r>
            <a:endParaRPr lang="en-US" sz="1400" b="0" i="0" u="none" strike="noStrike" baseline="0" dirty="0">
              <a:solidFill>
                <a:srgbClr val="0000FF"/>
              </a:solidFill>
              <a:latin typeface="Calibri" panose="020F0502020204030204" pitchFamily="34" charset="0"/>
            </a:endParaRPr>
          </a:p>
        </p:txBody>
      </p:sp>
    </p:spTree>
    <p:extLst>
      <p:ext uri="{BB962C8B-B14F-4D97-AF65-F5344CB8AC3E}">
        <p14:creationId xmlns:p14="http://schemas.microsoft.com/office/powerpoint/2010/main" val="852159709"/>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26336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endParaRPr lang="en-US" dirty="0"/>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dirty="0"/>
              <a:t>Click to edit Master title style</a:t>
            </a:r>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571063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endParaRPr lang="en-US" dirty="0"/>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889185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endParaRPr lang="en-US" dirty="0"/>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445527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endParaRPr lang="en-US" dirty="0"/>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124178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image" Target="../media/image1.png"/><Relationship Id="rId2" Type="http://schemas.openxmlformats.org/officeDocument/2006/relationships/slideLayout" Target="../slideLayouts/slideLayout19.xml"/><Relationship Id="rId16" Type="http://schemas.openxmlformats.org/officeDocument/2006/relationships/image" Target="../media/image9.png"/><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heme" Target="../theme/theme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image" Target="../media/image9.png"/><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17F090B-49F7-4226-826A-44BF2ACE1059}"/>
              </a:ext>
            </a:extLst>
          </p:cNvPr>
          <p:cNvPicPr>
            <a:picLocks noChangeAspect="1"/>
          </p:cNvPicPr>
          <p:nvPr userDrawn="1"/>
        </p:nvPicPr>
        <p:blipFill>
          <a:blip r:embed="rId19">
            <a:extLst>
              <a:ext uri="{28A0092B-C50C-407E-A947-70E740481C1C}">
                <a14:useLocalDpi xmlns:a14="http://schemas.microsoft.com/office/drawing/2010/main" val="0"/>
              </a:ext>
            </a:extLst>
          </a:blip>
          <a:srcRect/>
          <a:stretch/>
        </p:blipFill>
        <p:spPr>
          <a:xfrm>
            <a:off x="0" y="952"/>
            <a:ext cx="12192000" cy="6856095"/>
          </a:xfrm>
          <a:prstGeom prst="rect">
            <a:avLst/>
          </a:prstGeom>
        </p:spPr>
      </p:pic>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dirty="0"/>
              <a:t>Click to edit Master title style</a:t>
            </a:r>
          </a:p>
        </p:txBody>
      </p:sp>
      <p:sp>
        <p:nvSpPr>
          <p:cNvPr id="16" name="Parallelogram 15">
            <a:extLst>
              <a:ext uri="{FF2B5EF4-FFF2-40B4-BE49-F238E27FC236}">
                <a16:creationId xmlns:a16="http://schemas.microsoft.com/office/drawing/2014/main" id="{4BB4A01D-7D6E-BB4E-BD5D-E3A388293815}"/>
              </a:ext>
            </a:extLst>
          </p:cNvPr>
          <p:cNvSpPr>
            <a:spLocks noChangeAspect="1"/>
          </p:cNvSpPr>
          <p:nvPr userDrawn="1"/>
        </p:nvSpPr>
        <p:spPr>
          <a:xfrm>
            <a:off x="256215" y="130869"/>
            <a:ext cx="353385" cy="515176"/>
          </a:xfrm>
          <a:prstGeom prst="parallelogram">
            <a:avLst>
              <a:gd name="adj" fmla="val 596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91537134"/>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724" r:id="rId3"/>
    <p:sldLayoutId id="2147483735" r:id="rId4"/>
    <p:sldLayoutId id="2147483734" r:id="rId5"/>
    <p:sldLayoutId id="2147483663" r:id="rId6"/>
    <p:sldLayoutId id="2147483729" r:id="rId7"/>
    <p:sldLayoutId id="2147483730" r:id="rId8"/>
    <p:sldLayoutId id="2147483731" r:id="rId9"/>
    <p:sldLayoutId id="2147483727" r:id="rId10"/>
    <p:sldLayoutId id="2147483726" r:id="rId11"/>
    <p:sldLayoutId id="2147483728" r:id="rId12"/>
    <p:sldLayoutId id="2147483732" r:id="rId13"/>
    <p:sldLayoutId id="2147483733" r:id="rId14"/>
    <p:sldLayoutId id="2147483725" r:id="rId15"/>
    <p:sldLayoutId id="2147483736" r:id="rId16"/>
    <p:sldLayoutId id="2147483737" r:id="rId17"/>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a:extLst>
              <a:ext uri="{FF2B5EF4-FFF2-40B4-BE49-F238E27FC236}">
                <a16:creationId xmlns:a16="http://schemas.microsoft.com/office/drawing/2014/main" id="{4F0CD691-76C0-4AC9-8029-4BF0CEDE749C}"/>
              </a:ext>
            </a:extLst>
          </p:cNvPr>
          <p:cNvSpPr/>
          <p:nvPr/>
        </p:nvSpPr>
        <p:spPr>
          <a:xfrm>
            <a:off x="4876800" y="6542840"/>
            <a:ext cx="1371600"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7C66E622-A13F-4675-A281-8D8CC6175629}"/>
              </a:ext>
            </a:extLst>
          </p:cNvPr>
          <p:cNvSpPr txBox="1"/>
          <p:nvPr/>
        </p:nvSpPr>
        <p:spPr>
          <a:xfrm>
            <a:off x="7835900" y="6513565"/>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13" name="Picture 12">
            <a:extLst>
              <a:ext uri="{FF2B5EF4-FFF2-40B4-BE49-F238E27FC236}">
                <a16:creationId xmlns:a16="http://schemas.microsoft.com/office/drawing/2014/main" id="{BD73B977-4CCB-44AC-86C1-49AB130A1F1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pic>
        <p:nvPicPr>
          <p:cNvPr id="7" name="Picture 6">
            <a:extLst>
              <a:ext uri="{FF2B5EF4-FFF2-40B4-BE49-F238E27FC236}">
                <a16:creationId xmlns:a16="http://schemas.microsoft.com/office/drawing/2014/main" id="{CA62EC05-8123-9948-8643-0898282069DF}"/>
              </a:ext>
            </a:extLst>
          </p:cNvPr>
          <p:cNvPicPr>
            <a:picLocks noChangeAspect="1"/>
          </p:cNvPicPr>
          <p:nvPr userDrawn="1"/>
        </p:nvPicPr>
        <p:blipFill>
          <a:blip r:embed="rId17">
            <a:extLst>
              <a:ext uri="{28A0092B-C50C-407E-A947-70E740481C1C}">
                <a14:useLocalDpi xmlns:a14="http://schemas.microsoft.com/office/drawing/2010/main" val="0"/>
              </a:ext>
            </a:extLst>
          </a:blip>
          <a:srcRect/>
          <a:stretch/>
        </p:blipFill>
        <p:spPr>
          <a:xfrm>
            <a:off x="0" y="952"/>
            <a:ext cx="12192000" cy="6856095"/>
          </a:xfrm>
          <a:prstGeom prst="rect">
            <a:avLst/>
          </a:prstGeom>
        </p:spPr>
      </p:pic>
      <p:sp>
        <p:nvSpPr>
          <p:cNvPr id="8" name="Parallelogram 7">
            <a:extLst>
              <a:ext uri="{FF2B5EF4-FFF2-40B4-BE49-F238E27FC236}">
                <a16:creationId xmlns:a16="http://schemas.microsoft.com/office/drawing/2014/main" id="{0EE6C35C-C39C-C933-DEDB-7860320FF375}"/>
              </a:ext>
            </a:extLst>
          </p:cNvPr>
          <p:cNvSpPr>
            <a:spLocks noChangeAspect="1"/>
          </p:cNvSpPr>
          <p:nvPr userDrawn="1"/>
        </p:nvSpPr>
        <p:spPr>
          <a:xfrm>
            <a:off x="256215" y="130869"/>
            <a:ext cx="353385" cy="515176"/>
          </a:xfrm>
          <a:prstGeom prst="parallelogram">
            <a:avLst>
              <a:gd name="adj" fmla="val 596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Tree>
    <p:extLst>
      <p:ext uri="{BB962C8B-B14F-4D97-AF65-F5344CB8AC3E}">
        <p14:creationId xmlns:p14="http://schemas.microsoft.com/office/powerpoint/2010/main" val="3025922627"/>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2160" userDrawn="1">
          <p15:clr>
            <a:srgbClr val="F26B43"/>
          </p15:clr>
        </p15:guide>
        <p15:guide id="4" pos="384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a:extLst>
              <a:ext uri="{FF2B5EF4-FFF2-40B4-BE49-F238E27FC236}">
                <a16:creationId xmlns:a16="http://schemas.microsoft.com/office/drawing/2014/main" id="{4F0CD691-76C0-4AC9-8029-4BF0CEDE749C}"/>
              </a:ext>
            </a:extLst>
          </p:cNvPr>
          <p:cNvSpPr/>
          <p:nvPr/>
        </p:nvSpPr>
        <p:spPr>
          <a:xfrm>
            <a:off x="4876800" y="6542840"/>
            <a:ext cx="1371600"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7C66E622-A13F-4675-A281-8D8CC6175629}"/>
              </a:ext>
            </a:extLst>
          </p:cNvPr>
          <p:cNvSpPr txBox="1"/>
          <p:nvPr/>
        </p:nvSpPr>
        <p:spPr>
          <a:xfrm>
            <a:off x="7835900" y="6513565"/>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13" name="Picture 12">
            <a:extLst>
              <a:ext uri="{FF2B5EF4-FFF2-40B4-BE49-F238E27FC236}">
                <a16:creationId xmlns:a16="http://schemas.microsoft.com/office/drawing/2014/main" id="{BD73B977-4CCB-44AC-86C1-49AB130A1F19}"/>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spTree>
    <p:extLst>
      <p:ext uri="{BB962C8B-B14F-4D97-AF65-F5344CB8AC3E}">
        <p14:creationId xmlns:p14="http://schemas.microsoft.com/office/powerpoint/2010/main" val="2463119337"/>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 id="2147483766" r:id="rId13"/>
  </p:sldLayoutIdLs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2.xml"/></Relationships>
</file>

<file path=ppt/slides/_rels/slide1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0.xml"/><Relationship Id="rId1" Type="http://schemas.openxmlformats.org/officeDocument/2006/relationships/slideLayout" Target="../slideLayouts/slideLayout33.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1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1.xml"/><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4.xml"/></Relationships>
</file>

<file path=ppt/slides/_rels/slide2.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11.png"/><Relationship Id="rId7" Type="http://schemas.openxmlformats.org/officeDocument/2006/relationships/image" Target="../media/image80.png"/><Relationship Id="rId2" Type="http://schemas.openxmlformats.org/officeDocument/2006/relationships/notesSlide" Target="../notesSlides/notesSlide2.xml"/><Relationship Id="rId1" Type="http://schemas.openxmlformats.org/officeDocument/2006/relationships/slideLayout" Target="../slideLayouts/slideLayout3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10.png"/><Relationship Id="rId9" Type="http://schemas.openxmlformats.org/officeDocument/2006/relationships/image" Target="../media/image100.png"/></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png"/><Relationship Id="rId7" Type="http://schemas.openxmlformats.org/officeDocument/2006/relationships/image" Target="../media/image15.png"/><Relationship Id="rId12" Type="http://schemas.openxmlformats.org/officeDocument/2006/relationships/image" Target="../media/image100.png"/><Relationship Id="rId2" Type="http://schemas.openxmlformats.org/officeDocument/2006/relationships/notesSlide" Target="../notesSlides/notesSlide3.xml"/><Relationship Id="rId1" Type="http://schemas.openxmlformats.org/officeDocument/2006/relationships/slideLayout" Target="../slideLayouts/slideLayout33.xml"/><Relationship Id="rId6" Type="http://schemas.openxmlformats.org/officeDocument/2006/relationships/image" Target="../media/image11.png"/><Relationship Id="rId11" Type="http://schemas.openxmlformats.org/officeDocument/2006/relationships/image" Target="../media/image90.png"/><Relationship Id="rId5" Type="http://schemas.openxmlformats.org/officeDocument/2006/relationships/image" Target="../media/image14.png"/><Relationship Id="rId10" Type="http://schemas.openxmlformats.org/officeDocument/2006/relationships/image" Target="../media/image80.png"/><Relationship Id="rId4" Type="http://schemas.openxmlformats.org/officeDocument/2006/relationships/image" Target="../media/image13.png"/><Relationship Id="rId9" Type="http://schemas.openxmlformats.org/officeDocument/2006/relationships/image" Target="../media/image17.png"/></Relationships>
</file>

<file path=ppt/slides/_rels/slide4.xml.rels><?xml version="1.0" encoding="UTF-8" standalone="yes"?>
<Relationships xmlns="http://schemas.openxmlformats.org/package/2006/relationships"><Relationship Id="rId8" Type="http://schemas.openxmlformats.org/officeDocument/2006/relationships/image" Target="../media/image80.png"/><Relationship Id="rId13" Type="http://schemas.openxmlformats.org/officeDocument/2006/relationships/image" Target="../media/image27.png"/><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33.xml"/><Relationship Id="rId6" Type="http://schemas.openxmlformats.org/officeDocument/2006/relationships/image" Target="../media/image21.png"/><Relationship Id="rId11" Type="http://schemas.openxmlformats.org/officeDocument/2006/relationships/image" Target="../media/image25.png"/><Relationship Id="rId5" Type="http://schemas.openxmlformats.org/officeDocument/2006/relationships/image" Target="../media/image20.png"/><Relationship Id="rId15" Type="http://schemas.openxmlformats.org/officeDocument/2006/relationships/image" Target="../media/image29.svg"/><Relationship Id="rId10" Type="http://schemas.openxmlformats.org/officeDocument/2006/relationships/image" Target="../media/image24.png"/><Relationship Id="rId4" Type="http://schemas.openxmlformats.org/officeDocument/2006/relationships/image" Target="../media/image19.png"/><Relationship Id="rId9" Type="http://schemas.openxmlformats.org/officeDocument/2006/relationships/image" Target="../media/image23.png"/><Relationship Id="rId14" Type="http://schemas.openxmlformats.org/officeDocument/2006/relationships/image" Target="../media/image28.png"/></Relationships>
</file>

<file path=ppt/slides/_rels/slide5.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30.png"/><Relationship Id="rId7"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3.xml"/><Relationship Id="rId6" Type="http://schemas.openxmlformats.org/officeDocument/2006/relationships/image" Target="../media/image310.png"/><Relationship Id="rId5" Type="http://schemas.openxmlformats.org/officeDocument/2006/relationships/image" Target="../media/image300.png"/><Relationship Id="rId10" Type="http://schemas.openxmlformats.org/officeDocument/2006/relationships/image" Target="../media/image35.png"/><Relationship Id="rId4" Type="http://schemas.openxmlformats.org/officeDocument/2006/relationships/image" Target="../media/image31.png"/><Relationship Id="rId9" Type="http://schemas.openxmlformats.org/officeDocument/2006/relationships/image" Target="../media/image34.png"/></Relationships>
</file>

<file path=ppt/slides/_rels/slide6.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6.png"/><Relationship Id="rId7" Type="http://schemas.openxmlformats.org/officeDocument/2006/relationships/image" Target="../media/image39.png"/><Relationship Id="rId2" Type="http://schemas.openxmlformats.org/officeDocument/2006/relationships/notesSlide" Target="../notesSlides/notesSlide6.xml"/><Relationship Id="rId1" Type="http://schemas.openxmlformats.org/officeDocument/2006/relationships/slideLayout" Target="../slideLayouts/slideLayout33.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41.png"/></Relationships>
</file>

<file path=ppt/slides/_rels/slide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xml"/><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51.png"/><Relationship Id="rId3" Type="http://schemas.openxmlformats.org/officeDocument/2006/relationships/image" Target="../media/image31.png"/><Relationship Id="rId7" Type="http://schemas.openxmlformats.org/officeDocument/2006/relationships/image" Target="../media/image46.png"/><Relationship Id="rId12" Type="http://schemas.openxmlformats.org/officeDocument/2006/relationships/image" Target="../media/image50.png"/><Relationship Id="rId2" Type="http://schemas.openxmlformats.org/officeDocument/2006/relationships/notesSlide" Target="../notesSlides/notesSlide8.xml"/><Relationship Id="rId1" Type="http://schemas.openxmlformats.org/officeDocument/2006/relationships/slideLayout" Target="../slideLayouts/slideLayout33.xml"/><Relationship Id="rId6" Type="http://schemas.openxmlformats.org/officeDocument/2006/relationships/image" Target="../media/image45.png"/><Relationship Id="rId11" Type="http://schemas.openxmlformats.org/officeDocument/2006/relationships/image" Target="../media/image49.png"/><Relationship Id="rId5" Type="http://schemas.openxmlformats.org/officeDocument/2006/relationships/image" Target="../media/image44.png"/><Relationship Id="rId10" Type="http://schemas.openxmlformats.org/officeDocument/2006/relationships/image" Target="../media/image48.png"/><Relationship Id="rId4" Type="http://schemas.openxmlformats.org/officeDocument/2006/relationships/image" Target="../media/image43.png"/><Relationship Id="rId9"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9.xml"/><Relationship Id="rId1" Type="http://schemas.openxmlformats.org/officeDocument/2006/relationships/slideLayout" Target="../slideLayouts/slideLayout33.xml"/><Relationship Id="rId5" Type="http://schemas.openxmlformats.org/officeDocument/2006/relationships/image" Target="../media/image54.png"/><Relationship Id="rId4" Type="http://schemas.openxmlformats.org/officeDocument/2006/relationships/image" Target="../media/image5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F09F97B-A23A-3E40-8354-D7480B3544A4}"/>
              </a:ext>
            </a:extLst>
          </p:cNvPr>
          <p:cNvSpPr>
            <a:spLocks noGrp="1"/>
          </p:cNvSpPr>
          <p:nvPr>
            <p:ph type="body" sz="quarter" idx="10"/>
          </p:nvPr>
        </p:nvSpPr>
        <p:spPr>
          <a:xfrm>
            <a:off x="601663" y="914400"/>
            <a:ext cx="6103937" cy="1449388"/>
          </a:xfrm>
        </p:spPr>
        <p:txBody>
          <a:bodyPr vert="horz" lIns="91440" tIns="45720" rIns="91440" bIns="45720" rtlCol="0" anchor="t">
            <a:normAutofit fontScale="77500" lnSpcReduction="20000"/>
          </a:bodyPr>
          <a:lstStyle/>
          <a:p>
            <a:r>
              <a:rPr lang="en-US" dirty="0">
                <a:solidFill>
                  <a:schemeClr val="accent1"/>
                </a:solidFill>
                <a:latin typeface="Calibri"/>
                <a:cs typeface="Calibri"/>
              </a:rPr>
              <a:t>Internal Compressible Flows Course Lesson 5</a:t>
            </a:r>
          </a:p>
          <a:p>
            <a:endParaRPr lang="en-US" dirty="0">
              <a:latin typeface="Calibri"/>
              <a:cs typeface="Calibri"/>
            </a:endParaRPr>
          </a:p>
          <a:p>
            <a:r>
              <a:rPr lang="en-US" dirty="0">
                <a:latin typeface="Calibri"/>
                <a:cs typeface="Calibri"/>
              </a:rPr>
              <a:t>Diffusers and Wind Tunnels</a:t>
            </a:r>
            <a:endParaRPr lang="en-US" dirty="0"/>
          </a:p>
        </p:txBody>
      </p:sp>
      <p:sp>
        <p:nvSpPr>
          <p:cNvPr id="4" name="Text Placeholder 3">
            <a:extLst>
              <a:ext uri="{FF2B5EF4-FFF2-40B4-BE49-F238E27FC236}">
                <a16:creationId xmlns:a16="http://schemas.microsoft.com/office/drawing/2014/main" id="{5D397922-B683-F444-B3C1-D6F502889C4E}"/>
              </a:ext>
            </a:extLst>
          </p:cNvPr>
          <p:cNvSpPr>
            <a:spLocks noGrp="1"/>
          </p:cNvSpPr>
          <p:nvPr>
            <p:ph type="body" sz="quarter" idx="12"/>
          </p:nvPr>
        </p:nvSpPr>
        <p:spPr/>
        <p:txBody>
          <a:bodyPr>
            <a:normAutofit/>
          </a:bodyPr>
          <a:lstStyle/>
          <a:p>
            <a:r>
              <a:rPr lang="en-US" sz="1600" dirty="0"/>
              <a:t>Created by Ansys ACE</a:t>
            </a:r>
          </a:p>
          <a:p>
            <a:r>
              <a:rPr lang="en-US" sz="1600"/>
              <a:t>Edited by Ansys Academic Development Team</a:t>
            </a:r>
          </a:p>
        </p:txBody>
      </p:sp>
    </p:spTree>
    <p:extLst>
      <p:ext uri="{BB962C8B-B14F-4D97-AF65-F5344CB8AC3E}">
        <p14:creationId xmlns:p14="http://schemas.microsoft.com/office/powerpoint/2010/main" val="11533463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48F946C0-E708-4B82-A0E5-ED31193A14B1}"/>
              </a:ext>
            </a:extLst>
          </p:cNvPr>
          <p:cNvSpPr>
            <a:spLocks noGrp="1"/>
          </p:cNvSpPr>
          <p:nvPr>
            <p:ph type="sldNum" sz="quarter" idx="11"/>
          </p:nvPr>
        </p:nvSpPr>
        <p:spPr/>
        <p:txBody>
          <a:bodyPr/>
          <a:lstStyle/>
          <a:p>
            <a:fld id="{F0D23093-2AB0-F74C-B865-1A12A15B650E}" type="slidenum">
              <a:rPr lang="en-US" smtClean="0"/>
              <a:pPr/>
              <a:t>10</a:t>
            </a:fld>
            <a:endParaRPr lang="en-US" dirty="0"/>
          </a:p>
        </p:txBody>
      </p:sp>
      <mc:AlternateContent xmlns:mc="http://schemas.openxmlformats.org/markup-compatibility/2006" xmlns:a14="http://schemas.microsoft.com/office/drawing/2010/main">
        <mc:Choice Requires="a14">
          <p:sp>
            <p:nvSpPr>
              <p:cNvPr id="4" name="Content Placeholder 2">
                <a:extLst>
                  <a:ext uri="{FF2B5EF4-FFF2-40B4-BE49-F238E27FC236}">
                    <a16:creationId xmlns:a16="http://schemas.microsoft.com/office/drawing/2014/main" id="{B79A77E0-4842-DBE2-BABD-E8EDAC8507E0}"/>
                  </a:ext>
                </a:extLst>
              </p:cNvPr>
              <p:cNvSpPr txBox="1">
                <a:spLocks/>
              </p:cNvSpPr>
              <p:nvPr/>
            </p:nvSpPr>
            <p:spPr>
              <a:xfrm>
                <a:off x="76199" y="640345"/>
                <a:ext cx="8806105" cy="5836655"/>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20000"/>
                  </a:lnSpc>
                  <a:spcBef>
                    <a:spcPts val="1200"/>
                  </a:spcBef>
                  <a:buClr>
                    <a:schemeClr val="accent1"/>
                  </a:buClr>
                  <a:buFont typeface="Wingdings" panose="05000000000000000000" pitchFamily="2" charset="2"/>
                  <a:buChar char="Ø"/>
                </a:pPr>
                <a:r>
                  <a:rPr lang="en-US" dirty="0"/>
                  <a:t>Efficiency of a diffuser can be evaluated based on several figures of merit.</a:t>
                </a:r>
              </a:p>
              <a:p>
                <a:pPr lvl="1">
                  <a:lnSpc>
                    <a:spcPct val="120000"/>
                  </a:lnSpc>
                  <a:spcBef>
                    <a:spcPts val="1200"/>
                  </a:spcBef>
                  <a:buClr>
                    <a:schemeClr val="accent1"/>
                  </a:buClr>
                  <a:buFont typeface="Wingdings" panose="05000000000000000000" pitchFamily="2" charset="2"/>
                  <a:buChar char="Ø"/>
                </a:pPr>
                <a:r>
                  <a:rPr lang="en-US" dirty="0"/>
                  <a:t>The most commonly used definition (related to wind tunnel work) is based on the comparison of the actual total pressure ratio across the diffuser </a:t>
                </a:r>
                <a14:m>
                  <m:oMath xmlns:m="http://schemas.openxmlformats.org/officeDocument/2006/math">
                    <m:sSub>
                      <m:sSubPr>
                        <m:ctrlPr>
                          <a:rPr lang="en-US" i="1" smtClean="0">
                            <a:latin typeface="Cambria Math" panose="02040503050406030204" pitchFamily="18" charset="0"/>
                          </a:rPr>
                        </m:ctrlPr>
                      </m:sSubPr>
                      <m:e>
                        <m:r>
                          <a:rPr lang="en-US" i="1" smtClean="0">
                            <a:latin typeface="Cambria Math" panose="02040503050406030204" pitchFamily="18" charset="0"/>
                          </a:rPr>
                          <m:t>𝑝</m:t>
                        </m:r>
                      </m:e>
                      <m:sub>
                        <m:sSub>
                          <m:sSubPr>
                            <m:ctrlPr>
                              <a:rPr lang="en-US" i="1" smtClean="0">
                                <a:latin typeface="Cambria Math" panose="02040503050406030204" pitchFamily="18" charset="0"/>
                              </a:rPr>
                            </m:ctrlPr>
                          </m:sSubPr>
                          <m:e>
                            <m:r>
                              <a:rPr lang="en-US" i="1" smtClean="0">
                                <a:latin typeface="Cambria Math" panose="02040503050406030204" pitchFamily="18" charset="0"/>
                              </a:rPr>
                              <m:t>𝑑</m:t>
                            </m:r>
                          </m:e>
                          <m:sub>
                            <m:r>
                              <a:rPr lang="en-US" i="1" smtClean="0">
                                <a:latin typeface="Cambria Math" panose="02040503050406030204" pitchFamily="18" charset="0"/>
                              </a:rPr>
                              <m:t>0</m:t>
                            </m:r>
                          </m:sub>
                        </m:sSub>
                      </m:sub>
                    </m:sSub>
                    <m:r>
                      <a:rPr lang="en-US" i="1" smtClean="0">
                        <a:latin typeface="Cambria Math" panose="02040503050406030204" pitchFamily="18" charset="0"/>
                      </a:rPr>
                      <m:t>/</m:t>
                    </m:r>
                    <m:sSub>
                      <m:sSubPr>
                        <m:ctrlPr>
                          <a:rPr lang="en-US" i="1" smtClean="0">
                            <a:latin typeface="Cambria Math" panose="02040503050406030204" pitchFamily="18" charset="0"/>
                          </a:rPr>
                        </m:ctrlPr>
                      </m:sSubPr>
                      <m:e>
                        <m:r>
                          <a:rPr lang="en-US" i="1" smtClean="0">
                            <a:latin typeface="Cambria Math" panose="02040503050406030204" pitchFamily="18" charset="0"/>
                          </a:rPr>
                          <m:t>𝑝</m:t>
                        </m:r>
                      </m:e>
                      <m:sub>
                        <m:r>
                          <a:rPr lang="en-US" i="1" smtClean="0">
                            <a:latin typeface="Cambria Math" panose="02040503050406030204" pitchFamily="18" charset="0"/>
                          </a:rPr>
                          <m:t>0</m:t>
                        </m:r>
                      </m:sub>
                    </m:sSub>
                  </m:oMath>
                </a14:m>
                <a:r>
                  <a:rPr lang="en-US" dirty="0"/>
                  <a:t>, with the total pressure ratio across a hypothetical normal shock wave at the test section Mach number </a:t>
                </a:r>
                <a14:m>
                  <m:oMath xmlns:m="http://schemas.openxmlformats.org/officeDocument/2006/math">
                    <m:sSub>
                      <m:sSubPr>
                        <m:ctrlPr>
                          <a:rPr lang="en-US" i="1" smtClean="0">
                            <a:latin typeface="Cambria Math" panose="02040503050406030204" pitchFamily="18" charset="0"/>
                          </a:rPr>
                        </m:ctrlPr>
                      </m:sSubPr>
                      <m:e>
                        <m:r>
                          <a:rPr lang="en-US" i="1" smtClean="0">
                            <a:latin typeface="Cambria Math" panose="02040503050406030204" pitchFamily="18" charset="0"/>
                          </a:rPr>
                          <m:t>𝑝</m:t>
                        </m:r>
                      </m:e>
                      <m:sub>
                        <m:sSub>
                          <m:sSubPr>
                            <m:ctrlPr>
                              <a:rPr lang="en-US" i="1" smtClean="0">
                                <a:latin typeface="Cambria Math" panose="02040503050406030204" pitchFamily="18" charset="0"/>
                              </a:rPr>
                            </m:ctrlPr>
                          </m:sSubPr>
                          <m:e>
                            <m:r>
                              <a:rPr lang="en-US" i="1" smtClean="0">
                                <a:latin typeface="Cambria Math" panose="02040503050406030204" pitchFamily="18" charset="0"/>
                              </a:rPr>
                              <m:t>0</m:t>
                            </m:r>
                          </m:e>
                          <m:sub>
                            <m:r>
                              <a:rPr lang="en-US" i="1" smtClean="0">
                                <a:latin typeface="Cambria Math" panose="02040503050406030204" pitchFamily="18" charset="0"/>
                              </a:rPr>
                              <m:t>2</m:t>
                            </m:r>
                          </m:sub>
                        </m:sSub>
                      </m:sub>
                    </m:sSub>
                    <m:r>
                      <a:rPr lang="en-US" i="1" smtClean="0">
                        <a:latin typeface="Cambria Math" panose="02040503050406030204" pitchFamily="18" charset="0"/>
                      </a:rPr>
                      <m:t>/</m:t>
                    </m:r>
                    <m:sSub>
                      <m:sSubPr>
                        <m:ctrlPr>
                          <a:rPr lang="en-US" i="1" smtClean="0">
                            <a:latin typeface="Cambria Math" panose="02040503050406030204" pitchFamily="18" charset="0"/>
                          </a:rPr>
                        </m:ctrlPr>
                      </m:sSubPr>
                      <m:e>
                        <m:r>
                          <a:rPr lang="en-US" i="1" smtClean="0">
                            <a:latin typeface="Cambria Math" panose="02040503050406030204" pitchFamily="18" charset="0"/>
                          </a:rPr>
                          <m:t>𝑝</m:t>
                        </m:r>
                      </m:e>
                      <m:sub>
                        <m:sSub>
                          <m:sSubPr>
                            <m:ctrlPr>
                              <a:rPr lang="en-US" i="1" smtClean="0">
                                <a:latin typeface="Cambria Math" panose="02040503050406030204" pitchFamily="18" charset="0"/>
                              </a:rPr>
                            </m:ctrlPr>
                          </m:sSubPr>
                          <m:e>
                            <m:r>
                              <a:rPr lang="en-US" i="1" smtClean="0">
                                <a:latin typeface="Cambria Math" panose="02040503050406030204" pitchFamily="18" charset="0"/>
                              </a:rPr>
                              <m:t>0</m:t>
                            </m:r>
                          </m:e>
                          <m:sub>
                            <m:r>
                              <a:rPr lang="en-US" i="1" smtClean="0">
                                <a:latin typeface="Cambria Math" panose="02040503050406030204" pitchFamily="18" charset="0"/>
                              </a:rPr>
                              <m:t>1</m:t>
                            </m:r>
                          </m:sub>
                        </m:sSub>
                      </m:sub>
                    </m:sSub>
                  </m:oMath>
                </a14:m>
                <a:r>
                  <a:rPr lang="en-US" dirty="0"/>
                  <a:t>: </a:t>
                </a:r>
              </a:p>
              <a:p>
                <a:pPr marL="230188" lvl="1" indent="0">
                  <a:lnSpc>
                    <a:spcPct val="120000"/>
                  </a:lnSpc>
                  <a:spcBef>
                    <a:spcPts val="1200"/>
                  </a:spcBef>
                  <a:buClr>
                    <a:schemeClr val="accent1"/>
                  </a:buClr>
                  <a:buNone/>
                </a:pPr>
                <a:endParaRPr lang="en-US" dirty="0">
                  <a:sym typeface="Monotype Sorts" pitchFamily="2" charset="2"/>
                </a:endParaRPr>
              </a:p>
              <a:p>
                <a:pPr lvl="1">
                  <a:lnSpc>
                    <a:spcPct val="120000"/>
                  </a:lnSpc>
                  <a:spcBef>
                    <a:spcPts val="1200"/>
                  </a:spcBef>
                  <a:buClr>
                    <a:schemeClr val="accent1"/>
                  </a:buClr>
                  <a:buFont typeface="Wingdings" panose="05000000000000000000" pitchFamily="2" charset="2"/>
                  <a:buChar char="Ø"/>
                </a:pPr>
                <a:r>
                  <a:rPr lang="en-US" dirty="0">
                    <a:sym typeface="Monotype Sorts" pitchFamily="2" charset="2"/>
                  </a:rPr>
                  <a:t>For typical supersonic diffusers, the efficiency </a:t>
                </a:r>
                <a14:m>
                  <m:oMath xmlns:m="http://schemas.openxmlformats.org/officeDocument/2006/math">
                    <m:sSub>
                      <m:sSubPr>
                        <m:ctrlPr>
                          <a:rPr lang="en-US" i="1" smtClean="0">
                            <a:latin typeface="Cambria Math" panose="02040503050406030204" pitchFamily="18" charset="0"/>
                            <a:sym typeface="Monotype Sorts" pitchFamily="2" charset="2"/>
                          </a:rPr>
                        </m:ctrlPr>
                      </m:sSubPr>
                      <m:e>
                        <m:r>
                          <a:rPr lang="en-US" i="1" smtClean="0">
                            <a:latin typeface="Cambria Math" panose="02040503050406030204" pitchFamily="18" charset="0"/>
                            <a:sym typeface="Monotype Sorts" pitchFamily="2" charset="2"/>
                          </a:rPr>
                          <m:t>𝜂</m:t>
                        </m:r>
                      </m:e>
                      <m:sub>
                        <m:r>
                          <a:rPr lang="en-US" i="1" smtClean="0">
                            <a:latin typeface="Cambria Math" panose="02040503050406030204" pitchFamily="18" charset="0"/>
                            <a:sym typeface="Monotype Sorts" pitchFamily="2" charset="2"/>
                          </a:rPr>
                          <m:t>𝐷</m:t>
                        </m:r>
                      </m:sub>
                    </m:sSub>
                  </m:oMath>
                </a14:m>
                <a:r>
                  <a:rPr lang="en-US" dirty="0">
                    <a:sym typeface="Monotype Sorts" pitchFamily="2" charset="2"/>
                  </a:rPr>
                  <a:t> is very sensitive to the second throat area </a:t>
                </a:r>
                <a14:m>
                  <m:oMath xmlns:m="http://schemas.openxmlformats.org/officeDocument/2006/math">
                    <m:sSub>
                      <m:sSubPr>
                        <m:ctrlPr>
                          <a:rPr lang="en-US" i="1" smtClean="0">
                            <a:latin typeface="Cambria Math" panose="02040503050406030204" pitchFamily="18" charset="0"/>
                            <a:sym typeface="Monotype Sorts" pitchFamily="2" charset="2"/>
                          </a:rPr>
                        </m:ctrlPr>
                      </m:sSubPr>
                      <m:e>
                        <m:r>
                          <a:rPr lang="en-US" i="1" smtClean="0">
                            <a:latin typeface="Cambria Math" panose="02040503050406030204" pitchFamily="18" charset="0"/>
                            <a:sym typeface="Monotype Sorts" pitchFamily="2" charset="2"/>
                          </a:rPr>
                          <m:t>𝐴</m:t>
                        </m:r>
                      </m:e>
                      <m:sub>
                        <m:r>
                          <a:rPr lang="en-US" i="1" smtClean="0">
                            <a:latin typeface="Cambria Math" panose="02040503050406030204" pitchFamily="18" charset="0"/>
                            <a:sym typeface="Monotype Sorts" pitchFamily="2" charset="2"/>
                          </a:rPr>
                          <m:t>𝑡</m:t>
                        </m:r>
                        <m:r>
                          <a:rPr lang="en-US" i="1" smtClean="0">
                            <a:latin typeface="Cambria Math" panose="02040503050406030204" pitchFamily="18" charset="0"/>
                            <a:sym typeface="Monotype Sorts" pitchFamily="2" charset="2"/>
                          </a:rPr>
                          <m:t>,2</m:t>
                        </m:r>
                      </m:sub>
                    </m:sSub>
                  </m:oMath>
                </a14:m>
                <a:r>
                  <a:rPr lang="en-US" dirty="0">
                    <a:sym typeface="Monotype Sorts" pitchFamily="2" charset="2"/>
                  </a:rPr>
                  <a:t> as shown in the plot. </a:t>
                </a:r>
              </a:p>
              <a:p>
                <a:pPr lvl="2">
                  <a:lnSpc>
                    <a:spcPct val="120000"/>
                  </a:lnSpc>
                  <a:spcBef>
                    <a:spcPts val="1200"/>
                  </a:spcBef>
                  <a:buClr>
                    <a:schemeClr val="accent1"/>
                  </a:buClr>
                  <a:buFont typeface="Wingdings" panose="05000000000000000000" pitchFamily="2" charset="2"/>
                  <a:buChar char="Ø"/>
                </a:pPr>
                <a:r>
                  <a:rPr lang="en-US" sz="1800" dirty="0">
                    <a:sym typeface="Monotype Sorts" pitchFamily="2" charset="2"/>
                  </a:rPr>
                  <a:t>As </a:t>
                </a:r>
                <a14:m>
                  <m:oMath xmlns:m="http://schemas.openxmlformats.org/officeDocument/2006/math">
                    <m:sSub>
                      <m:sSubPr>
                        <m:ctrlPr>
                          <a:rPr lang="en-US" sz="1800" i="1">
                            <a:latin typeface="Cambria Math" panose="02040503050406030204" pitchFamily="18" charset="0"/>
                            <a:sym typeface="Monotype Sorts" pitchFamily="2" charset="2"/>
                          </a:rPr>
                        </m:ctrlPr>
                      </m:sSubPr>
                      <m:e>
                        <m:r>
                          <a:rPr lang="en-US" sz="1800" i="1">
                            <a:latin typeface="Cambria Math" panose="02040503050406030204" pitchFamily="18" charset="0"/>
                            <a:sym typeface="Monotype Sorts" pitchFamily="2" charset="2"/>
                          </a:rPr>
                          <m:t>𝐴</m:t>
                        </m:r>
                      </m:e>
                      <m:sub>
                        <m:r>
                          <a:rPr lang="en-US" sz="1800" i="1">
                            <a:latin typeface="Cambria Math" panose="02040503050406030204" pitchFamily="18" charset="0"/>
                            <a:sym typeface="Monotype Sorts" pitchFamily="2" charset="2"/>
                          </a:rPr>
                          <m:t>𝑡</m:t>
                        </m:r>
                        <m:r>
                          <a:rPr lang="en-US" sz="1800" i="1">
                            <a:latin typeface="Cambria Math" panose="02040503050406030204" pitchFamily="18" charset="0"/>
                            <a:sym typeface="Monotype Sorts" pitchFamily="2" charset="2"/>
                          </a:rPr>
                          <m:t>,2</m:t>
                        </m:r>
                      </m:sub>
                    </m:sSub>
                  </m:oMath>
                </a14:m>
                <a:r>
                  <a:rPr lang="en-US" sz="1800" dirty="0">
                    <a:sym typeface="Monotype Sorts" pitchFamily="2" charset="2"/>
                  </a:rPr>
                  <a:t> decreases from a large value, </a:t>
                </a:r>
                <a14:m>
                  <m:oMath xmlns:m="http://schemas.openxmlformats.org/officeDocument/2006/math">
                    <m:sSub>
                      <m:sSubPr>
                        <m:ctrlPr>
                          <a:rPr lang="en-US" sz="1800" i="1">
                            <a:latin typeface="Cambria Math" panose="02040503050406030204" pitchFamily="18" charset="0"/>
                            <a:sym typeface="Monotype Sorts" pitchFamily="2" charset="2"/>
                          </a:rPr>
                        </m:ctrlPr>
                      </m:sSubPr>
                      <m:e>
                        <m:r>
                          <a:rPr lang="en-US" sz="1800" i="1">
                            <a:latin typeface="Cambria Math" panose="02040503050406030204" pitchFamily="18" charset="0"/>
                            <a:sym typeface="Monotype Sorts" pitchFamily="2" charset="2"/>
                          </a:rPr>
                          <m:t>𝜂</m:t>
                        </m:r>
                      </m:e>
                      <m:sub>
                        <m:r>
                          <a:rPr lang="en-US" sz="1800" i="1">
                            <a:latin typeface="Cambria Math" panose="02040503050406030204" pitchFamily="18" charset="0"/>
                            <a:sym typeface="Monotype Sorts" pitchFamily="2" charset="2"/>
                          </a:rPr>
                          <m:t>𝐷</m:t>
                        </m:r>
                      </m:sub>
                    </m:sSub>
                  </m:oMath>
                </a14:m>
                <a:r>
                  <a:rPr lang="en-US" sz="1800" dirty="0">
                    <a:sym typeface="Monotype Sorts" pitchFamily="2" charset="2"/>
                  </a:rPr>
                  <a:t>first increases up to a peak value and then rapidly decreases. </a:t>
                </a:r>
              </a:p>
              <a:p>
                <a:pPr lvl="2">
                  <a:lnSpc>
                    <a:spcPct val="120000"/>
                  </a:lnSpc>
                  <a:spcBef>
                    <a:spcPts val="1200"/>
                  </a:spcBef>
                  <a:buClr>
                    <a:schemeClr val="accent1"/>
                  </a:buClr>
                  <a:buFont typeface="Wingdings" panose="05000000000000000000" pitchFamily="2" charset="2"/>
                  <a:buChar char="Ø"/>
                </a:pPr>
                <a:r>
                  <a:rPr lang="en-US" sz="1800" dirty="0">
                    <a:sym typeface="Monotype Sorts" pitchFamily="2" charset="2"/>
                  </a:rPr>
                  <a:t>The peak efficiency is obtained by a value of </a:t>
                </a:r>
                <a14:m>
                  <m:oMath xmlns:m="http://schemas.openxmlformats.org/officeDocument/2006/math">
                    <m:sSub>
                      <m:sSubPr>
                        <m:ctrlPr>
                          <a:rPr lang="en-US" sz="1800" i="1">
                            <a:latin typeface="Cambria Math" panose="02040503050406030204" pitchFamily="18" charset="0"/>
                            <a:sym typeface="Monotype Sorts" pitchFamily="2" charset="2"/>
                          </a:rPr>
                        </m:ctrlPr>
                      </m:sSubPr>
                      <m:e>
                        <m:r>
                          <a:rPr lang="en-US" sz="1800" i="1">
                            <a:latin typeface="Cambria Math" panose="02040503050406030204" pitchFamily="18" charset="0"/>
                            <a:sym typeface="Monotype Sorts" pitchFamily="2" charset="2"/>
                          </a:rPr>
                          <m:t>𝐴</m:t>
                        </m:r>
                      </m:e>
                      <m:sub>
                        <m:r>
                          <a:rPr lang="en-US" sz="1800" i="1">
                            <a:latin typeface="Cambria Math" panose="02040503050406030204" pitchFamily="18" charset="0"/>
                            <a:sym typeface="Monotype Sorts" pitchFamily="2" charset="2"/>
                          </a:rPr>
                          <m:t>𝑡</m:t>
                        </m:r>
                        <m:r>
                          <a:rPr lang="en-US" sz="1800" i="1">
                            <a:latin typeface="Cambria Math" panose="02040503050406030204" pitchFamily="18" charset="0"/>
                            <a:sym typeface="Monotype Sorts" pitchFamily="2" charset="2"/>
                          </a:rPr>
                          <m:t>,2</m:t>
                        </m:r>
                      </m:sub>
                    </m:sSub>
                  </m:oMath>
                </a14:m>
                <a:r>
                  <a:rPr lang="en-US" sz="1800" dirty="0">
                    <a:sym typeface="Monotype Sorts" pitchFamily="2" charset="2"/>
                  </a:rPr>
                  <a:t> slightly larger than the value obtained from the equation on previous slide (</a:t>
                </a:r>
                <a14:m>
                  <m:oMath xmlns:m="http://schemas.openxmlformats.org/officeDocument/2006/math">
                    <m:sSub>
                      <m:sSubPr>
                        <m:ctrlPr>
                          <a:rPr lang="en-US" sz="1800" i="1">
                            <a:latin typeface="Cambria Math" panose="02040503050406030204" pitchFamily="18" charset="0"/>
                            <a:sym typeface="Monotype Sorts" pitchFamily="2" charset="2"/>
                          </a:rPr>
                        </m:ctrlPr>
                      </m:sSubPr>
                      <m:e>
                        <m:r>
                          <a:rPr lang="en-US" sz="1800" i="1">
                            <a:latin typeface="Cambria Math" panose="02040503050406030204" pitchFamily="18" charset="0"/>
                            <a:sym typeface="Monotype Sorts" pitchFamily="2" charset="2"/>
                          </a:rPr>
                          <m:t>𝐴</m:t>
                        </m:r>
                      </m:e>
                      <m:sub>
                        <m:r>
                          <a:rPr lang="en-US" sz="1800" i="1">
                            <a:latin typeface="Cambria Math" panose="02040503050406030204" pitchFamily="18" charset="0"/>
                            <a:sym typeface="Monotype Sorts" pitchFamily="2" charset="2"/>
                          </a:rPr>
                          <m:t>𝑡</m:t>
                        </m:r>
                        <m:r>
                          <a:rPr lang="en-US" sz="1800" i="1">
                            <a:latin typeface="Cambria Math" panose="02040503050406030204" pitchFamily="18" charset="0"/>
                            <a:sym typeface="Monotype Sorts" pitchFamily="2" charset="2"/>
                          </a:rPr>
                          <m:t>,2∗</m:t>
                        </m:r>
                      </m:sub>
                    </m:sSub>
                  </m:oMath>
                </a14:m>
                <a:r>
                  <a:rPr lang="en-US" sz="1800" dirty="0">
                    <a:sym typeface="Monotype Sorts" pitchFamily="2" charset="2"/>
                  </a:rPr>
                  <a:t>). </a:t>
                </a:r>
              </a:p>
              <a:p>
                <a:pPr lvl="2">
                  <a:lnSpc>
                    <a:spcPct val="120000"/>
                  </a:lnSpc>
                  <a:spcBef>
                    <a:spcPts val="1200"/>
                  </a:spcBef>
                  <a:buClr>
                    <a:schemeClr val="accent1"/>
                  </a:buClr>
                  <a:buFont typeface="Wingdings" panose="05000000000000000000" pitchFamily="2" charset="2"/>
                  <a:buChar char="Ø"/>
                </a:pPr>
                <a:r>
                  <a:rPr lang="en-US" sz="1800" dirty="0">
                    <a:sym typeface="Monotype Sorts" pitchFamily="2" charset="2"/>
                  </a:rPr>
                  <a:t>Below </a:t>
                </a:r>
                <a14:m>
                  <m:oMath xmlns:m="http://schemas.openxmlformats.org/officeDocument/2006/math">
                    <m:sSub>
                      <m:sSubPr>
                        <m:ctrlPr>
                          <a:rPr lang="en-US" sz="1800" i="1">
                            <a:latin typeface="Cambria Math" panose="02040503050406030204" pitchFamily="18" charset="0"/>
                            <a:sym typeface="Monotype Sorts" pitchFamily="2" charset="2"/>
                          </a:rPr>
                        </m:ctrlPr>
                      </m:sSubPr>
                      <m:e>
                        <m:r>
                          <a:rPr lang="en-US" sz="1800" i="1">
                            <a:latin typeface="Cambria Math" panose="02040503050406030204" pitchFamily="18" charset="0"/>
                            <a:sym typeface="Monotype Sorts" pitchFamily="2" charset="2"/>
                          </a:rPr>
                          <m:t>𝐴</m:t>
                        </m:r>
                      </m:e>
                      <m:sub>
                        <m:r>
                          <a:rPr lang="en-US" sz="1800" i="1">
                            <a:latin typeface="Cambria Math" panose="02040503050406030204" pitchFamily="18" charset="0"/>
                            <a:sym typeface="Monotype Sorts" pitchFamily="2" charset="2"/>
                          </a:rPr>
                          <m:t>𝑡</m:t>
                        </m:r>
                        <m:r>
                          <a:rPr lang="en-US" sz="1800" i="1">
                            <a:latin typeface="Cambria Math" panose="02040503050406030204" pitchFamily="18" charset="0"/>
                            <a:sym typeface="Monotype Sorts" pitchFamily="2" charset="2"/>
                          </a:rPr>
                          <m:t>,2∗</m:t>
                        </m:r>
                      </m:sub>
                    </m:sSub>
                  </m:oMath>
                </a14:m>
                <a:r>
                  <a:rPr lang="en-US" sz="1800" dirty="0">
                    <a:sym typeface="Monotype Sorts" pitchFamily="2" charset="2"/>
                  </a:rPr>
                  <a:t> the flow is choked, and the efficiency drops significantly.</a:t>
                </a:r>
              </a:p>
            </p:txBody>
          </p:sp>
        </mc:Choice>
        <mc:Fallback xmlns="">
          <p:sp>
            <p:nvSpPr>
              <p:cNvPr id="4" name="Content Placeholder 2">
                <a:extLst>
                  <a:ext uri="{FF2B5EF4-FFF2-40B4-BE49-F238E27FC236}">
                    <a16:creationId xmlns:a16="http://schemas.microsoft.com/office/drawing/2014/main" id="{B79A77E0-4842-DBE2-BABD-E8EDAC8507E0}"/>
                  </a:ext>
                </a:extLst>
              </p:cNvPr>
              <p:cNvSpPr txBox="1">
                <a:spLocks noRot="1" noChangeAspect="1" noMove="1" noResize="1" noEditPoints="1" noAdjustHandles="1" noChangeArrowheads="1" noChangeShapeType="1" noTextEdit="1"/>
              </p:cNvSpPr>
              <p:nvPr/>
            </p:nvSpPr>
            <p:spPr>
              <a:xfrm>
                <a:off x="76199" y="640345"/>
                <a:ext cx="8806105" cy="5836655"/>
              </a:xfrm>
              <a:prstGeom prst="rect">
                <a:avLst/>
              </a:prstGeom>
              <a:blipFill>
                <a:blip r:embed="rId3"/>
                <a:stretch>
                  <a:fillRect/>
                </a:stretch>
              </a:blipFill>
            </p:spPr>
            <p:txBody>
              <a:bodyPr/>
              <a:lstStyle/>
              <a:p>
                <a:r>
                  <a:rPr lang="en-IN">
                    <a:noFill/>
                  </a:rPr>
                  <a:t> </a:t>
                </a:r>
              </a:p>
            </p:txBody>
          </p:sp>
        </mc:Fallback>
      </mc:AlternateContent>
      <p:sp>
        <p:nvSpPr>
          <p:cNvPr id="2" name="Slide Number Placeholder 1">
            <a:extLst>
              <a:ext uri="{FF2B5EF4-FFF2-40B4-BE49-F238E27FC236}">
                <a16:creationId xmlns:a16="http://schemas.microsoft.com/office/drawing/2014/main" id="{8C5F2B7E-4EB7-885A-78EE-FB5B3AEC9619}"/>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10</a:t>
            </a:fld>
            <a:endParaRPr lang="en-US"/>
          </a:p>
        </p:txBody>
      </p:sp>
      <p:sp>
        <p:nvSpPr>
          <p:cNvPr id="3" name="Title 2">
            <a:extLst>
              <a:ext uri="{FF2B5EF4-FFF2-40B4-BE49-F238E27FC236}">
                <a16:creationId xmlns:a16="http://schemas.microsoft.com/office/drawing/2014/main" id="{E11287F5-0DFB-01F0-1FFA-078ED1A37581}"/>
              </a:ext>
            </a:extLst>
          </p:cNvPr>
          <p:cNvSpPr>
            <a:spLocks noGrp="1"/>
          </p:cNvSpPr>
          <p:nvPr>
            <p:ph type="title"/>
          </p:nvPr>
        </p:nvSpPr>
        <p:spPr>
          <a:xfrm>
            <a:off x="609601" y="148581"/>
            <a:ext cx="10972799" cy="845837"/>
          </a:xfrm>
        </p:spPr>
        <p:txBody>
          <a:bodyPr/>
          <a:lstStyle/>
          <a:p>
            <a:r>
              <a:rPr lang="en-US" dirty="0"/>
              <a:t>Efficiency of Diffusers</a:t>
            </a:r>
          </a:p>
        </p:txBody>
      </p:sp>
      <p:cxnSp>
        <p:nvCxnSpPr>
          <p:cNvPr id="5" name="Straight Connector 4">
            <a:extLst>
              <a:ext uri="{FF2B5EF4-FFF2-40B4-BE49-F238E27FC236}">
                <a16:creationId xmlns:a16="http://schemas.microsoft.com/office/drawing/2014/main" id="{9622C95C-8443-7939-C44F-86801AE5BCD8}"/>
              </a:ext>
            </a:extLst>
          </p:cNvPr>
          <p:cNvCxnSpPr/>
          <p:nvPr/>
        </p:nvCxnSpPr>
        <p:spPr>
          <a:xfrm>
            <a:off x="9380358" y="1975935"/>
            <a:ext cx="0" cy="328944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38F47920-5C89-8A4A-586D-B7C6EEBFE100}"/>
              </a:ext>
            </a:extLst>
          </p:cNvPr>
          <p:cNvCxnSpPr/>
          <p:nvPr/>
        </p:nvCxnSpPr>
        <p:spPr>
          <a:xfrm>
            <a:off x="11276960" y="1975935"/>
            <a:ext cx="0" cy="3289448"/>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9" name="Rectangle 8">
                <a:extLst>
                  <a:ext uri="{FF2B5EF4-FFF2-40B4-BE49-F238E27FC236}">
                    <a16:creationId xmlns:a16="http://schemas.microsoft.com/office/drawing/2014/main" id="{E5268C22-FFB3-29EA-BBEE-E16BD33BAD4C}"/>
                  </a:ext>
                </a:extLst>
              </p:cNvPr>
              <p:cNvSpPr/>
              <p:nvPr/>
            </p:nvSpPr>
            <p:spPr>
              <a:xfrm>
                <a:off x="4637445" y="2436219"/>
                <a:ext cx="3439755" cy="916581"/>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p>
                <a:pPr>
                  <a:spcAft>
                    <a:spcPts val="600"/>
                  </a:spcAft>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𝜂</m:t>
                          </m:r>
                        </m:e>
                        <m:sub>
                          <m:r>
                            <a:rPr lang="en-US" i="1">
                              <a:latin typeface="Cambria Math" panose="02040503050406030204" pitchFamily="18" charset="0"/>
                            </a:rPr>
                            <m:t>𝐷</m:t>
                          </m:r>
                        </m:sub>
                      </m:sSub>
                      <m:r>
                        <a:rPr lang="en-US" i="1">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d>
                                <m:dPr>
                                  <m:ctrlPr>
                                    <a:rPr lang="en-US" i="1">
                                      <a:latin typeface="Cambria Math" panose="02040503050406030204" pitchFamily="18" charset="0"/>
                                    </a:rPr>
                                  </m:ctrlPr>
                                </m:dPr>
                                <m:e>
                                  <m:f>
                                    <m:fPr>
                                      <m:type m:val="lin"/>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𝑝</m:t>
                                          </m:r>
                                        </m:e>
                                        <m:sub>
                                          <m:sSub>
                                            <m:sSubPr>
                                              <m:ctrlPr>
                                                <a:rPr lang="en-US" i="1">
                                                  <a:latin typeface="Cambria Math" panose="02040503050406030204" pitchFamily="18" charset="0"/>
                                                </a:rPr>
                                              </m:ctrlPr>
                                            </m:sSubPr>
                                            <m:e>
                                              <m:r>
                                                <a:rPr lang="en-US" i="1">
                                                  <a:latin typeface="Cambria Math" panose="02040503050406030204" pitchFamily="18" charset="0"/>
                                                </a:rPr>
                                                <m:t>𝑑</m:t>
                                              </m:r>
                                            </m:e>
                                            <m:sub>
                                              <m:r>
                                                <a:rPr lang="en-US" i="1">
                                                  <a:latin typeface="Cambria Math" panose="02040503050406030204" pitchFamily="18" charset="0"/>
                                                </a:rPr>
                                                <m:t>0</m:t>
                                              </m:r>
                                            </m:sub>
                                          </m:sSub>
                                        </m:sub>
                                      </m:sSub>
                                    </m:num>
                                    <m:den>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0</m:t>
                                          </m:r>
                                        </m:sub>
                                      </m:sSub>
                                    </m:den>
                                  </m:f>
                                </m:e>
                              </m:d>
                            </m:e>
                            <m:sub>
                              <m:r>
                                <a:rPr lang="en-US" i="1">
                                  <a:latin typeface="Cambria Math" panose="02040503050406030204" pitchFamily="18" charset="0"/>
                                </a:rPr>
                                <m:t>𝑎𝑐𝑡𝑢𝑎𝑙</m:t>
                              </m:r>
                            </m:sub>
                          </m:sSub>
                        </m:num>
                        <m:den>
                          <m:sSub>
                            <m:sSubPr>
                              <m:ctrlPr>
                                <a:rPr lang="en-US" i="1">
                                  <a:latin typeface="Cambria Math" panose="02040503050406030204" pitchFamily="18" charset="0"/>
                                </a:rPr>
                              </m:ctrlPr>
                            </m:sSubPr>
                            <m:e>
                              <m:d>
                                <m:dPr>
                                  <m:ctrlPr>
                                    <a:rPr lang="en-US" i="1">
                                      <a:latin typeface="Cambria Math" panose="02040503050406030204" pitchFamily="18" charset="0"/>
                                    </a:rPr>
                                  </m:ctrlPr>
                                </m:dPr>
                                <m:e>
                                  <m:f>
                                    <m:fPr>
                                      <m:type m:val="lin"/>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𝑝</m:t>
                                          </m:r>
                                        </m:e>
                                        <m:sub>
                                          <m:sSub>
                                            <m:sSubPr>
                                              <m:ctrlPr>
                                                <a:rPr lang="en-US" i="1">
                                                  <a:latin typeface="Cambria Math" panose="02040503050406030204" pitchFamily="18" charset="0"/>
                                                </a:rPr>
                                              </m:ctrlPr>
                                            </m:sSubPr>
                                            <m:e>
                                              <m:r>
                                                <a:rPr lang="en-US" i="1">
                                                  <a:latin typeface="Cambria Math" panose="02040503050406030204" pitchFamily="18" charset="0"/>
                                                </a:rPr>
                                                <m:t>0</m:t>
                                              </m:r>
                                            </m:e>
                                            <m:sub>
                                              <m:r>
                                                <a:rPr lang="en-US" i="1">
                                                  <a:latin typeface="Cambria Math" panose="02040503050406030204" pitchFamily="18" charset="0"/>
                                                </a:rPr>
                                                <m:t>2</m:t>
                                              </m:r>
                                            </m:sub>
                                          </m:sSub>
                                        </m:sub>
                                      </m:sSub>
                                    </m:num>
                                    <m:den>
                                      <m:sSub>
                                        <m:sSubPr>
                                          <m:ctrlPr>
                                            <a:rPr lang="en-US" i="1">
                                              <a:latin typeface="Cambria Math" panose="02040503050406030204" pitchFamily="18" charset="0"/>
                                            </a:rPr>
                                          </m:ctrlPr>
                                        </m:sSubPr>
                                        <m:e>
                                          <m:r>
                                            <a:rPr lang="en-US" i="1">
                                              <a:latin typeface="Cambria Math" panose="02040503050406030204" pitchFamily="18" charset="0"/>
                                            </a:rPr>
                                            <m:t>𝑝</m:t>
                                          </m:r>
                                        </m:e>
                                        <m:sub>
                                          <m:sSub>
                                            <m:sSubPr>
                                              <m:ctrlPr>
                                                <a:rPr lang="en-US" i="1">
                                                  <a:latin typeface="Cambria Math" panose="02040503050406030204" pitchFamily="18" charset="0"/>
                                                </a:rPr>
                                              </m:ctrlPr>
                                            </m:sSubPr>
                                            <m:e>
                                              <m:r>
                                                <a:rPr lang="en-US" i="1">
                                                  <a:latin typeface="Cambria Math" panose="02040503050406030204" pitchFamily="18" charset="0"/>
                                                </a:rPr>
                                                <m:t>0</m:t>
                                              </m:r>
                                            </m:e>
                                            <m:sub>
                                              <m:r>
                                                <a:rPr lang="en-US" i="1">
                                                  <a:latin typeface="Cambria Math" panose="02040503050406030204" pitchFamily="18" charset="0"/>
                                                </a:rPr>
                                                <m:t>1</m:t>
                                              </m:r>
                                            </m:sub>
                                          </m:sSub>
                                        </m:sub>
                                      </m:sSub>
                                    </m:den>
                                  </m:f>
                                </m:e>
                              </m:d>
                            </m:e>
                            <m:sub>
                              <m:r>
                                <a:rPr lang="en-US" i="1">
                                  <a:latin typeface="Cambria Math" panose="02040503050406030204" pitchFamily="18" charset="0"/>
                                </a:rPr>
                                <m:t>𝑛𝑜𝑟𝑚𝑎𝑙</m:t>
                              </m:r>
                              <m:r>
                                <a:rPr lang="en-US" i="1">
                                  <a:latin typeface="Cambria Math" panose="02040503050406030204" pitchFamily="18" charset="0"/>
                                </a:rPr>
                                <m:t> </m:t>
                              </m:r>
                              <m:r>
                                <a:rPr lang="en-US" i="1">
                                  <a:latin typeface="Cambria Math" panose="02040503050406030204" pitchFamily="18" charset="0"/>
                                </a:rPr>
                                <m:t>𝑠h𝑜𝑐𝑘</m:t>
                              </m:r>
                              <m:r>
                                <a:rPr lang="en-US" i="1">
                                  <a:latin typeface="Cambria Math" panose="02040503050406030204" pitchFamily="18" charset="0"/>
                                </a:rPr>
                                <m:t> </m:t>
                              </m:r>
                              <m:r>
                                <a:rPr lang="en-US" i="1">
                                  <a:latin typeface="Cambria Math" panose="02040503050406030204" pitchFamily="18" charset="0"/>
                                </a:rPr>
                                <m:t>𝑎𝑡</m:t>
                              </m:r>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𝑀</m:t>
                                  </m:r>
                                </m:e>
                                <m:sub>
                                  <m:r>
                                    <a:rPr lang="en-US" i="1">
                                      <a:latin typeface="Cambria Math" panose="02040503050406030204" pitchFamily="18" charset="0"/>
                                    </a:rPr>
                                    <m:t>𝑒</m:t>
                                  </m:r>
                                </m:sub>
                              </m:sSub>
                            </m:sub>
                          </m:sSub>
                        </m:den>
                      </m:f>
                    </m:oMath>
                  </m:oMathPara>
                </a14:m>
                <a:endParaRPr lang="en-US" i="1" dirty="0">
                  <a:latin typeface="Cambria Math" panose="02040503050406030204" pitchFamily="18" charset="0"/>
                </a:endParaRPr>
              </a:p>
            </p:txBody>
          </p:sp>
        </mc:Choice>
        <mc:Fallback xmlns="">
          <p:sp>
            <p:nvSpPr>
              <p:cNvPr id="9" name="Rectangle 8">
                <a:extLst>
                  <a:ext uri="{FF2B5EF4-FFF2-40B4-BE49-F238E27FC236}">
                    <a16:creationId xmlns:a16="http://schemas.microsoft.com/office/drawing/2014/main" id="{E5268C22-FFB3-29EA-BBEE-E16BD33BAD4C}"/>
                  </a:ext>
                </a:extLst>
              </p:cNvPr>
              <p:cNvSpPr>
                <a:spLocks noRot="1" noChangeAspect="1" noMove="1" noResize="1" noEditPoints="1" noAdjustHandles="1" noChangeArrowheads="1" noChangeShapeType="1" noTextEdit="1"/>
              </p:cNvSpPr>
              <p:nvPr/>
            </p:nvSpPr>
            <p:spPr>
              <a:xfrm>
                <a:off x="4637445" y="2436219"/>
                <a:ext cx="3439755" cy="916581"/>
              </a:xfrm>
              <a:prstGeom prst="rect">
                <a:avLst/>
              </a:prstGeom>
              <a:blipFill>
                <a:blip r:embed="rId4"/>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p:grpSp>
        <p:nvGrpSpPr>
          <p:cNvPr id="10" name="Group 9">
            <a:extLst>
              <a:ext uri="{FF2B5EF4-FFF2-40B4-BE49-F238E27FC236}">
                <a16:creationId xmlns:a16="http://schemas.microsoft.com/office/drawing/2014/main" id="{8E2EF3CD-C26E-1750-9D08-48D3A8C1DC6A}"/>
              </a:ext>
            </a:extLst>
          </p:cNvPr>
          <p:cNvGrpSpPr/>
          <p:nvPr/>
        </p:nvGrpSpPr>
        <p:grpSpPr>
          <a:xfrm>
            <a:off x="8915400" y="1571568"/>
            <a:ext cx="3149737" cy="3702868"/>
            <a:chOff x="8437830" y="1720158"/>
            <a:chExt cx="3149737" cy="3702868"/>
          </a:xfrm>
        </p:grpSpPr>
        <p:cxnSp>
          <p:nvCxnSpPr>
            <p:cNvPr id="11" name="Straight Connector 10">
              <a:extLst>
                <a:ext uri="{FF2B5EF4-FFF2-40B4-BE49-F238E27FC236}">
                  <a16:creationId xmlns:a16="http://schemas.microsoft.com/office/drawing/2014/main" id="{F3D05579-7A36-B30D-6C1C-DD1514EC6EB2}"/>
                </a:ext>
              </a:extLst>
            </p:cNvPr>
            <p:cNvCxnSpPr/>
            <p:nvPr/>
          </p:nvCxnSpPr>
          <p:spPr>
            <a:xfrm>
              <a:off x="8437830" y="1720158"/>
              <a:ext cx="0" cy="370286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7C703D78-8C2A-3058-598F-F514D35DD4B1}"/>
                </a:ext>
              </a:extLst>
            </p:cNvPr>
            <p:cNvCxnSpPr>
              <a:cxnSpLocks/>
            </p:cNvCxnSpPr>
            <p:nvPr/>
          </p:nvCxnSpPr>
          <p:spPr>
            <a:xfrm flipH="1" flipV="1">
              <a:off x="8437830" y="5413973"/>
              <a:ext cx="3149737" cy="905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3" name="Freeform: Shape 12">
            <a:extLst>
              <a:ext uri="{FF2B5EF4-FFF2-40B4-BE49-F238E27FC236}">
                <a16:creationId xmlns:a16="http://schemas.microsoft.com/office/drawing/2014/main" id="{A3461A26-118B-D1A5-584C-30653A1C9EC2}"/>
              </a:ext>
            </a:extLst>
          </p:cNvPr>
          <p:cNvSpPr/>
          <p:nvPr/>
        </p:nvSpPr>
        <p:spPr>
          <a:xfrm>
            <a:off x="9413454" y="2223933"/>
            <a:ext cx="2473746" cy="2560902"/>
          </a:xfrm>
          <a:custGeom>
            <a:avLst/>
            <a:gdLst>
              <a:gd name="connsiteX0" fmla="*/ 63781 w 2490110"/>
              <a:gd name="connsiteY0" fmla="*/ 1003510 h 2723668"/>
              <a:gd name="connsiteX1" fmla="*/ 407 w 2490110"/>
              <a:gd name="connsiteY1" fmla="*/ 614210 h 2723668"/>
              <a:gd name="connsiteX2" fmla="*/ 90942 w 2490110"/>
              <a:gd name="connsiteY2" fmla="*/ 360713 h 2723668"/>
              <a:gd name="connsiteX3" fmla="*/ 344439 w 2490110"/>
              <a:gd name="connsiteY3" fmla="*/ 170591 h 2723668"/>
              <a:gd name="connsiteX4" fmla="*/ 706578 w 2490110"/>
              <a:gd name="connsiteY4" fmla="*/ 16682 h 2723668"/>
              <a:gd name="connsiteX5" fmla="*/ 1684352 w 2490110"/>
              <a:gd name="connsiteY5" fmla="*/ 587050 h 2723668"/>
              <a:gd name="connsiteX6" fmla="*/ 2245667 w 2490110"/>
              <a:gd name="connsiteY6" fmla="*/ 1745894 h 2723668"/>
              <a:gd name="connsiteX7" fmla="*/ 2490110 w 2490110"/>
              <a:gd name="connsiteY7" fmla="*/ 2723668 h 2723668"/>
              <a:gd name="connsiteX0" fmla="*/ 63781 w 2490110"/>
              <a:gd name="connsiteY0" fmla="*/ 860666 h 2580824"/>
              <a:gd name="connsiteX1" fmla="*/ 407 w 2490110"/>
              <a:gd name="connsiteY1" fmla="*/ 471366 h 2580824"/>
              <a:gd name="connsiteX2" fmla="*/ 90942 w 2490110"/>
              <a:gd name="connsiteY2" fmla="*/ 217869 h 2580824"/>
              <a:gd name="connsiteX3" fmla="*/ 344439 w 2490110"/>
              <a:gd name="connsiteY3" fmla="*/ 27747 h 2580824"/>
              <a:gd name="connsiteX4" fmla="*/ 760899 w 2490110"/>
              <a:gd name="connsiteY4" fmla="*/ 45853 h 2580824"/>
              <a:gd name="connsiteX5" fmla="*/ 1684352 w 2490110"/>
              <a:gd name="connsiteY5" fmla="*/ 444206 h 2580824"/>
              <a:gd name="connsiteX6" fmla="*/ 2245667 w 2490110"/>
              <a:gd name="connsiteY6" fmla="*/ 1603050 h 2580824"/>
              <a:gd name="connsiteX7" fmla="*/ 2490110 w 2490110"/>
              <a:gd name="connsiteY7" fmla="*/ 2580824 h 2580824"/>
              <a:gd name="connsiteX0" fmla="*/ 63781 w 2490110"/>
              <a:gd name="connsiteY0" fmla="*/ 848543 h 2568701"/>
              <a:gd name="connsiteX1" fmla="*/ 407 w 2490110"/>
              <a:gd name="connsiteY1" fmla="*/ 459243 h 2568701"/>
              <a:gd name="connsiteX2" fmla="*/ 90942 w 2490110"/>
              <a:gd name="connsiteY2" fmla="*/ 205746 h 2568701"/>
              <a:gd name="connsiteX3" fmla="*/ 344439 w 2490110"/>
              <a:gd name="connsiteY3" fmla="*/ 15624 h 2568701"/>
              <a:gd name="connsiteX4" fmla="*/ 760899 w 2490110"/>
              <a:gd name="connsiteY4" fmla="*/ 33730 h 2568701"/>
              <a:gd name="connsiteX5" fmla="*/ 1684352 w 2490110"/>
              <a:gd name="connsiteY5" fmla="*/ 432083 h 2568701"/>
              <a:gd name="connsiteX6" fmla="*/ 2245667 w 2490110"/>
              <a:gd name="connsiteY6" fmla="*/ 1590927 h 2568701"/>
              <a:gd name="connsiteX7" fmla="*/ 2490110 w 2490110"/>
              <a:gd name="connsiteY7" fmla="*/ 2568701 h 2568701"/>
              <a:gd name="connsiteX0" fmla="*/ 63781 w 2490110"/>
              <a:gd name="connsiteY0" fmla="*/ 864198 h 2584356"/>
              <a:gd name="connsiteX1" fmla="*/ 407 w 2490110"/>
              <a:gd name="connsiteY1" fmla="*/ 474898 h 2584356"/>
              <a:gd name="connsiteX2" fmla="*/ 90942 w 2490110"/>
              <a:gd name="connsiteY2" fmla="*/ 221401 h 2584356"/>
              <a:gd name="connsiteX3" fmla="*/ 344439 w 2490110"/>
              <a:gd name="connsiteY3" fmla="*/ 31279 h 2584356"/>
              <a:gd name="connsiteX4" fmla="*/ 760899 w 2490110"/>
              <a:gd name="connsiteY4" fmla="*/ 49385 h 2584356"/>
              <a:gd name="connsiteX5" fmla="*/ 1648138 w 2490110"/>
              <a:gd name="connsiteY5" fmla="*/ 502058 h 2584356"/>
              <a:gd name="connsiteX6" fmla="*/ 2245667 w 2490110"/>
              <a:gd name="connsiteY6" fmla="*/ 1606582 h 2584356"/>
              <a:gd name="connsiteX7" fmla="*/ 2490110 w 2490110"/>
              <a:gd name="connsiteY7" fmla="*/ 2584356 h 2584356"/>
              <a:gd name="connsiteX0" fmla="*/ 63781 w 2490110"/>
              <a:gd name="connsiteY0" fmla="*/ 837456 h 2557614"/>
              <a:gd name="connsiteX1" fmla="*/ 407 w 2490110"/>
              <a:gd name="connsiteY1" fmla="*/ 448156 h 2557614"/>
              <a:gd name="connsiteX2" fmla="*/ 90942 w 2490110"/>
              <a:gd name="connsiteY2" fmla="*/ 194659 h 2557614"/>
              <a:gd name="connsiteX3" fmla="*/ 344439 w 2490110"/>
              <a:gd name="connsiteY3" fmla="*/ 4537 h 2557614"/>
              <a:gd name="connsiteX4" fmla="*/ 978183 w 2490110"/>
              <a:gd name="connsiteY4" fmla="*/ 95071 h 2557614"/>
              <a:gd name="connsiteX5" fmla="*/ 1648138 w 2490110"/>
              <a:gd name="connsiteY5" fmla="*/ 475316 h 2557614"/>
              <a:gd name="connsiteX6" fmla="*/ 2245667 w 2490110"/>
              <a:gd name="connsiteY6" fmla="*/ 1579840 h 2557614"/>
              <a:gd name="connsiteX7" fmla="*/ 2490110 w 2490110"/>
              <a:gd name="connsiteY7" fmla="*/ 2557614 h 2557614"/>
              <a:gd name="connsiteX0" fmla="*/ 63781 w 2490110"/>
              <a:gd name="connsiteY0" fmla="*/ 837456 h 2557614"/>
              <a:gd name="connsiteX1" fmla="*/ 407 w 2490110"/>
              <a:gd name="connsiteY1" fmla="*/ 448156 h 2557614"/>
              <a:gd name="connsiteX2" fmla="*/ 90942 w 2490110"/>
              <a:gd name="connsiteY2" fmla="*/ 194659 h 2557614"/>
              <a:gd name="connsiteX3" fmla="*/ 344439 w 2490110"/>
              <a:gd name="connsiteY3" fmla="*/ 4537 h 2557614"/>
              <a:gd name="connsiteX4" fmla="*/ 978183 w 2490110"/>
              <a:gd name="connsiteY4" fmla="*/ 95071 h 2557614"/>
              <a:gd name="connsiteX5" fmla="*/ 1648138 w 2490110"/>
              <a:gd name="connsiteY5" fmla="*/ 475316 h 2557614"/>
              <a:gd name="connsiteX6" fmla="*/ 2245667 w 2490110"/>
              <a:gd name="connsiteY6" fmla="*/ 1579840 h 2557614"/>
              <a:gd name="connsiteX7" fmla="*/ 2490110 w 2490110"/>
              <a:gd name="connsiteY7" fmla="*/ 2557614 h 2557614"/>
              <a:gd name="connsiteX0" fmla="*/ 63781 w 2490110"/>
              <a:gd name="connsiteY0" fmla="*/ 837456 h 2557614"/>
              <a:gd name="connsiteX1" fmla="*/ 407 w 2490110"/>
              <a:gd name="connsiteY1" fmla="*/ 448156 h 2557614"/>
              <a:gd name="connsiteX2" fmla="*/ 90942 w 2490110"/>
              <a:gd name="connsiteY2" fmla="*/ 194659 h 2557614"/>
              <a:gd name="connsiteX3" fmla="*/ 344439 w 2490110"/>
              <a:gd name="connsiteY3" fmla="*/ 4537 h 2557614"/>
              <a:gd name="connsiteX4" fmla="*/ 978183 w 2490110"/>
              <a:gd name="connsiteY4" fmla="*/ 95071 h 2557614"/>
              <a:gd name="connsiteX5" fmla="*/ 1648138 w 2490110"/>
              <a:gd name="connsiteY5" fmla="*/ 475316 h 2557614"/>
              <a:gd name="connsiteX6" fmla="*/ 2245667 w 2490110"/>
              <a:gd name="connsiteY6" fmla="*/ 1579840 h 2557614"/>
              <a:gd name="connsiteX7" fmla="*/ 2490110 w 2490110"/>
              <a:gd name="connsiteY7" fmla="*/ 2557614 h 2557614"/>
              <a:gd name="connsiteX0" fmla="*/ 46025 w 2472354"/>
              <a:gd name="connsiteY0" fmla="*/ 837456 h 2557614"/>
              <a:gd name="connsiteX1" fmla="*/ 758 w 2472354"/>
              <a:gd name="connsiteY1" fmla="*/ 448156 h 2557614"/>
              <a:gd name="connsiteX2" fmla="*/ 73186 w 2472354"/>
              <a:gd name="connsiteY2" fmla="*/ 194659 h 2557614"/>
              <a:gd name="connsiteX3" fmla="*/ 326683 w 2472354"/>
              <a:gd name="connsiteY3" fmla="*/ 4537 h 2557614"/>
              <a:gd name="connsiteX4" fmla="*/ 960427 w 2472354"/>
              <a:gd name="connsiteY4" fmla="*/ 95071 h 2557614"/>
              <a:gd name="connsiteX5" fmla="*/ 1630382 w 2472354"/>
              <a:gd name="connsiteY5" fmla="*/ 475316 h 2557614"/>
              <a:gd name="connsiteX6" fmla="*/ 2227911 w 2472354"/>
              <a:gd name="connsiteY6" fmla="*/ 1579840 h 2557614"/>
              <a:gd name="connsiteX7" fmla="*/ 2472354 w 2472354"/>
              <a:gd name="connsiteY7" fmla="*/ 2557614 h 2557614"/>
              <a:gd name="connsiteX0" fmla="*/ 46025 w 2472354"/>
              <a:gd name="connsiteY0" fmla="*/ 821112 h 2541270"/>
              <a:gd name="connsiteX1" fmla="*/ 758 w 2472354"/>
              <a:gd name="connsiteY1" fmla="*/ 431812 h 2541270"/>
              <a:gd name="connsiteX2" fmla="*/ 73186 w 2472354"/>
              <a:gd name="connsiteY2" fmla="*/ 178315 h 2541270"/>
              <a:gd name="connsiteX3" fmla="*/ 299523 w 2472354"/>
              <a:gd name="connsiteY3" fmla="*/ 6300 h 2541270"/>
              <a:gd name="connsiteX4" fmla="*/ 960427 w 2472354"/>
              <a:gd name="connsiteY4" fmla="*/ 78727 h 2541270"/>
              <a:gd name="connsiteX5" fmla="*/ 1630382 w 2472354"/>
              <a:gd name="connsiteY5" fmla="*/ 458972 h 2541270"/>
              <a:gd name="connsiteX6" fmla="*/ 2227911 w 2472354"/>
              <a:gd name="connsiteY6" fmla="*/ 1563496 h 2541270"/>
              <a:gd name="connsiteX7" fmla="*/ 2472354 w 2472354"/>
              <a:gd name="connsiteY7" fmla="*/ 2541270 h 2541270"/>
              <a:gd name="connsiteX0" fmla="*/ 47417 w 2473746"/>
              <a:gd name="connsiteY0" fmla="*/ 819238 h 2539396"/>
              <a:gd name="connsiteX1" fmla="*/ 2150 w 2473746"/>
              <a:gd name="connsiteY1" fmla="*/ 429938 h 2539396"/>
              <a:gd name="connsiteX2" fmla="*/ 101738 w 2473746"/>
              <a:gd name="connsiteY2" fmla="*/ 149280 h 2539396"/>
              <a:gd name="connsiteX3" fmla="*/ 300915 w 2473746"/>
              <a:gd name="connsiteY3" fmla="*/ 4426 h 2539396"/>
              <a:gd name="connsiteX4" fmla="*/ 961819 w 2473746"/>
              <a:gd name="connsiteY4" fmla="*/ 76853 h 2539396"/>
              <a:gd name="connsiteX5" fmla="*/ 1631774 w 2473746"/>
              <a:gd name="connsiteY5" fmla="*/ 457098 h 2539396"/>
              <a:gd name="connsiteX6" fmla="*/ 2229303 w 2473746"/>
              <a:gd name="connsiteY6" fmla="*/ 1561622 h 2539396"/>
              <a:gd name="connsiteX7" fmla="*/ 2473746 w 2473746"/>
              <a:gd name="connsiteY7" fmla="*/ 2539396 h 2539396"/>
              <a:gd name="connsiteX0" fmla="*/ 47417 w 2473746"/>
              <a:gd name="connsiteY0" fmla="*/ 819238 h 2539396"/>
              <a:gd name="connsiteX1" fmla="*/ 2150 w 2473746"/>
              <a:gd name="connsiteY1" fmla="*/ 429938 h 2539396"/>
              <a:gd name="connsiteX2" fmla="*/ 101738 w 2473746"/>
              <a:gd name="connsiteY2" fmla="*/ 149280 h 2539396"/>
              <a:gd name="connsiteX3" fmla="*/ 300915 w 2473746"/>
              <a:gd name="connsiteY3" fmla="*/ 4426 h 2539396"/>
              <a:gd name="connsiteX4" fmla="*/ 961819 w 2473746"/>
              <a:gd name="connsiteY4" fmla="*/ 76853 h 2539396"/>
              <a:gd name="connsiteX5" fmla="*/ 1631774 w 2473746"/>
              <a:gd name="connsiteY5" fmla="*/ 457098 h 2539396"/>
              <a:gd name="connsiteX6" fmla="*/ 2229303 w 2473746"/>
              <a:gd name="connsiteY6" fmla="*/ 1561622 h 2539396"/>
              <a:gd name="connsiteX7" fmla="*/ 2473746 w 2473746"/>
              <a:gd name="connsiteY7" fmla="*/ 2539396 h 2539396"/>
              <a:gd name="connsiteX0" fmla="*/ 47417 w 2473746"/>
              <a:gd name="connsiteY0" fmla="*/ 823018 h 2543176"/>
              <a:gd name="connsiteX1" fmla="*/ 2150 w 2473746"/>
              <a:gd name="connsiteY1" fmla="*/ 433718 h 2543176"/>
              <a:gd name="connsiteX2" fmla="*/ 101738 w 2473746"/>
              <a:gd name="connsiteY2" fmla="*/ 153060 h 2543176"/>
              <a:gd name="connsiteX3" fmla="*/ 300915 w 2473746"/>
              <a:gd name="connsiteY3" fmla="*/ 8206 h 2543176"/>
              <a:gd name="connsiteX4" fmla="*/ 961819 w 2473746"/>
              <a:gd name="connsiteY4" fmla="*/ 80633 h 2543176"/>
              <a:gd name="connsiteX5" fmla="*/ 1631774 w 2473746"/>
              <a:gd name="connsiteY5" fmla="*/ 460878 h 2543176"/>
              <a:gd name="connsiteX6" fmla="*/ 2229303 w 2473746"/>
              <a:gd name="connsiteY6" fmla="*/ 1565402 h 2543176"/>
              <a:gd name="connsiteX7" fmla="*/ 2473746 w 2473746"/>
              <a:gd name="connsiteY7" fmla="*/ 2543176 h 2543176"/>
              <a:gd name="connsiteX0" fmla="*/ 47417 w 2473746"/>
              <a:gd name="connsiteY0" fmla="*/ 838733 h 2558891"/>
              <a:gd name="connsiteX1" fmla="*/ 2150 w 2473746"/>
              <a:gd name="connsiteY1" fmla="*/ 449433 h 2558891"/>
              <a:gd name="connsiteX2" fmla="*/ 101738 w 2473746"/>
              <a:gd name="connsiteY2" fmla="*/ 168775 h 2558891"/>
              <a:gd name="connsiteX3" fmla="*/ 300915 w 2473746"/>
              <a:gd name="connsiteY3" fmla="*/ 23921 h 2558891"/>
              <a:gd name="connsiteX4" fmla="*/ 961819 w 2473746"/>
              <a:gd name="connsiteY4" fmla="*/ 96348 h 2558891"/>
              <a:gd name="connsiteX5" fmla="*/ 1631774 w 2473746"/>
              <a:gd name="connsiteY5" fmla="*/ 476593 h 2558891"/>
              <a:gd name="connsiteX6" fmla="*/ 2229303 w 2473746"/>
              <a:gd name="connsiteY6" fmla="*/ 1581117 h 2558891"/>
              <a:gd name="connsiteX7" fmla="*/ 2473746 w 2473746"/>
              <a:gd name="connsiteY7" fmla="*/ 2558891 h 2558891"/>
              <a:gd name="connsiteX0" fmla="*/ 47417 w 2473746"/>
              <a:gd name="connsiteY0" fmla="*/ 838733 h 2558891"/>
              <a:gd name="connsiteX1" fmla="*/ 2150 w 2473746"/>
              <a:gd name="connsiteY1" fmla="*/ 449433 h 2558891"/>
              <a:gd name="connsiteX2" fmla="*/ 101738 w 2473746"/>
              <a:gd name="connsiteY2" fmla="*/ 168775 h 2558891"/>
              <a:gd name="connsiteX3" fmla="*/ 300915 w 2473746"/>
              <a:gd name="connsiteY3" fmla="*/ 23921 h 2558891"/>
              <a:gd name="connsiteX4" fmla="*/ 961819 w 2473746"/>
              <a:gd name="connsiteY4" fmla="*/ 96348 h 2558891"/>
              <a:gd name="connsiteX5" fmla="*/ 1631774 w 2473746"/>
              <a:gd name="connsiteY5" fmla="*/ 476593 h 2558891"/>
              <a:gd name="connsiteX6" fmla="*/ 2229303 w 2473746"/>
              <a:gd name="connsiteY6" fmla="*/ 1581117 h 2558891"/>
              <a:gd name="connsiteX7" fmla="*/ 2473746 w 2473746"/>
              <a:gd name="connsiteY7" fmla="*/ 2558891 h 2558891"/>
              <a:gd name="connsiteX0" fmla="*/ 47417 w 2473746"/>
              <a:gd name="connsiteY0" fmla="*/ 840744 h 2560902"/>
              <a:gd name="connsiteX1" fmla="*/ 2150 w 2473746"/>
              <a:gd name="connsiteY1" fmla="*/ 451444 h 2560902"/>
              <a:gd name="connsiteX2" fmla="*/ 101738 w 2473746"/>
              <a:gd name="connsiteY2" fmla="*/ 170786 h 2560902"/>
              <a:gd name="connsiteX3" fmla="*/ 300915 w 2473746"/>
              <a:gd name="connsiteY3" fmla="*/ 25932 h 2560902"/>
              <a:gd name="connsiteX4" fmla="*/ 961819 w 2473746"/>
              <a:gd name="connsiteY4" fmla="*/ 98359 h 2560902"/>
              <a:gd name="connsiteX5" fmla="*/ 1677041 w 2473746"/>
              <a:gd name="connsiteY5" fmla="*/ 541979 h 2560902"/>
              <a:gd name="connsiteX6" fmla="*/ 2229303 w 2473746"/>
              <a:gd name="connsiteY6" fmla="*/ 1583128 h 2560902"/>
              <a:gd name="connsiteX7" fmla="*/ 2473746 w 2473746"/>
              <a:gd name="connsiteY7" fmla="*/ 2560902 h 2560902"/>
              <a:gd name="connsiteX0" fmla="*/ 47417 w 2473746"/>
              <a:gd name="connsiteY0" fmla="*/ 840744 h 2560902"/>
              <a:gd name="connsiteX1" fmla="*/ 2150 w 2473746"/>
              <a:gd name="connsiteY1" fmla="*/ 451444 h 2560902"/>
              <a:gd name="connsiteX2" fmla="*/ 101738 w 2473746"/>
              <a:gd name="connsiteY2" fmla="*/ 170786 h 2560902"/>
              <a:gd name="connsiteX3" fmla="*/ 300915 w 2473746"/>
              <a:gd name="connsiteY3" fmla="*/ 25932 h 2560902"/>
              <a:gd name="connsiteX4" fmla="*/ 961819 w 2473746"/>
              <a:gd name="connsiteY4" fmla="*/ 98359 h 2560902"/>
              <a:gd name="connsiteX5" fmla="*/ 1677041 w 2473746"/>
              <a:gd name="connsiteY5" fmla="*/ 541979 h 2560902"/>
              <a:gd name="connsiteX6" fmla="*/ 2229303 w 2473746"/>
              <a:gd name="connsiteY6" fmla="*/ 1583128 h 2560902"/>
              <a:gd name="connsiteX7" fmla="*/ 2473746 w 2473746"/>
              <a:gd name="connsiteY7" fmla="*/ 2560902 h 256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73746" h="2560902">
                <a:moveTo>
                  <a:pt x="47417" y="840744"/>
                </a:moveTo>
                <a:cubicBezTo>
                  <a:pt x="13466" y="699660"/>
                  <a:pt x="-6903" y="563104"/>
                  <a:pt x="2150" y="451444"/>
                </a:cubicBezTo>
                <a:cubicBezTo>
                  <a:pt x="11203" y="339784"/>
                  <a:pt x="70051" y="205491"/>
                  <a:pt x="101738" y="170786"/>
                </a:cubicBezTo>
                <a:cubicBezTo>
                  <a:pt x="133425" y="136081"/>
                  <a:pt x="175675" y="83270"/>
                  <a:pt x="300915" y="25932"/>
                </a:cubicBezTo>
                <a:cubicBezTo>
                  <a:pt x="426155" y="-31406"/>
                  <a:pt x="732465" y="12351"/>
                  <a:pt x="961819" y="98359"/>
                </a:cubicBezTo>
                <a:cubicBezTo>
                  <a:pt x="1191173" y="184367"/>
                  <a:pt x="1529168" y="375999"/>
                  <a:pt x="1677041" y="541979"/>
                </a:cubicBezTo>
                <a:cubicBezTo>
                  <a:pt x="1824914" y="707959"/>
                  <a:pt x="2096519" y="1246641"/>
                  <a:pt x="2229303" y="1583128"/>
                </a:cubicBezTo>
                <a:cubicBezTo>
                  <a:pt x="2362087" y="1919615"/>
                  <a:pt x="2418671" y="2250066"/>
                  <a:pt x="2473746" y="2560902"/>
                </a:cubicBezTo>
              </a:path>
            </a:pathLst>
          </a:cu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4825921C-DEF4-C173-FAD9-82BFD4FD7115}"/>
                  </a:ext>
                </a:extLst>
              </p:cNvPr>
              <p:cNvSpPr txBox="1"/>
              <p:nvPr/>
            </p:nvSpPr>
            <p:spPr>
              <a:xfrm>
                <a:off x="11032518" y="5355223"/>
                <a:ext cx="914400" cy="300867"/>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600" b="0" i="1" smtClean="0">
                              <a:solidFill>
                                <a:schemeClr val="tx1"/>
                              </a:solidFill>
                              <a:latin typeface="Cambria Math" panose="02040503050406030204" pitchFamily="18" charset="0"/>
                              <a:cs typeface="Segoe UI" panose="020B0502040204020203" pitchFamily="34" charset="0"/>
                            </a:rPr>
                          </m:ctrlPr>
                        </m:sSubPr>
                        <m:e>
                          <m:r>
                            <a:rPr lang="en-US" sz="1600" b="0" i="1" smtClean="0">
                              <a:solidFill>
                                <a:schemeClr val="tx1"/>
                              </a:solidFill>
                              <a:latin typeface="Cambria Math" panose="02040503050406030204" pitchFamily="18" charset="0"/>
                              <a:cs typeface="Segoe UI" panose="020B0502040204020203" pitchFamily="34" charset="0"/>
                            </a:rPr>
                            <m:t>𝐴</m:t>
                          </m:r>
                        </m:e>
                        <m:sub>
                          <m:r>
                            <a:rPr lang="en-US" sz="1600" b="0" i="1" smtClean="0">
                              <a:solidFill>
                                <a:schemeClr val="tx1"/>
                              </a:solidFill>
                              <a:latin typeface="Cambria Math" panose="02040503050406030204" pitchFamily="18" charset="0"/>
                              <a:cs typeface="Segoe UI" panose="020B0502040204020203" pitchFamily="34" charset="0"/>
                            </a:rPr>
                            <m:t>𝑡</m:t>
                          </m:r>
                          <m:r>
                            <a:rPr lang="en-US" sz="1600" b="0" i="1" smtClean="0">
                              <a:solidFill>
                                <a:schemeClr val="tx1"/>
                              </a:solidFill>
                              <a:latin typeface="Cambria Math" panose="02040503050406030204" pitchFamily="18" charset="0"/>
                              <a:cs typeface="Segoe UI" panose="020B0502040204020203" pitchFamily="34" charset="0"/>
                            </a:rPr>
                            <m:t>,2</m:t>
                          </m:r>
                        </m:sub>
                      </m:sSub>
                    </m:oMath>
                  </m:oMathPara>
                </a14:m>
                <a:endParaRPr lang="en-US" sz="1600" dirty="0">
                  <a:solidFill>
                    <a:schemeClr val="tx1"/>
                  </a:solidFill>
                  <a:latin typeface="Segoe UI" panose="020B0502040204020203" pitchFamily="34" charset="0"/>
                  <a:cs typeface="Segoe UI" panose="020B0502040204020203" pitchFamily="34" charset="0"/>
                </a:endParaRPr>
              </a:p>
            </p:txBody>
          </p:sp>
        </mc:Choice>
        <mc:Fallback xmlns="">
          <p:sp>
            <p:nvSpPr>
              <p:cNvPr id="14" name="TextBox 13">
                <a:extLst>
                  <a:ext uri="{FF2B5EF4-FFF2-40B4-BE49-F238E27FC236}">
                    <a16:creationId xmlns:a16="http://schemas.microsoft.com/office/drawing/2014/main" id="{4825921C-DEF4-C173-FAD9-82BFD4FD7115}"/>
                  </a:ext>
                </a:extLst>
              </p:cNvPr>
              <p:cNvSpPr txBox="1">
                <a:spLocks noRot="1" noChangeAspect="1" noMove="1" noResize="1" noEditPoints="1" noAdjustHandles="1" noChangeArrowheads="1" noChangeShapeType="1" noTextEdit="1"/>
              </p:cNvSpPr>
              <p:nvPr/>
            </p:nvSpPr>
            <p:spPr>
              <a:xfrm>
                <a:off x="11032518" y="5355223"/>
                <a:ext cx="914400" cy="300867"/>
              </a:xfrm>
              <a:prstGeom prst="rect">
                <a:avLst/>
              </a:prstGeom>
              <a:blipFill>
                <a:blip r:embed="rId5"/>
                <a:stretch>
                  <a:fillRect b="-2000"/>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52B286D7-F480-9583-7464-8A73E26A8F74}"/>
                  </a:ext>
                </a:extLst>
              </p:cNvPr>
              <p:cNvSpPr txBox="1"/>
              <p:nvPr/>
            </p:nvSpPr>
            <p:spPr>
              <a:xfrm>
                <a:off x="8305800" y="1571568"/>
                <a:ext cx="914400" cy="300867"/>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600" b="0" i="1" smtClean="0">
                              <a:solidFill>
                                <a:schemeClr val="tx1"/>
                              </a:solidFill>
                              <a:latin typeface="Cambria Math" panose="02040503050406030204" pitchFamily="18" charset="0"/>
                              <a:cs typeface="Segoe UI" panose="020B0502040204020203" pitchFamily="34" charset="0"/>
                            </a:rPr>
                          </m:ctrlPr>
                        </m:sSubPr>
                        <m:e>
                          <m:r>
                            <a:rPr lang="en-US" sz="1600" b="0" i="1" smtClean="0">
                              <a:solidFill>
                                <a:schemeClr val="tx1"/>
                              </a:solidFill>
                              <a:latin typeface="Cambria Math" panose="02040503050406030204" pitchFamily="18" charset="0"/>
                              <a:cs typeface="Segoe UI" panose="020B0502040204020203" pitchFamily="34" charset="0"/>
                            </a:rPr>
                            <m:t>𝜂</m:t>
                          </m:r>
                        </m:e>
                        <m:sub>
                          <m:r>
                            <a:rPr lang="en-US" sz="1600" b="0" i="1" smtClean="0">
                              <a:solidFill>
                                <a:schemeClr val="tx1"/>
                              </a:solidFill>
                              <a:latin typeface="Cambria Math" panose="02040503050406030204" pitchFamily="18" charset="0"/>
                              <a:cs typeface="Segoe UI" panose="020B0502040204020203" pitchFamily="34" charset="0"/>
                            </a:rPr>
                            <m:t>𝐷</m:t>
                          </m:r>
                        </m:sub>
                      </m:sSub>
                    </m:oMath>
                  </m:oMathPara>
                </a14:m>
                <a:endParaRPr lang="en-US" sz="1600" dirty="0">
                  <a:solidFill>
                    <a:schemeClr val="tx1"/>
                  </a:solidFill>
                  <a:latin typeface="Segoe UI" panose="020B0502040204020203" pitchFamily="34" charset="0"/>
                  <a:cs typeface="Segoe UI" panose="020B0502040204020203" pitchFamily="34" charset="0"/>
                </a:endParaRPr>
              </a:p>
            </p:txBody>
          </p:sp>
        </mc:Choice>
        <mc:Fallback xmlns="">
          <p:sp>
            <p:nvSpPr>
              <p:cNvPr id="15" name="TextBox 14">
                <a:extLst>
                  <a:ext uri="{FF2B5EF4-FFF2-40B4-BE49-F238E27FC236}">
                    <a16:creationId xmlns:a16="http://schemas.microsoft.com/office/drawing/2014/main" id="{52B286D7-F480-9583-7464-8A73E26A8F74}"/>
                  </a:ext>
                </a:extLst>
              </p:cNvPr>
              <p:cNvSpPr txBox="1">
                <a:spLocks noRot="1" noChangeAspect="1" noMove="1" noResize="1" noEditPoints="1" noAdjustHandles="1" noChangeArrowheads="1" noChangeShapeType="1" noTextEdit="1"/>
              </p:cNvSpPr>
              <p:nvPr/>
            </p:nvSpPr>
            <p:spPr>
              <a:xfrm>
                <a:off x="8305800" y="1571568"/>
                <a:ext cx="914400" cy="300867"/>
              </a:xfrm>
              <a:prstGeom prst="rect">
                <a:avLst/>
              </a:prstGeom>
              <a:blipFill>
                <a:blip r:embed="rId6"/>
                <a:stretch>
                  <a:fillRect b="-14286"/>
                </a:stretch>
              </a:blipFill>
            </p:spPr>
            <p:txBody>
              <a:bodyPr/>
              <a:lstStyle/>
              <a:p>
                <a:r>
                  <a:rPr lang="en-IN">
                    <a:noFill/>
                  </a:rPr>
                  <a:t> </a:t>
                </a:r>
              </a:p>
            </p:txBody>
          </p:sp>
        </mc:Fallback>
      </mc:AlternateContent>
      <p:sp>
        <p:nvSpPr>
          <p:cNvPr id="16" name="TextBox 15">
            <a:extLst>
              <a:ext uri="{FF2B5EF4-FFF2-40B4-BE49-F238E27FC236}">
                <a16:creationId xmlns:a16="http://schemas.microsoft.com/office/drawing/2014/main" id="{F3F1ECA2-5521-5792-0C14-7D12CBB6247D}"/>
              </a:ext>
            </a:extLst>
          </p:cNvPr>
          <p:cNvSpPr txBox="1"/>
          <p:nvPr/>
        </p:nvSpPr>
        <p:spPr>
          <a:xfrm rot="16200000">
            <a:off x="8764966" y="3457444"/>
            <a:ext cx="914400" cy="300867"/>
          </a:xfrm>
          <a:prstGeom prst="rect">
            <a:avLst/>
          </a:prstGeom>
        </p:spPr>
        <p:txBody>
          <a:bodyPr vert="horz" wrap="none" lIns="91440" tIns="45720" rIns="91440" bIns="45720" rtlCol="0">
            <a:noAutofit/>
          </a:bodyPr>
          <a:lstStyle/>
          <a:p>
            <a:pPr marL="0" indent="0" algn="l">
              <a:lnSpc>
                <a:spcPts val="1800"/>
              </a:lnSpc>
              <a:spcAft>
                <a:spcPts val="600"/>
              </a:spcAft>
              <a:buNone/>
            </a:pPr>
            <a:r>
              <a:rPr lang="en-US" sz="1600" dirty="0">
                <a:latin typeface="Segoe UI" panose="020B0502040204020203" pitchFamily="34" charset="0"/>
                <a:cs typeface="Segoe UI" panose="020B0502040204020203" pitchFamily="34" charset="0"/>
              </a:rPr>
              <a:t>Choking</a:t>
            </a:r>
          </a:p>
        </p:txBody>
      </p:sp>
      <p:sp>
        <p:nvSpPr>
          <p:cNvPr id="17" name="TextBox 16">
            <a:extLst>
              <a:ext uri="{FF2B5EF4-FFF2-40B4-BE49-F238E27FC236}">
                <a16:creationId xmlns:a16="http://schemas.microsoft.com/office/drawing/2014/main" id="{D939DF99-CAB8-06B4-1AC8-D0B137F676F7}"/>
              </a:ext>
            </a:extLst>
          </p:cNvPr>
          <p:cNvSpPr txBox="1"/>
          <p:nvPr/>
        </p:nvSpPr>
        <p:spPr>
          <a:xfrm rot="16200000">
            <a:off x="10669966" y="3534426"/>
            <a:ext cx="914400" cy="300867"/>
          </a:xfrm>
          <a:prstGeom prst="rect">
            <a:avLst/>
          </a:prstGeom>
        </p:spPr>
        <p:txBody>
          <a:bodyPr vert="horz" wrap="none" lIns="91440" tIns="45720" rIns="91440" bIns="45720" rtlCol="0">
            <a:noAutofit/>
          </a:bodyPr>
          <a:lstStyle/>
          <a:p>
            <a:pPr marL="0" indent="0" algn="ctr">
              <a:lnSpc>
                <a:spcPts val="1800"/>
              </a:lnSpc>
              <a:spcAft>
                <a:spcPts val="600"/>
              </a:spcAft>
              <a:buNone/>
            </a:pPr>
            <a:r>
              <a:rPr lang="en-US" sz="1600" dirty="0">
                <a:latin typeface="Segoe UI" panose="020B0502040204020203" pitchFamily="34" charset="0"/>
                <a:cs typeface="Segoe UI" panose="020B0502040204020203" pitchFamily="34" charset="0"/>
              </a:rPr>
              <a:t>Starting</a:t>
            </a:r>
          </a:p>
        </p:txBody>
      </p:sp>
    </p:spTree>
    <p:extLst>
      <p:ext uri="{BB962C8B-B14F-4D97-AF65-F5344CB8AC3E}">
        <p14:creationId xmlns:p14="http://schemas.microsoft.com/office/powerpoint/2010/main" val="3125226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48F946C0-E708-4B82-A0E5-ED31193A14B1}"/>
              </a:ext>
            </a:extLst>
          </p:cNvPr>
          <p:cNvSpPr>
            <a:spLocks noGrp="1"/>
          </p:cNvSpPr>
          <p:nvPr>
            <p:ph type="sldNum" sz="quarter" idx="11"/>
          </p:nvPr>
        </p:nvSpPr>
        <p:spPr/>
        <p:txBody>
          <a:bodyPr/>
          <a:lstStyle/>
          <a:p>
            <a:fld id="{F0D23093-2AB0-F74C-B865-1A12A15B650E}" type="slidenum">
              <a:rPr lang="en-US" smtClean="0"/>
              <a:pPr/>
              <a:t>11</a:t>
            </a:fld>
            <a:endParaRPr lang="en-US" dirty="0"/>
          </a:p>
        </p:txBody>
      </p:sp>
      <mc:AlternateContent xmlns:mc="http://schemas.openxmlformats.org/markup-compatibility/2006" xmlns:a14="http://schemas.microsoft.com/office/drawing/2010/main">
        <mc:Choice Requires="a14">
          <p:sp>
            <p:nvSpPr>
              <p:cNvPr id="4" name="Content Placeholder 2">
                <a:extLst>
                  <a:ext uri="{FF2B5EF4-FFF2-40B4-BE49-F238E27FC236}">
                    <a16:creationId xmlns:a16="http://schemas.microsoft.com/office/drawing/2014/main" id="{B79A77E0-4842-DBE2-BABD-E8EDAC8507E0}"/>
                  </a:ext>
                </a:extLst>
              </p:cNvPr>
              <p:cNvSpPr txBox="1">
                <a:spLocks/>
              </p:cNvSpPr>
              <p:nvPr/>
            </p:nvSpPr>
            <p:spPr>
              <a:xfrm>
                <a:off x="76200" y="762000"/>
                <a:ext cx="11963400" cy="5531855"/>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20000"/>
                  </a:lnSpc>
                  <a:spcBef>
                    <a:spcPts val="1200"/>
                  </a:spcBef>
                  <a:buClr>
                    <a:schemeClr val="accent1"/>
                  </a:buClr>
                  <a:buFont typeface="Wingdings" panose="05000000000000000000" pitchFamily="2" charset="2"/>
                  <a:buChar char="Ø"/>
                </a:pPr>
                <a:r>
                  <a:rPr lang="en-US" dirty="0"/>
                  <a:t>When the flow through a wind tunnel is first started, a complicated transient flow pattern is established, which, after some time, settles to a steady flow as we have discussed in this lesson. </a:t>
                </a:r>
              </a:p>
              <a:p>
                <a:pPr lvl="1">
                  <a:lnSpc>
                    <a:spcPct val="120000"/>
                  </a:lnSpc>
                  <a:spcBef>
                    <a:spcPts val="1200"/>
                  </a:spcBef>
                  <a:buClr>
                    <a:schemeClr val="accent1"/>
                  </a:buClr>
                  <a:buFont typeface="Wingdings" panose="05000000000000000000" pitchFamily="2" charset="2"/>
                  <a:buChar char="Ø"/>
                </a:pPr>
                <a:r>
                  <a:rPr lang="en-US" dirty="0"/>
                  <a:t>In most cases, the starting process is usually accompanied by a normal shock wave traversing through the entire duct – from the nozzle entrance to the diffuser exit. </a:t>
                </a:r>
              </a:p>
              <a:p>
                <a:pPr lvl="1">
                  <a:lnSpc>
                    <a:spcPct val="120000"/>
                  </a:lnSpc>
                  <a:spcBef>
                    <a:spcPts val="1200"/>
                  </a:spcBef>
                  <a:buClr>
                    <a:schemeClr val="accent1"/>
                  </a:buClr>
                  <a:buFont typeface="Wingdings" panose="05000000000000000000" pitchFamily="2" charset="2"/>
                  <a:buChar char="Ø"/>
                </a:pPr>
                <a:r>
                  <a:rPr lang="en-US" dirty="0"/>
                  <a:t>When this starting shock wave is at the inlet to the diffuser, the second throat area must be large enough to allow the passage of the mass flow behind a normal shock. This value is given by </a:t>
                </a:r>
                <a14:m>
                  <m:oMath xmlns:m="http://schemas.openxmlformats.org/officeDocument/2006/math">
                    <m:sSub>
                      <m:sSubPr>
                        <m:ctrlPr>
                          <a:rPr lang="en-US" i="1">
                            <a:latin typeface="Cambria Math" panose="02040503050406030204" pitchFamily="18" charset="0"/>
                            <a:sym typeface="Monotype Sorts" pitchFamily="2" charset="2"/>
                          </a:rPr>
                        </m:ctrlPr>
                      </m:sSubPr>
                      <m:e>
                        <m:r>
                          <a:rPr lang="en-US" i="1">
                            <a:latin typeface="Cambria Math" panose="02040503050406030204" pitchFamily="18" charset="0"/>
                            <a:sym typeface="Monotype Sorts" pitchFamily="2" charset="2"/>
                          </a:rPr>
                          <m:t>𝐴</m:t>
                        </m:r>
                      </m:e>
                      <m:sub>
                        <m:r>
                          <a:rPr lang="en-US" i="1">
                            <a:latin typeface="Cambria Math" panose="02040503050406030204" pitchFamily="18" charset="0"/>
                            <a:sym typeface="Monotype Sorts" pitchFamily="2" charset="2"/>
                          </a:rPr>
                          <m:t>𝑡</m:t>
                        </m:r>
                        <m:r>
                          <a:rPr lang="en-US" i="1">
                            <a:latin typeface="Cambria Math" panose="02040503050406030204" pitchFamily="18" charset="0"/>
                            <a:sym typeface="Monotype Sorts" pitchFamily="2" charset="2"/>
                          </a:rPr>
                          <m:t>,2∗</m:t>
                        </m:r>
                      </m:sub>
                    </m:sSub>
                  </m:oMath>
                </a14:m>
                <a:r>
                  <a:rPr lang="en-US" dirty="0"/>
                  <a:t>corresponding to the total pressure ratio across a normal shock at the test section Mach number,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0,2</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0,1</m:t>
                        </m:r>
                      </m:sub>
                    </m:sSub>
                  </m:oMath>
                </a14:m>
                <a:r>
                  <a:rPr lang="en-US" dirty="0"/>
                  <a:t>. </a:t>
                </a:r>
              </a:p>
              <a:p>
                <a:pPr lvl="2">
                  <a:lnSpc>
                    <a:spcPct val="120000"/>
                  </a:lnSpc>
                  <a:spcBef>
                    <a:spcPts val="1200"/>
                  </a:spcBef>
                  <a:buClr>
                    <a:schemeClr val="accent1"/>
                  </a:buClr>
                  <a:buFont typeface="Wingdings" panose="05000000000000000000" pitchFamily="2" charset="2"/>
                  <a:buChar char="Ø"/>
                </a:pPr>
                <a:r>
                  <a:rPr lang="en-US" sz="1800" dirty="0"/>
                  <a:t>This starting value of throat area is always larger than that corresponding to the peak efficiency. </a:t>
                </a:r>
              </a:p>
              <a:p>
                <a:pPr lvl="2">
                  <a:lnSpc>
                    <a:spcPct val="120000"/>
                  </a:lnSpc>
                  <a:spcBef>
                    <a:spcPts val="1200"/>
                  </a:spcBef>
                  <a:buClr>
                    <a:schemeClr val="accent1"/>
                  </a:buClr>
                  <a:buFont typeface="Wingdings" panose="05000000000000000000" pitchFamily="2" charset="2"/>
                  <a:buChar char="Ø"/>
                </a:pPr>
                <a:r>
                  <a:rPr lang="en-US" sz="1800" dirty="0"/>
                  <a:t>If </a:t>
                </a:r>
                <a14:m>
                  <m:oMath xmlns:m="http://schemas.openxmlformats.org/officeDocument/2006/math">
                    <m:sSub>
                      <m:sSubPr>
                        <m:ctrlPr>
                          <a:rPr lang="en-US" sz="1800" i="1">
                            <a:latin typeface="Cambria Math" panose="02040503050406030204" pitchFamily="18" charset="0"/>
                            <a:sym typeface="Monotype Sorts" pitchFamily="2" charset="2"/>
                          </a:rPr>
                        </m:ctrlPr>
                      </m:sSubPr>
                      <m:e>
                        <m:r>
                          <a:rPr lang="en-US" sz="1800" i="1">
                            <a:latin typeface="Cambria Math" panose="02040503050406030204" pitchFamily="18" charset="0"/>
                            <a:sym typeface="Monotype Sorts" pitchFamily="2" charset="2"/>
                          </a:rPr>
                          <m:t>𝐴</m:t>
                        </m:r>
                      </m:e>
                      <m:sub>
                        <m:r>
                          <a:rPr lang="en-US" sz="1800" i="1">
                            <a:latin typeface="Cambria Math" panose="02040503050406030204" pitchFamily="18" charset="0"/>
                            <a:sym typeface="Monotype Sorts" pitchFamily="2" charset="2"/>
                          </a:rPr>
                          <m:t>𝑡</m:t>
                        </m:r>
                        <m:r>
                          <a:rPr lang="en-US" sz="1800" i="1">
                            <a:latin typeface="Cambria Math" panose="02040503050406030204" pitchFamily="18" charset="0"/>
                            <a:sym typeface="Monotype Sorts" pitchFamily="2" charset="2"/>
                          </a:rPr>
                          <m:t>,2</m:t>
                        </m:r>
                      </m:sub>
                    </m:sSub>
                  </m:oMath>
                </a14:m>
                <a:r>
                  <a:rPr lang="en-US" sz="1800" dirty="0"/>
                  <a:t> is less than this starting value, the normal shock will remain upstream of the diffuser, and the wind tunnel will not start properly. </a:t>
                </a:r>
              </a:p>
              <a:p>
                <a:pPr lvl="2">
                  <a:lnSpc>
                    <a:spcPct val="120000"/>
                  </a:lnSpc>
                  <a:spcBef>
                    <a:spcPts val="1200"/>
                  </a:spcBef>
                  <a:buClr>
                    <a:schemeClr val="accent1"/>
                  </a:buClr>
                  <a:buFont typeface="Wingdings" panose="05000000000000000000" pitchFamily="2" charset="2"/>
                  <a:buChar char="Ø"/>
                </a:pPr>
                <a:r>
                  <a:rPr lang="en-US" sz="1800" dirty="0"/>
                  <a:t>If </a:t>
                </a:r>
                <a14:m>
                  <m:oMath xmlns:m="http://schemas.openxmlformats.org/officeDocument/2006/math">
                    <m:sSub>
                      <m:sSubPr>
                        <m:ctrlPr>
                          <a:rPr lang="en-US" sz="1800" i="1">
                            <a:latin typeface="Cambria Math" panose="02040503050406030204" pitchFamily="18" charset="0"/>
                            <a:sym typeface="Monotype Sorts" pitchFamily="2" charset="2"/>
                          </a:rPr>
                        </m:ctrlPr>
                      </m:sSubPr>
                      <m:e>
                        <m:r>
                          <a:rPr lang="en-US" sz="1800" i="1">
                            <a:latin typeface="Cambria Math" panose="02040503050406030204" pitchFamily="18" charset="0"/>
                            <a:sym typeface="Monotype Sorts" pitchFamily="2" charset="2"/>
                          </a:rPr>
                          <m:t>𝐴</m:t>
                        </m:r>
                      </m:e>
                      <m:sub>
                        <m:r>
                          <a:rPr lang="en-US" sz="1800" i="1">
                            <a:latin typeface="Cambria Math" panose="02040503050406030204" pitchFamily="18" charset="0"/>
                            <a:sym typeface="Monotype Sorts" pitchFamily="2" charset="2"/>
                          </a:rPr>
                          <m:t>𝑡</m:t>
                        </m:r>
                        <m:r>
                          <a:rPr lang="en-US" sz="1800" i="1">
                            <a:latin typeface="Cambria Math" panose="02040503050406030204" pitchFamily="18" charset="0"/>
                            <a:sym typeface="Monotype Sorts" pitchFamily="2" charset="2"/>
                          </a:rPr>
                          <m:t>,2</m:t>
                        </m:r>
                      </m:sub>
                    </m:sSub>
                  </m:oMath>
                </a14:m>
                <a:r>
                  <a:rPr lang="en-US" sz="1800" dirty="0"/>
                  <a:t> is equal to or more than this value then the normal shock will proceed through the diffuser section and the wind tunnel will start properly. </a:t>
                </a:r>
              </a:p>
              <a:p>
                <a:pPr lvl="1">
                  <a:lnSpc>
                    <a:spcPct val="120000"/>
                  </a:lnSpc>
                  <a:spcBef>
                    <a:spcPts val="1200"/>
                  </a:spcBef>
                  <a:buClr>
                    <a:schemeClr val="accent1"/>
                  </a:buClr>
                  <a:buFont typeface="Wingdings" panose="05000000000000000000" pitchFamily="2" charset="2"/>
                  <a:buChar char="Ø"/>
                </a:pPr>
                <a:r>
                  <a:rPr lang="en-US" dirty="0"/>
                  <a:t>This is the reason why many advanced wind tunnels use variable-geometry diffusers. </a:t>
                </a:r>
              </a:p>
            </p:txBody>
          </p:sp>
        </mc:Choice>
        <mc:Fallback xmlns="">
          <p:sp>
            <p:nvSpPr>
              <p:cNvPr id="4" name="Content Placeholder 2">
                <a:extLst>
                  <a:ext uri="{FF2B5EF4-FFF2-40B4-BE49-F238E27FC236}">
                    <a16:creationId xmlns:a16="http://schemas.microsoft.com/office/drawing/2014/main" id="{B79A77E0-4842-DBE2-BABD-E8EDAC8507E0}"/>
                  </a:ext>
                </a:extLst>
              </p:cNvPr>
              <p:cNvSpPr txBox="1">
                <a:spLocks noRot="1" noChangeAspect="1" noMove="1" noResize="1" noEditPoints="1" noAdjustHandles="1" noChangeArrowheads="1" noChangeShapeType="1" noTextEdit="1"/>
              </p:cNvSpPr>
              <p:nvPr/>
            </p:nvSpPr>
            <p:spPr>
              <a:xfrm>
                <a:off x="76200" y="762000"/>
                <a:ext cx="11963400" cy="5531855"/>
              </a:xfrm>
              <a:prstGeom prst="rect">
                <a:avLst/>
              </a:prstGeom>
              <a:blipFill>
                <a:blip r:embed="rId3"/>
                <a:stretch>
                  <a:fillRect r="-765" b="-3528"/>
                </a:stretch>
              </a:blipFill>
            </p:spPr>
            <p:txBody>
              <a:bodyPr/>
              <a:lstStyle/>
              <a:p>
                <a:r>
                  <a:rPr lang="en-IN">
                    <a:noFill/>
                  </a:rPr>
                  <a:t> </a:t>
                </a:r>
              </a:p>
            </p:txBody>
          </p:sp>
        </mc:Fallback>
      </mc:AlternateContent>
      <p:sp>
        <p:nvSpPr>
          <p:cNvPr id="2" name="Slide Number Placeholder 1">
            <a:extLst>
              <a:ext uri="{FF2B5EF4-FFF2-40B4-BE49-F238E27FC236}">
                <a16:creationId xmlns:a16="http://schemas.microsoft.com/office/drawing/2014/main" id="{4C21317F-BF96-9D95-94E6-F53D1529F307}"/>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11</a:t>
            </a:fld>
            <a:endParaRPr lang="en-US"/>
          </a:p>
        </p:txBody>
      </p:sp>
      <p:sp>
        <p:nvSpPr>
          <p:cNvPr id="3" name="Title 2">
            <a:extLst>
              <a:ext uri="{FF2B5EF4-FFF2-40B4-BE49-F238E27FC236}">
                <a16:creationId xmlns:a16="http://schemas.microsoft.com/office/drawing/2014/main" id="{CF87C40B-53BC-BD77-B796-B27F982ECEB2}"/>
              </a:ext>
            </a:extLst>
          </p:cNvPr>
          <p:cNvSpPr>
            <a:spLocks noGrp="1"/>
          </p:cNvSpPr>
          <p:nvPr>
            <p:ph type="title"/>
          </p:nvPr>
        </p:nvSpPr>
        <p:spPr>
          <a:xfrm>
            <a:off x="609601" y="148581"/>
            <a:ext cx="10972799" cy="845837"/>
          </a:xfrm>
        </p:spPr>
        <p:txBody>
          <a:bodyPr/>
          <a:lstStyle/>
          <a:p>
            <a:r>
              <a:rPr lang="en-US" dirty="0"/>
              <a:t>The Starting Problem </a:t>
            </a:r>
          </a:p>
        </p:txBody>
      </p:sp>
    </p:spTree>
    <p:extLst>
      <p:ext uri="{BB962C8B-B14F-4D97-AF65-F5344CB8AC3E}">
        <p14:creationId xmlns:p14="http://schemas.microsoft.com/office/powerpoint/2010/main" val="18442013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48F946C0-E708-4B82-A0E5-ED31193A14B1}"/>
              </a:ext>
            </a:extLst>
          </p:cNvPr>
          <p:cNvSpPr>
            <a:spLocks noGrp="1"/>
          </p:cNvSpPr>
          <p:nvPr>
            <p:ph type="sldNum" sz="quarter" idx="11"/>
          </p:nvPr>
        </p:nvSpPr>
        <p:spPr/>
        <p:txBody>
          <a:bodyPr/>
          <a:lstStyle/>
          <a:p>
            <a:fld id="{F0D23093-2AB0-F74C-B865-1A12A15B650E}" type="slidenum">
              <a:rPr lang="en-US" smtClean="0"/>
              <a:pPr/>
              <a:t>12</a:t>
            </a:fld>
            <a:endParaRPr lang="en-US" dirty="0"/>
          </a:p>
        </p:txBody>
      </p:sp>
      <p:sp>
        <p:nvSpPr>
          <p:cNvPr id="4" name="Content Placeholder 2">
            <a:extLst>
              <a:ext uri="{FF2B5EF4-FFF2-40B4-BE49-F238E27FC236}">
                <a16:creationId xmlns:a16="http://schemas.microsoft.com/office/drawing/2014/main" id="{B79A77E0-4842-DBE2-BABD-E8EDAC8507E0}"/>
              </a:ext>
            </a:extLst>
          </p:cNvPr>
          <p:cNvSpPr txBox="1">
            <a:spLocks/>
          </p:cNvSpPr>
          <p:nvPr/>
        </p:nvSpPr>
        <p:spPr>
          <a:xfrm>
            <a:off x="228600" y="762000"/>
            <a:ext cx="11811000" cy="5531855"/>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20000"/>
              </a:lnSpc>
              <a:spcBef>
                <a:spcPts val="1200"/>
              </a:spcBef>
              <a:buClr>
                <a:schemeClr val="accent1"/>
              </a:buClr>
              <a:buFont typeface="Wingdings" panose="05000000000000000000" pitchFamily="2" charset="2"/>
              <a:buChar char="Ø"/>
            </a:pPr>
            <a:r>
              <a:rPr lang="en-US" altLang="en-US" dirty="0"/>
              <a:t>In this lesson we analyzed flows through diffusers and wind tunnels where diffusers play a vital role.</a:t>
            </a:r>
          </a:p>
          <a:p>
            <a:pPr marL="230188" lvl="1" indent="0">
              <a:lnSpc>
                <a:spcPct val="120000"/>
              </a:lnSpc>
              <a:spcBef>
                <a:spcPts val="1200"/>
              </a:spcBef>
              <a:buClr>
                <a:schemeClr val="accent1"/>
              </a:buClr>
              <a:buNone/>
            </a:pPr>
            <a:endParaRPr lang="en-US" altLang="en-US" dirty="0"/>
          </a:p>
          <a:p>
            <a:pPr lvl="1">
              <a:lnSpc>
                <a:spcPct val="120000"/>
              </a:lnSpc>
              <a:spcBef>
                <a:spcPts val="1200"/>
              </a:spcBef>
              <a:buClr>
                <a:schemeClr val="accent1"/>
              </a:buClr>
              <a:buFont typeface="Wingdings" panose="05000000000000000000" pitchFamily="2" charset="2"/>
              <a:buChar char="Ø"/>
            </a:pPr>
            <a:r>
              <a:rPr lang="en-US" altLang="en-US" dirty="0"/>
              <a:t>We looked at the differences between an idealized and a real diffuser.</a:t>
            </a:r>
          </a:p>
          <a:p>
            <a:pPr marL="230188" lvl="1" indent="0">
              <a:lnSpc>
                <a:spcPct val="120000"/>
              </a:lnSpc>
              <a:spcBef>
                <a:spcPts val="1200"/>
              </a:spcBef>
              <a:buClr>
                <a:schemeClr val="accent1"/>
              </a:buClr>
              <a:buNone/>
            </a:pPr>
            <a:endParaRPr lang="en-US" altLang="en-US" dirty="0"/>
          </a:p>
          <a:p>
            <a:pPr lvl="1">
              <a:lnSpc>
                <a:spcPct val="120000"/>
              </a:lnSpc>
              <a:spcBef>
                <a:spcPts val="1200"/>
              </a:spcBef>
              <a:buClr>
                <a:schemeClr val="accent1"/>
              </a:buClr>
              <a:buFont typeface="Wingdings" panose="05000000000000000000" pitchFamily="2" charset="2"/>
              <a:buChar char="Ø"/>
            </a:pPr>
            <a:r>
              <a:rPr lang="en-US" altLang="en-US" dirty="0"/>
              <a:t>We also looked at the two throats of a supersonic wind tunnel and how they give rise to the starting problem and the means with which it can be addressed.</a:t>
            </a:r>
          </a:p>
        </p:txBody>
      </p:sp>
      <p:sp>
        <p:nvSpPr>
          <p:cNvPr id="2" name="Slide Number Placeholder 1">
            <a:extLst>
              <a:ext uri="{FF2B5EF4-FFF2-40B4-BE49-F238E27FC236}">
                <a16:creationId xmlns:a16="http://schemas.microsoft.com/office/drawing/2014/main" id="{66A7050A-ACB1-3A80-F0F5-38B3655CA222}"/>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12</a:t>
            </a:fld>
            <a:endParaRPr lang="en-US"/>
          </a:p>
        </p:txBody>
      </p:sp>
      <p:sp>
        <p:nvSpPr>
          <p:cNvPr id="3" name="Rectangle 2">
            <a:extLst>
              <a:ext uri="{FF2B5EF4-FFF2-40B4-BE49-F238E27FC236}">
                <a16:creationId xmlns:a16="http://schemas.microsoft.com/office/drawing/2014/main" id="{D16D06E1-89F0-ACFA-C06A-786C8C5B52DF}"/>
              </a:ext>
            </a:extLst>
          </p:cNvPr>
          <p:cNvSpPr>
            <a:spLocks noGrp="1" noChangeArrowheads="1"/>
          </p:cNvSpPr>
          <p:nvPr>
            <p:ph type="title"/>
          </p:nvPr>
        </p:nvSpPr>
        <p:spPr>
          <a:xfrm>
            <a:off x="609600" y="152400"/>
            <a:ext cx="6876288" cy="640080"/>
          </a:xfrm>
        </p:spPr>
        <p:txBody>
          <a:bodyPr/>
          <a:lstStyle/>
          <a:p>
            <a:r>
              <a:rPr lang="en-US" altLang="en-US"/>
              <a:t>Summary</a:t>
            </a:r>
          </a:p>
        </p:txBody>
      </p:sp>
    </p:spTree>
    <p:extLst>
      <p:ext uri="{BB962C8B-B14F-4D97-AF65-F5344CB8AC3E}">
        <p14:creationId xmlns:p14="http://schemas.microsoft.com/office/powerpoint/2010/main" val="7074854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6164A41-1D5A-468B-F2E2-4817DBCF34DE}"/>
              </a:ext>
            </a:extLst>
          </p:cNvPr>
          <p:cNvSpPr>
            <a:spLocks noGrp="1"/>
          </p:cNvSpPr>
          <p:nvPr>
            <p:ph type="sldNum" sz="quarter" idx="10"/>
          </p:nvPr>
        </p:nvSpPr>
        <p:spPr/>
        <p:txBody>
          <a:bodyPr/>
          <a:lstStyle/>
          <a:p>
            <a:fld id="{F0D23093-2AB0-F74C-B865-1A12A15B650E}" type="slidenum">
              <a:rPr lang="en-US" smtClean="0"/>
              <a:pPr/>
              <a:t>13</a:t>
            </a:fld>
            <a:endParaRPr lang="en-US" dirty="0"/>
          </a:p>
        </p:txBody>
      </p:sp>
    </p:spTree>
    <p:extLst>
      <p:ext uri="{BB962C8B-B14F-4D97-AF65-F5344CB8AC3E}">
        <p14:creationId xmlns:p14="http://schemas.microsoft.com/office/powerpoint/2010/main" val="16434720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48F946C0-E708-4B82-A0E5-ED31193A14B1}"/>
              </a:ext>
            </a:extLst>
          </p:cNvPr>
          <p:cNvSpPr>
            <a:spLocks noGrp="1"/>
          </p:cNvSpPr>
          <p:nvPr>
            <p:ph type="sldNum" sz="quarter" idx="11"/>
          </p:nvPr>
        </p:nvSpPr>
        <p:spPr/>
        <p:txBody>
          <a:bodyPr/>
          <a:lstStyle/>
          <a:p>
            <a:fld id="{F0D23093-2AB0-F74C-B865-1A12A15B650E}" type="slidenum">
              <a:rPr lang="en-US" smtClean="0"/>
              <a:pPr/>
              <a:t>2</a:t>
            </a:fld>
            <a:endParaRPr lang="en-US" dirty="0"/>
          </a:p>
        </p:txBody>
      </p:sp>
      <p:sp>
        <p:nvSpPr>
          <p:cNvPr id="4" name="Content Placeholder 2">
            <a:extLst>
              <a:ext uri="{FF2B5EF4-FFF2-40B4-BE49-F238E27FC236}">
                <a16:creationId xmlns:a16="http://schemas.microsoft.com/office/drawing/2014/main" id="{B79A77E0-4842-DBE2-BABD-E8EDAC8507E0}"/>
              </a:ext>
            </a:extLst>
          </p:cNvPr>
          <p:cNvSpPr txBox="1">
            <a:spLocks/>
          </p:cNvSpPr>
          <p:nvPr/>
        </p:nvSpPr>
        <p:spPr>
          <a:xfrm>
            <a:off x="448900" y="663072"/>
            <a:ext cx="11506199" cy="5531855"/>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Any duct designed to slow down an incoming gas flow to a lower velocity is called a </a:t>
            </a:r>
            <a:r>
              <a:rPr lang="en-US" sz="2000" i="1" dirty="0">
                <a:solidFill>
                  <a:schemeClr val="accent5"/>
                </a:solidFill>
                <a:sym typeface="Monotype Sorts" pitchFamily="2" charset="2"/>
              </a:rPr>
              <a:t>diffuser</a:t>
            </a:r>
            <a:r>
              <a:rPr lang="en-US" sz="2000" dirty="0">
                <a:sym typeface="Monotype Sorts" pitchFamily="2" charset="2"/>
              </a:rPr>
              <a:t>.</a:t>
            </a:r>
          </a:p>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Incoming flow can be either subsonic or supersonic based on the application. </a:t>
            </a:r>
          </a:p>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A </a:t>
            </a:r>
            <a:r>
              <a:rPr lang="en-US" sz="2000" i="1" dirty="0">
                <a:solidFill>
                  <a:schemeClr val="accent5"/>
                </a:solidFill>
                <a:sym typeface="Monotype Sorts" pitchFamily="2" charset="2"/>
              </a:rPr>
              <a:t>diffuser</a:t>
            </a:r>
            <a:r>
              <a:rPr lang="en-US" sz="2000" dirty="0">
                <a:sym typeface="Monotype Sorts" pitchFamily="2" charset="2"/>
              </a:rPr>
              <a:t> is designed such that the </a:t>
            </a:r>
            <a:r>
              <a:rPr lang="en-US" sz="2000" i="1" dirty="0">
                <a:sym typeface="Monotype Sorts" pitchFamily="2" charset="2"/>
              </a:rPr>
              <a:t>loss in total pressure is minimal</a:t>
            </a:r>
            <a:r>
              <a:rPr lang="en-US" sz="2000" dirty="0">
                <a:sym typeface="Monotype Sorts" pitchFamily="2" charset="2"/>
              </a:rPr>
              <a:t> during the slowing down of the flow. </a:t>
            </a:r>
          </a:p>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Diffusers are commonly used in propulsion systems such as air breathing engines, rocket engines etc.</a:t>
            </a:r>
          </a:p>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Diffusers are also integral components in many wind tunnel designs.  </a:t>
            </a:r>
          </a:p>
        </p:txBody>
      </p:sp>
      <p:sp>
        <p:nvSpPr>
          <p:cNvPr id="2" name="Slide Number Placeholder 1">
            <a:extLst>
              <a:ext uri="{FF2B5EF4-FFF2-40B4-BE49-F238E27FC236}">
                <a16:creationId xmlns:a16="http://schemas.microsoft.com/office/drawing/2014/main" id="{B359C4B1-D081-64C0-872F-929F0E525D05}"/>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2</a:t>
            </a:fld>
            <a:endParaRPr lang="en-US"/>
          </a:p>
        </p:txBody>
      </p:sp>
      <p:sp>
        <p:nvSpPr>
          <p:cNvPr id="5" name="Title 2">
            <a:extLst>
              <a:ext uri="{FF2B5EF4-FFF2-40B4-BE49-F238E27FC236}">
                <a16:creationId xmlns:a16="http://schemas.microsoft.com/office/drawing/2014/main" id="{C87E89D4-C37D-BDA2-2D34-E8D8E362F095}"/>
              </a:ext>
            </a:extLst>
          </p:cNvPr>
          <p:cNvSpPr>
            <a:spLocks noGrp="1"/>
          </p:cNvSpPr>
          <p:nvPr>
            <p:ph type="title"/>
          </p:nvPr>
        </p:nvSpPr>
        <p:spPr>
          <a:xfrm>
            <a:off x="609601" y="148581"/>
            <a:ext cx="10972799" cy="845837"/>
          </a:xfrm>
        </p:spPr>
        <p:txBody>
          <a:bodyPr/>
          <a:lstStyle/>
          <a:p>
            <a:r>
              <a:rPr lang="en-US" dirty="0"/>
              <a:t>Introduction</a:t>
            </a:r>
          </a:p>
        </p:txBody>
      </p:sp>
      <p:grpSp>
        <p:nvGrpSpPr>
          <p:cNvPr id="7" name="Group 6">
            <a:extLst>
              <a:ext uri="{FF2B5EF4-FFF2-40B4-BE49-F238E27FC236}">
                <a16:creationId xmlns:a16="http://schemas.microsoft.com/office/drawing/2014/main" id="{C1681A93-EC35-6124-3336-29EC0614347C}"/>
              </a:ext>
            </a:extLst>
          </p:cNvPr>
          <p:cNvGrpSpPr/>
          <p:nvPr/>
        </p:nvGrpSpPr>
        <p:grpSpPr>
          <a:xfrm>
            <a:off x="3863362" y="4015774"/>
            <a:ext cx="4628309" cy="1960931"/>
            <a:chOff x="3301999" y="2354746"/>
            <a:chExt cx="5334708" cy="2066286"/>
          </a:xfrm>
        </p:grpSpPr>
        <p:sp>
          <p:nvSpPr>
            <p:cNvPr id="9" name="Rectangle 8">
              <a:extLst>
                <a:ext uri="{FF2B5EF4-FFF2-40B4-BE49-F238E27FC236}">
                  <a16:creationId xmlns:a16="http://schemas.microsoft.com/office/drawing/2014/main" id="{E57D0137-8614-36DB-3025-59A9B3B6AA52}"/>
                </a:ext>
              </a:extLst>
            </p:cNvPr>
            <p:cNvSpPr/>
            <p:nvPr/>
          </p:nvSpPr>
          <p:spPr>
            <a:xfrm>
              <a:off x="4216399" y="2373304"/>
              <a:ext cx="3572934" cy="2029363"/>
            </a:xfrm>
            <a:prstGeom prst="rect">
              <a:avLst/>
            </a:prstGeom>
            <a:pattFill prst="wdUpDiag">
              <a:fgClr>
                <a:srgbClr val="1995A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12">
              <a:extLst>
                <a:ext uri="{FF2B5EF4-FFF2-40B4-BE49-F238E27FC236}">
                  <a16:creationId xmlns:a16="http://schemas.microsoft.com/office/drawing/2014/main" id="{31313CBA-D2CD-1386-B761-5012A0ABF887}"/>
                </a:ext>
              </a:extLst>
            </p:cNvPr>
            <p:cNvSpPr/>
            <p:nvPr/>
          </p:nvSpPr>
          <p:spPr>
            <a:xfrm flipV="1">
              <a:off x="4184649" y="3748451"/>
              <a:ext cx="3625850" cy="672581"/>
            </a:xfrm>
            <a:custGeom>
              <a:avLst/>
              <a:gdLst>
                <a:gd name="connsiteX0" fmla="*/ 0 w 3505200"/>
                <a:gd name="connsiteY0" fmla="*/ 0 h 532878"/>
                <a:gd name="connsiteX1" fmla="*/ 3505200 w 3505200"/>
                <a:gd name="connsiteY1" fmla="*/ 0 h 532878"/>
                <a:gd name="connsiteX2" fmla="*/ 3505200 w 3505200"/>
                <a:gd name="connsiteY2" fmla="*/ 532878 h 532878"/>
                <a:gd name="connsiteX3" fmla="*/ 0 w 3505200"/>
                <a:gd name="connsiteY3" fmla="*/ 532878 h 532878"/>
                <a:gd name="connsiteX4" fmla="*/ 0 w 3505200"/>
                <a:gd name="connsiteY4" fmla="*/ 0 h 532878"/>
                <a:gd name="connsiteX0" fmla="*/ 0 w 3505200"/>
                <a:gd name="connsiteY0" fmla="*/ 0 h 532878"/>
                <a:gd name="connsiteX1" fmla="*/ 3505200 w 3505200"/>
                <a:gd name="connsiteY1" fmla="*/ 0 h 532878"/>
                <a:gd name="connsiteX2" fmla="*/ 3505200 w 3505200"/>
                <a:gd name="connsiteY2" fmla="*/ 532878 h 532878"/>
                <a:gd name="connsiteX3" fmla="*/ 1739900 w 3505200"/>
                <a:gd name="connsiteY3" fmla="*/ 526528 h 532878"/>
                <a:gd name="connsiteX4" fmla="*/ 0 w 3505200"/>
                <a:gd name="connsiteY4" fmla="*/ 532878 h 532878"/>
                <a:gd name="connsiteX5" fmla="*/ 0 w 3505200"/>
                <a:gd name="connsiteY5" fmla="*/ 0 h 532878"/>
                <a:gd name="connsiteX0" fmla="*/ 0 w 3505200"/>
                <a:gd name="connsiteY0" fmla="*/ 0 h 532878"/>
                <a:gd name="connsiteX1" fmla="*/ 3505200 w 3505200"/>
                <a:gd name="connsiteY1" fmla="*/ 0 h 532878"/>
                <a:gd name="connsiteX2" fmla="*/ 3505200 w 3505200"/>
                <a:gd name="connsiteY2" fmla="*/ 532878 h 532878"/>
                <a:gd name="connsiteX3" fmla="*/ 1739900 w 3505200"/>
                <a:gd name="connsiteY3" fmla="*/ 526528 h 532878"/>
                <a:gd name="connsiteX4" fmla="*/ 654050 w 3505200"/>
                <a:gd name="connsiteY4" fmla="*/ 520178 h 532878"/>
                <a:gd name="connsiteX5" fmla="*/ 0 w 3505200"/>
                <a:gd name="connsiteY5" fmla="*/ 532878 h 532878"/>
                <a:gd name="connsiteX6" fmla="*/ 0 w 3505200"/>
                <a:gd name="connsiteY6" fmla="*/ 0 h 532878"/>
                <a:gd name="connsiteX0" fmla="*/ 0 w 3505200"/>
                <a:gd name="connsiteY0" fmla="*/ 0 h 532878"/>
                <a:gd name="connsiteX1" fmla="*/ 3505200 w 3505200"/>
                <a:gd name="connsiteY1" fmla="*/ 0 h 532878"/>
                <a:gd name="connsiteX2" fmla="*/ 3505200 w 3505200"/>
                <a:gd name="connsiteY2" fmla="*/ 532878 h 532878"/>
                <a:gd name="connsiteX3" fmla="*/ 2882900 w 3505200"/>
                <a:gd name="connsiteY3" fmla="*/ 532878 h 532878"/>
                <a:gd name="connsiteX4" fmla="*/ 1739900 w 3505200"/>
                <a:gd name="connsiteY4" fmla="*/ 526528 h 532878"/>
                <a:gd name="connsiteX5" fmla="*/ 654050 w 3505200"/>
                <a:gd name="connsiteY5" fmla="*/ 520178 h 532878"/>
                <a:gd name="connsiteX6" fmla="*/ 0 w 3505200"/>
                <a:gd name="connsiteY6" fmla="*/ 532878 h 532878"/>
                <a:gd name="connsiteX7" fmla="*/ 0 w 3505200"/>
                <a:gd name="connsiteY7" fmla="*/ 0 h 532878"/>
                <a:gd name="connsiteX0" fmla="*/ 0 w 3505200"/>
                <a:gd name="connsiteY0" fmla="*/ 0 h 653528"/>
                <a:gd name="connsiteX1" fmla="*/ 3505200 w 3505200"/>
                <a:gd name="connsiteY1" fmla="*/ 0 h 653528"/>
                <a:gd name="connsiteX2" fmla="*/ 3505200 w 3505200"/>
                <a:gd name="connsiteY2" fmla="*/ 532878 h 653528"/>
                <a:gd name="connsiteX3" fmla="*/ 2882900 w 3505200"/>
                <a:gd name="connsiteY3" fmla="*/ 532878 h 653528"/>
                <a:gd name="connsiteX4" fmla="*/ 1758950 w 3505200"/>
                <a:gd name="connsiteY4" fmla="*/ 653528 h 653528"/>
                <a:gd name="connsiteX5" fmla="*/ 654050 w 3505200"/>
                <a:gd name="connsiteY5" fmla="*/ 520178 h 653528"/>
                <a:gd name="connsiteX6" fmla="*/ 0 w 3505200"/>
                <a:gd name="connsiteY6" fmla="*/ 532878 h 653528"/>
                <a:gd name="connsiteX7" fmla="*/ 0 w 3505200"/>
                <a:gd name="connsiteY7" fmla="*/ 0 h 653528"/>
                <a:gd name="connsiteX0" fmla="*/ 0 w 3505200"/>
                <a:gd name="connsiteY0" fmla="*/ 0 h 653560"/>
                <a:gd name="connsiteX1" fmla="*/ 3505200 w 3505200"/>
                <a:gd name="connsiteY1" fmla="*/ 0 h 653560"/>
                <a:gd name="connsiteX2" fmla="*/ 3505200 w 3505200"/>
                <a:gd name="connsiteY2" fmla="*/ 532878 h 653560"/>
                <a:gd name="connsiteX3" fmla="*/ 2882900 w 3505200"/>
                <a:gd name="connsiteY3" fmla="*/ 532878 h 653560"/>
                <a:gd name="connsiteX4" fmla="*/ 1758950 w 3505200"/>
                <a:gd name="connsiteY4" fmla="*/ 653528 h 653560"/>
                <a:gd name="connsiteX5" fmla="*/ 654050 w 3505200"/>
                <a:gd name="connsiteY5" fmla="*/ 520178 h 653560"/>
                <a:gd name="connsiteX6" fmla="*/ 0 w 3505200"/>
                <a:gd name="connsiteY6" fmla="*/ 532878 h 653560"/>
                <a:gd name="connsiteX7" fmla="*/ 0 w 3505200"/>
                <a:gd name="connsiteY7" fmla="*/ 0 h 653560"/>
                <a:gd name="connsiteX0" fmla="*/ 0 w 3505200"/>
                <a:gd name="connsiteY0" fmla="*/ 0 h 653560"/>
                <a:gd name="connsiteX1" fmla="*/ 3505200 w 3505200"/>
                <a:gd name="connsiteY1" fmla="*/ 0 h 653560"/>
                <a:gd name="connsiteX2" fmla="*/ 3505200 w 3505200"/>
                <a:gd name="connsiteY2" fmla="*/ 532878 h 653560"/>
                <a:gd name="connsiteX3" fmla="*/ 2882900 w 3505200"/>
                <a:gd name="connsiteY3" fmla="*/ 532878 h 653560"/>
                <a:gd name="connsiteX4" fmla="*/ 1758950 w 3505200"/>
                <a:gd name="connsiteY4" fmla="*/ 653528 h 653560"/>
                <a:gd name="connsiteX5" fmla="*/ 654050 w 3505200"/>
                <a:gd name="connsiteY5" fmla="*/ 520178 h 653560"/>
                <a:gd name="connsiteX6" fmla="*/ 0 w 3505200"/>
                <a:gd name="connsiteY6" fmla="*/ 532878 h 653560"/>
                <a:gd name="connsiteX7" fmla="*/ 0 w 3505200"/>
                <a:gd name="connsiteY7" fmla="*/ 0 h 653560"/>
                <a:gd name="connsiteX0" fmla="*/ 0 w 3505200"/>
                <a:gd name="connsiteY0" fmla="*/ 0 h 653560"/>
                <a:gd name="connsiteX1" fmla="*/ 3505200 w 3505200"/>
                <a:gd name="connsiteY1" fmla="*/ 0 h 653560"/>
                <a:gd name="connsiteX2" fmla="*/ 3505200 w 3505200"/>
                <a:gd name="connsiteY2" fmla="*/ 532878 h 653560"/>
                <a:gd name="connsiteX3" fmla="*/ 2882900 w 3505200"/>
                <a:gd name="connsiteY3" fmla="*/ 532878 h 653560"/>
                <a:gd name="connsiteX4" fmla="*/ 1758950 w 3505200"/>
                <a:gd name="connsiteY4" fmla="*/ 653528 h 653560"/>
                <a:gd name="connsiteX5" fmla="*/ 654050 w 3505200"/>
                <a:gd name="connsiteY5" fmla="*/ 520178 h 653560"/>
                <a:gd name="connsiteX6" fmla="*/ 0 w 3505200"/>
                <a:gd name="connsiteY6" fmla="*/ 532878 h 653560"/>
                <a:gd name="connsiteX7" fmla="*/ 0 w 3505200"/>
                <a:gd name="connsiteY7" fmla="*/ 0 h 653560"/>
                <a:gd name="connsiteX0" fmla="*/ 0 w 3505200"/>
                <a:gd name="connsiteY0" fmla="*/ 0 h 653560"/>
                <a:gd name="connsiteX1" fmla="*/ 3505200 w 3505200"/>
                <a:gd name="connsiteY1" fmla="*/ 0 h 653560"/>
                <a:gd name="connsiteX2" fmla="*/ 3505200 w 3505200"/>
                <a:gd name="connsiteY2" fmla="*/ 532878 h 653560"/>
                <a:gd name="connsiteX3" fmla="*/ 2882900 w 3505200"/>
                <a:gd name="connsiteY3" fmla="*/ 532878 h 653560"/>
                <a:gd name="connsiteX4" fmla="*/ 1758950 w 3505200"/>
                <a:gd name="connsiteY4" fmla="*/ 653528 h 653560"/>
                <a:gd name="connsiteX5" fmla="*/ 654050 w 3505200"/>
                <a:gd name="connsiteY5" fmla="*/ 520178 h 653560"/>
                <a:gd name="connsiteX6" fmla="*/ 0 w 3505200"/>
                <a:gd name="connsiteY6" fmla="*/ 532878 h 653560"/>
                <a:gd name="connsiteX7" fmla="*/ 0 w 3505200"/>
                <a:gd name="connsiteY7" fmla="*/ 0 h 653560"/>
                <a:gd name="connsiteX0" fmla="*/ 0 w 3505200"/>
                <a:gd name="connsiteY0" fmla="*/ 0 h 656022"/>
                <a:gd name="connsiteX1" fmla="*/ 3505200 w 3505200"/>
                <a:gd name="connsiteY1" fmla="*/ 0 h 656022"/>
                <a:gd name="connsiteX2" fmla="*/ 3505200 w 3505200"/>
                <a:gd name="connsiteY2" fmla="*/ 532878 h 656022"/>
                <a:gd name="connsiteX3" fmla="*/ 2908300 w 3505200"/>
                <a:gd name="connsiteY3" fmla="*/ 374128 h 656022"/>
                <a:gd name="connsiteX4" fmla="*/ 1758950 w 3505200"/>
                <a:gd name="connsiteY4" fmla="*/ 653528 h 656022"/>
                <a:gd name="connsiteX5" fmla="*/ 654050 w 3505200"/>
                <a:gd name="connsiteY5" fmla="*/ 520178 h 656022"/>
                <a:gd name="connsiteX6" fmla="*/ 0 w 3505200"/>
                <a:gd name="connsiteY6" fmla="*/ 532878 h 656022"/>
                <a:gd name="connsiteX7" fmla="*/ 0 w 3505200"/>
                <a:gd name="connsiteY7" fmla="*/ 0 h 656022"/>
                <a:gd name="connsiteX0" fmla="*/ 0 w 3505200"/>
                <a:gd name="connsiteY0" fmla="*/ 0 h 656022"/>
                <a:gd name="connsiteX1" fmla="*/ 3505200 w 3505200"/>
                <a:gd name="connsiteY1" fmla="*/ 0 h 656022"/>
                <a:gd name="connsiteX2" fmla="*/ 3486150 w 3505200"/>
                <a:gd name="connsiteY2" fmla="*/ 304278 h 656022"/>
                <a:gd name="connsiteX3" fmla="*/ 2908300 w 3505200"/>
                <a:gd name="connsiteY3" fmla="*/ 374128 h 656022"/>
                <a:gd name="connsiteX4" fmla="*/ 1758950 w 3505200"/>
                <a:gd name="connsiteY4" fmla="*/ 653528 h 656022"/>
                <a:gd name="connsiteX5" fmla="*/ 654050 w 3505200"/>
                <a:gd name="connsiteY5" fmla="*/ 520178 h 656022"/>
                <a:gd name="connsiteX6" fmla="*/ 0 w 3505200"/>
                <a:gd name="connsiteY6" fmla="*/ 532878 h 656022"/>
                <a:gd name="connsiteX7" fmla="*/ 0 w 3505200"/>
                <a:gd name="connsiteY7" fmla="*/ 0 h 656022"/>
                <a:gd name="connsiteX0" fmla="*/ 0 w 3505200"/>
                <a:gd name="connsiteY0" fmla="*/ 0 h 657198"/>
                <a:gd name="connsiteX1" fmla="*/ 3505200 w 3505200"/>
                <a:gd name="connsiteY1" fmla="*/ 0 h 657198"/>
                <a:gd name="connsiteX2" fmla="*/ 3486150 w 3505200"/>
                <a:gd name="connsiteY2" fmla="*/ 304278 h 657198"/>
                <a:gd name="connsiteX3" fmla="*/ 2908300 w 3505200"/>
                <a:gd name="connsiteY3" fmla="*/ 374128 h 657198"/>
                <a:gd name="connsiteX4" fmla="*/ 1758950 w 3505200"/>
                <a:gd name="connsiteY4" fmla="*/ 653528 h 657198"/>
                <a:gd name="connsiteX5" fmla="*/ 654050 w 3505200"/>
                <a:gd name="connsiteY5" fmla="*/ 520178 h 657198"/>
                <a:gd name="connsiteX6" fmla="*/ 6350 w 3505200"/>
                <a:gd name="connsiteY6" fmla="*/ 323328 h 657198"/>
                <a:gd name="connsiteX7" fmla="*/ 0 w 3505200"/>
                <a:gd name="connsiteY7" fmla="*/ 0 h 657198"/>
                <a:gd name="connsiteX0" fmla="*/ 0 w 3505200"/>
                <a:gd name="connsiteY0" fmla="*/ 0 h 657198"/>
                <a:gd name="connsiteX1" fmla="*/ 3505200 w 3505200"/>
                <a:gd name="connsiteY1" fmla="*/ 0 h 657198"/>
                <a:gd name="connsiteX2" fmla="*/ 3486150 w 3505200"/>
                <a:gd name="connsiteY2" fmla="*/ 304278 h 657198"/>
                <a:gd name="connsiteX3" fmla="*/ 2908300 w 3505200"/>
                <a:gd name="connsiteY3" fmla="*/ 374128 h 657198"/>
                <a:gd name="connsiteX4" fmla="*/ 1758950 w 3505200"/>
                <a:gd name="connsiteY4" fmla="*/ 653528 h 657198"/>
                <a:gd name="connsiteX5" fmla="*/ 654050 w 3505200"/>
                <a:gd name="connsiteY5" fmla="*/ 520178 h 657198"/>
                <a:gd name="connsiteX6" fmla="*/ 6350 w 3505200"/>
                <a:gd name="connsiteY6" fmla="*/ 323328 h 657198"/>
                <a:gd name="connsiteX7" fmla="*/ 0 w 3505200"/>
                <a:gd name="connsiteY7" fmla="*/ 0 h 657198"/>
                <a:gd name="connsiteX0" fmla="*/ 0 w 3505200"/>
                <a:gd name="connsiteY0" fmla="*/ 0 h 657323"/>
                <a:gd name="connsiteX1" fmla="*/ 3505200 w 3505200"/>
                <a:gd name="connsiteY1" fmla="*/ 0 h 657323"/>
                <a:gd name="connsiteX2" fmla="*/ 3486150 w 3505200"/>
                <a:gd name="connsiteY2" fmla="*/ 304278 h 657323"/>
                <a:gd name="connsiteX3" fmla="*/ 2908300 w 3505200"/>
                <a:gd name="connsiteY3" fmla="*/ 374128 h 657323"/>
                <a:gd name="connsiteX4" fmla="*/ 1758950 w 3505200"/>
                <a:gd name="connsiteY4" fmla="*/ 653528 h 657323"/>
                <a:gd name="connsiteX5" fmla="*/ 654050 w 3505200"/>
                <a:gd name="connsiteY5" fmla="*/ 520178 h 657323"/>
                <a:gd name="connsiteX6" fmla="*/ 12700 w 3505200"/>
                <a:gd name="connsiteY6" fmla="*/ 297928 h 657323"/>
                <a:gd name="connsiteX7" fmla="*/ 0 w 3505200"/>
                <a:gd name="connsiteY7" fmla="*/ 0 h 657323"/>
                <a:gd name="connsiteX0" fmla="*/ 0 w 3505200"/>
                <a:gd name="connsiteY0" fmla="*/ 0 h 653531"/>
                <a:gd name="connsiteX1" fmla="*/ 3505200 w 3505200"/>
                <a:gd name="connsiteY1" fmla="*/ 0 h 653531"/>
                <a:gd name="connsiteX2" fmla="*/ 3486150 w 3505200"/>
                <a:gd name="connsiteY2" fmla="*/ 304278 h 653531"/>
                <a:gd name="connsiteX3" fmla="*/ 2908300 w 3505200"/>
                <a:gd name="connsiteY3" fmla="*/ 374128 h 653531"/>
                <a:gd name="connsiteX4" fmla="*/ 1758950 w 3505200"/>
                <a:gd name="connsiteY4" fmla="*/ 653528 h 653531"/>
                <a:gd name="connsiteX5" fmla="*/ 673100 w 3505200"/>
                <a:gd name="connsiteY5" fmla="*/ 380478 h 653531"/>
                <a:gd name="connsiteX6" fmla="*/ 12700 w 3505200"/>
                <a:gd name="connsiteY6" fmla="*/ 297928 h 653531"/>
                <a:gd name="connsiteX7" fmla="*/ 0 w 3505200"/>
                <a:gd name="connsiteY7" fmla="*/ 0 h 653531"/>
                <a:gd name="connsiteX0" fmla="*/ 0 w 3517900"/>
                <a:gd name="connsiteY0" fmla="*/ 0 h 653531"/>
                <a:gd name="connsiteX1" fmla="*/ 3505200 w 3517900"/>
                <a:gd name="connsiteY1" fmla="*/ 0 h 653531"/>
                <a:gd name="connsiteX2" fmla="*/ 3517900 w 3517900"/>
                <a:gd name="connsiteY2" fmla="*/ 304278 h 653531"/>
                <a:gd name="connsiteX3" fmla="*/ 2908300 w 3517900"/>
                <a:gd name="connsiteY3" fmla="*/ 374128 h 653531"/>
                <a:gd name="connsiteX4" fmla="*/ 1758950 w 3517900"/>
                <a:gd name="connsiteY4" fmla="*/ 653528 h 653531"/>
                <a:gd name="connsiteX5" fmla="*/ 673100 w 3517900"/>
                <a:gd name="connsiteY5" fmla="*/ 380478 h 653531"/>
                <a:gd name="connsiteX6" fmla="*/ 12700 w 3517900"/>
                <a:gd name="connsiteY6" fmla="*/ 297928 h 653531"/>
                <a:gd name="connsiteX7" fmla="*/ 0 w 3517900"/>
                <a:gd name="connsiteY7" fmla="*/ 0 h 653531"/>
                <a:gd name="connsiteX0" fmla="*/ 0 w 3505200"/>
                <a:gd name="connsiteY0" fmla="*/ 0 h 653531"/>
                <a:gd name="connsiteX1" fmla="*/ 3505200 w 3505200"/>
                <a:gd name="connsiteY1" fmla="*/ 0 h 653531"/>
                <a:gd name="connsiteX2" fmla="*/ 3498850 w 3505200"/>
                <a:gd name="connsiteY2" fmla="*/ 304278 h 653531"/>
                <a:gd name="connsiteX3" fmla="*/ 2908300 w 3505200"/>
                <a:gd name="connsiteY3" fmla="*/ 374128 h 653531"/>
                <a:gd name="connsiteX4" fmla="*/ 1758950 w 3505200"/>
                <a:gd name="connsiteY4" fmla="*/ 653528 h 653531"/>
                <a:gd name="connsiteX5" fmla="*/ 673100 w 3505200"/>
                <a:gd name="connsiteY5" fmla="*/ 380478 h 653531"/>
                <a:gd name="connsiteX6" fmla="*/ 12700 w 3505200"/>
                <a:gd name="connsiteY6" fmla="*/ 297928 h 653531"/>
                <a:gd name="connsiteX7" fmla="*/ 0 w 3505200"/>
                <a:gd name="connsiteY7" fmla="*/ 0 h 653531"/>
                <a:gd name="connsiteX0" fmla="*/ 31750 w 3536950"/>
                <a:gd name="connsiteY0" fmla="*/ 0 h 653531"/>
                <a:gd name="connsiteX1" fmla="*/ 3536950 w 3536950"/>
                <a:gd name="connsiteY1" fmla="*/ 0 h 653531"/>
                <a:gd name="connsiteX2" fmla="*/ 3530600 w 3536950"/>
                <a:gd name="connsiteY2" fmla="*/ 304278 h 653531"/>
                <a:gd name="connsiteX3" fmla="*/ 2940050 w 3536950"/>
                <a:gd name="connsiteY3" fmla="*/ 374128 h 653531"/>
                <a:gd name="connsiteX4" fmla="*/ 1790700 w 3536950"/>
                <a:gd name="connsiteY4" fmla="*/ 653528 h 653531"/>
                <a:gd name="connsiteX5" fmla="*/ 704850 w 3536950"/>
                <a:gd name="connsiteY5" fmla="*/ 380478 h 653531"/>
                <a:gd name="connsiteX6" fmla="*/ 0 w 3536950"/>
                <a:gd name="connsiteY6" fmla="*/ 297928 h 653531"/>
                <a:gd name="connsiteX7" fmla="*/ 31750 w 3536950"/>
                <a:gd name="connsiteY7" fmla="*/ 0 h 653531"/>
                <a:gd name="connsiteX0" fmla="*/ 0 w 3549650"/>
                <a:gd name="connsiteY0" fmla="*/ 0 h 659881"/>
                <a:gd name="connsiteX1" fmla="*/ 3549650 w 3549650"/>
                <a:gd name="connsiteY1" fmla="*/ 6350 h 659881"/>
                <a:gd name="connsiteX2" fmla="*/ 3543300 w 3549650"/>
                <a:gd name="connsiteY2" fmla="*/ 310628 h 659881"/>
                <a:gd name="connsiteX3" fmla="*/ 2952750 w 3549650"/>
                <a:gd name="connsiteY3" fmla="*/ 380478 h 659881"/>
                <a:gd name="connsiteX4" fmla="*/ 1803400 w 3549650"/>
                <a:gd name="connsiteY4" fmla="*/ 659878 h 659881"/>
                <a:gd name="connsiteX5" fmla="*/ 717550 w 3549650"/>
                <a:gd name="connsiteY5" fmla="*/ 386828 h 659881"/>
                <a:gd name="connsiteX6" fmla="*/ 12700 w 3549650"/>
                <a:gd name="connsiteY6" fmla="*/ 304278 h 659881"/>
                <a:gd name="connsiteX7" fmla="*/ 0 w 3549650"/>
                <a:gd name="connsiteY7" fmla="*/ 0 h 659881"/>
                <a:gd name="connsiteX0" fmla="*/ 0 w 3600450"/>
                <a:gd name="connsiteY0" fmla="*/ 0 h 659881"/>
                <a:gd name="connsiteX1" fmla="*/ 3549650 w 3600450"/>
                <a:gd name="connsiteY1" fmla="*/ 6350 h 659881"/>
                <a:gd name="connsiteX2" fmla="*/ 3600450 w 3600450"/>
                <a:gd name="connsiteY2" fmla="*/ 323328 h 659881"/>
                <a:gd name="connsiteX3" fmla="*/ 2952750 w 3600450"/>
                <a:gd name="connsiteY3" fmla="*/ 380478 h 659881"/>
                <a:gd name="connsiteX4" fmla="*/ 1803400 w 3600450"/>
                <a:gd name="connsiteY4" fmla="*/ 659878 h 659881"/>
                <a:gd name="connsiteX5" fmla="*/ 717550 w 3600450"/>
                <a:gd name="connsiteY5" fmla="*/ 386828 h 659881"/>
                <a:gd name="connsiteX6" fmla="*/ 12700 w 3600450"/>
                <a:gd name="connsiteY6" fmla="*/ 304278 h 659881"/>
                <a:gd name="connsiteX7" fmla="*/ 0 w 3600450"/>
                <a:gd name="connsiteY7" fmla="*/ 0 h 659881"/>
                <a:gd name="connsiteX0" fmla="*/ 0 w 3600450"/>
                <a:gd name="connsiteY0" fmla="*/ 0 h 659881"/>
                <a:gd name="connsiteX1" fmla="*/ 3600450 w 3600450"/>
                <a:gd name="connsiteY1" fmla="*/ 0 h 659881"/>
                <a:gd name="connsiteX2" fmla="*/ 3600450 w 3600450"/>
                <a:gd name="connsiteY2" fmla="*/ 323328 h 659881"/>
                <a:gd name="connsiteX3" fmla="*/ 2952750 w 3600450"/>
                <a:gd name="connsiteY3" fmla="*/ 380478 h 659881"/>
                <a:gd name="connsiteX4" fmla="*/ 1803400 w 3600450"/>
                <a:gd name="connsiteY4" fmla="*/ 659878 h 659881"/>
                <a:gd name="connsiteX5" fmla="*/ 717550 w 3600450"/>
                <a:gd name="connsiteY5" fmla="*/ 386828 h 659881"/>
                <a:gd name="connsiteX6" fmla="*/ 12700 w 3600450"/>
                <a:gd name="connsiteY6" fmla="*/ 304278 h 659881"/>
                <a:gd name="connsiteX7" fmla="*/ 0 w 3600450"/>
                <a:gd name="connsiteY7" fmla="*/ 0 h 659881"/>
                <a:gd name="connsiteX0" fmla="*/ 12700 w 3613150"/>
                <a:gd name="connsiteY0" fmla="*/ 0 h 659881"/>
                <a:gd name="connsiteX1" fmla="*/ 3613150 w 3613150"/>
                <a:gd name="connsiteY1" fmla="*/ 0 h 659881"/>
                <a:gd name="connsiteX2" fmla="*/ 3613150 w 3613150"/>
                <a:gd name="connsiteY2" fmla="*/ 323328 h 659881"/>
                <a:gd name="connsiteX3" fmla="*/ 2965450 w 3613150"/>
                <a:gd name="connsiteY3" fmla="*/ 380478 h 659881"/>
                <a:gd name="connsiteX4" fmla="*/ 1816100 w 3613150"/>
                <a:gd name="connsiteY4" fmla="*/ 659878 h 659881"/>
                <a:gd name="connsiteX5" fmla="*/ 730250 w 3613150"/>
                <a:gd name="connsiteY5" fmla="*/ 386828 h 659881"/>
                <a:gd name="connsiteX6" fmla="*/ 0 w 3613150"/>
                <a:gd name="connsiteY6" fmla="*/ 310628 h 659881"/>
                <a:gd name="connsiteX7" fmla="*/ 12700 w 3613150"/>
                <a:gd name="connsiteY7" fmla="*/ 0 h 659881"/>
                <a:gd name="connsiteX0" fmla="*/ 0 w 3625850"/>
                <a:gd name="connsiteY0" fmla="*/ 0 h 672581"/>
                <a:gd name="connsiteX1" fmla="*/ 3625850 w 3625850"/>
                <a:gd name="connsiteY1" fmla="*/ 12700 h 672581"/>
                <a:gd name="connsiteX2" fmla="*/ 3625850 w 3625850"/>
                <a:gd name="connsiteY2" fmla="*/ 336028 h 672581"/>
                <a:gd name="connsiteX3" fmla="*/ 2978150 w 3625850"/>
                <a:gd name="connsiteY3" fmla="*/ 393178 h 672581"/>
                <a:gd name="connsiteX4" fmla="*/ 1828800 w 3625850"/>
                <a:gd name="connsiteY4" fmla="*/ 672578 h 672581"/>
                <a:gd name="connsiteX5" fmla="*/ 742950 w 3625850"/>
                <a:gd name="connsiteY5" fmla="*/ 399528 h 672581"/>
                <a:gd name="connsiteX6" fmla="*/ 12700 w 3625850"/>
                <a:gd name="connsiteY6" fmla="*/ 323328 h 672581"/>
                <a:gd name="connsiteX7" fmla="*/ 0 w 3625850"/>
                <a:gd name="connsiteY7" fmla="*/ 0 h 672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25850" h="672581">
                  <a:moveTo>
                    <a:pt x="0" y="0"/>
                  </a:moveTo>
                  <a:lnTo>
                    <a:pt x="3625850" y="12700"/>
                  </a:lnTo>
                  <a:lnTo>
                    <a:pt x="3625850" y="336028"/>
                  </a:lnTo>
                  <a:cubicBezTo>
                    <a:pt x="3407833" y="323241"/>
                    <a:pt x="3277658" y="337086"/>
                    <a:pt x="2978150" y="393178"/>
                  </a:cubicBezTo>
                  <a:cubicBezTo>
                    <a:pt x="2678642" y="449270"/>
                    <a:pt x="2201333" y="671520"/>
                    <a:pt x="1828800" y="672578"/>
                  </a:cubicBezTo>
                  <a:cubicBezTo>
                    <a:pt x="1456267" y="673636"/>
                    <a:pt x="1045633" y="457736"/>
                    <a:pt x="742950" y="399528"/>
                  </a:cubicBezTo>
                  <a:cubicBezTo>
                    <a:pt x="440267" y="341320"/>
                    <a:pt x="247650" y="306395"/>
                    <a:pt x="12700" y="323328"/>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5" name="Group 24">
              <a:extLst>
                <a:ext uri="{FF2B5EF4-FFF2-40B4-BE49-F238E27FC236}">
                  <a16:creationId xmlns:a16="http://schemas.microsoft.com/office/drawing/2014/main" id="{FBB06539-C6A6-5AB4-F84D-528B444BF542}"/>
                </a:ext>
              </a:extLst>
            </p:cNvPr>
            <p:cNvGrpSpPr/>
            <p:nvPr/>
          </p:nvGrpSpPr>
          <p:grpSpPr>
            <a:xfrm>
              <a:off x="3301999" y="2354746"/>
              <a:ext cx="5334708" cy="1614409"/>
              <a:chOff x="3301999" y="2354746"/>
              <a:chExt cx="5334708" cy="1614409"/>
            </a:xfrm>
          </p:grpSpPr>
          <p:pic>
            <p:nvPicPr>
              <p:cNvPr id="26" name="Picture 25">
                <a:extLst>
                  <a:ext uri="{FF2B5EF4-FFF2-40B4-BE49-F238E27FC236}">
                    <a16:creationId xmlns:a16="http://schemas.microsoft.com/office/drawing/2014/main" id="{36A43C26-4EE8-67F2-E532-406CC23E91AA}"/>
                  </a:ext>
                </a:extLst>
              </p:cNvPr>
              <p:cNvPicPr>
                <a:picLocks noChangeAspect="1"/>
              </p:cNvPicPr>
              <p:nvPr/>
            </p:nvPicPr>
            <p:blipFill rotWithShape="1">
              <a:blip r:embed="rId3"/>
              <a:srcRect l="1244" r="1244" b="7320"/>
              <a:stretch/>
            </p:blipFill>
            <p:spPr>
              <a:xfrm>
                <a:off x="4216399" y="2796209"/>
                <a:ext cx="3572934" cy="586473"/>
              </a:xfrm>
              <a:prstGeom prst="rect">
                <a:avLst/>
              </a:prstGeom>
            </p:spPr>
          </p:pic>
          <p:pic>
            <p:nvPicPr>
              <p:cNvPr id="27" name="Picture 26">
                <a:extLst>
                  <a:ext uri="{FF2B5EF4-FFF2-40B4-BE49-F238E27FC236}">
                    <a16:creationId xmlns:a16="http://schemas.microsoft.com/office/drawing/2014/main" id="{CA123A3D-A333-A017-B143-5AC14C9927BD}"/>
                  </a:ext>
                </a:extLst>
              </p:cNvPr>
              <p:cNvPicPr>
                <a:picLocks noChangeAspect="1"/>
              </p:cNvPicPr>
              <p:nvPr/>
            </p:nvPicPr>
            <p:blipFill rotWithShape="1">
              <a:blip r:embed="rId3"/>
              <a:srcRect l="1244" r="1244" b="7320"/>
              <a:stretch/>
            </p:blipFill>
            <p:spPr>
              <a:xfrm flipV="1">
                <a:off x="4216399" y="3382682"/>
                <a:ext cx="3572934" cy="586473"/>
              </a:xfrm>
              <a:prstGeom prst="rect">
                <a:avLst/>
              </a:prstGeom>
            </p:spPr>
          </p:pic>
          <p:sp>
            <p:nvSpPr>
              <p:cNvPr id="28" name="Rectangle 12">
                <a:extLst>
                  <a:ext uri="{FF2B5EF4-FFF2-40B4-BE49-F238E27FC236}">
                    <a16:creationId xmlns:a16="http://schemas.microsoft.com/office/drawing/2014/main" id="{68335BA4-75D3-9B8E-5969-11E28D7A5204}"/>
                  </a:ext>
                </a:extLst>
              </p:cNvPr>
              <p:cNvSpPr/>
              <p:nvPr/>
            </p:nvSpPr>
            <p:spPr>
              <a:xfrm>
                <a:off x="4184649" y="2354746"/>
                <a:ext cx="3625850" cy="672581"/>
              </a:xfrm>
              <a:custGeom>
                <a:avLst/>
                <a:gdLst>
                  <a:gd name="connsiteX0" fmla="*/ 0 w 3505200"/>
                  <a:gd name="connsiteY0" fmla="*/ 0 h 532878"/>
                  <a:gd name="connsiteX1" fmla="*/ 3505200 w 3505200"/>
                  <a:gd name="connsiteY1" fmla="*/ 0 h 532878"/>
                  <a:gd name="connsiteX2" fmla="*/ 3505200 w 3505200"/>
                  <a:gd name="connsiteY2" fmla="*/ 532878 h 532878"/>
                  <a:gd name="connsiteX3" fmla="*/ 0 w 3505200"/>
                  <a:gd name="connsiteY3" fmla="*/ 532878 h 532878"/>
                  <a:gd name="connsiteX4" fmla="*/ 0 w 3505200"/>
                  <a:gd name="connsiteY4" fmla="*/ 0 h 532878"/>
                  <a:gd name="connsiteX0" fmla="*/ 0 w 3505200"/>
                  <a:gd name="connsiteY0" fmla="*/ 0 h 532878"/>
                  <a:gd name="connsiteX1" fmla="*/ 3505200 w 3505200"/>
                  <a:gd name="connsiteY1" fmla="*/ 0 h 532878"/>
                  <a:gd name="connsiteX2" fmla="*/ 3505200 w 3505200"/>
                  <a:gd name="connsiteY2" fmla="*/ 532878 h 532878"/>
                  <a:gd name="connsiteX3" fmla="*/ 1739900 w 3505200"/>
                  <a:gd name="connsiteY3" fmla="*/ 526528 h 532878"/>
                  <a:gd name="connsiteX4" fmla="*/ 0 w 3505200"/>
                  <a:gd name="connsiteY4" fmla="*/ 532878 h 532878"/>
                  <a:gd name="connsiteX5" fmla="*/ 0 w 3505200"/>
                  <a:gd name="connsiteY5" fmla="*/ 0 h 532878"/>
                  <a:gd name="connsiteX0" fmla="*/ 0 w 3505200"/>
                  <a:gd name="connsiteY0" fmla="*/ 0 h 532878"/>
                  <a:gd name="connsiteX1" fmla="*/ 3505200 w 3505200"/>
                  <a:gd name="connsiteY1" fmla="*/ 0 h 532878"/>
                  <a:gd name="connsiteX2" fmla="*/ 3505200 w 3505200"/>
                  <a:gd name="connsiteY2" fmla="*/ 532878 h 532878"/>
                  <a:gd name="connsiteX3" fmla="*/ 1739900 w 3505200"/>
                  <a:gd name="connsiteY3" fmla="*/ 526528 h 532878"/>
                  <a:gd name="connsiteX4" fmla="*/ 654050 w 3505200"/>
                  <a:gd name="connsiteY4" fmla="*/ 520178 h 532878"/>
                  <a:gd name="connsiteX5" fmla="*/ 0 w 3505200"/>
                  <a:gd name="connsiteY5" fmla="*/ 532878 h 532878"/>
                  <a:gd name="connsiteX6" fmla="*/ 0 w 3505200"/>
                  <a:gd name="connsiteY6" fmla="*/ 0 h 532878"/>
                  <a:gd name="connsiteX0" fmla="*/ 0 w 3505200"/>
                  <a:gd name="connsiteY0" fmla="*/ 0 h 532878"/>
                  <a:gd name="connsiteX1" fmla="*/ 3505200 w 3505200"/>
                  <a:gd name="connsiteY1" fmla="*/ 0 h 532878"/>
                  <a:gd name="connsiteX2" fmla="*/ 3505200 w 3505200"/>
                  <a:gd name="connsiteY2" fmla="*/ 532878 h 532878"/>
                  <a:gd name="connsiteX3" fmla="*/ 2882900 w 3505200"/>
                  <a:gd name="connsiteY3" fmla="*/ 532878 h 532878"/>
                  <a:gd name="connsiteX4" fmla="*/ 1739900 w 3505200"/>
                  <a:gd name="connsiteY4" fmla="*/ 526528 h 532878"/>
                  <a:gd name="connsiteX5" fmla="*/ 654050 w 3505200"/>
                  <a:gd name="connsiteY5" fmla="*/ 520178 h 532878"/>
                  <a:gd name="connsiteX6" fmla="*/ 0 w 3505200"/>
                  <a:gd name="connsiteY6" fmla="*/ 532878 h 532878"/>
                  <a:gd name="connsiteX7" fmla="*/ 0 w 3505200"/>
                  <a:gd name="connsiteY7" fmla="*/ 0 h 532878"/>
                  <a:gd name="connsiteX0" fmla="*/ 0 w 3505200"/>
                  <a:gd name="connsiteY0" fmla="*/ 0 h 653528"/>
                  <a:gd name="connsiteX1" fmla="*/ 3505200 w 3505200"/>
                  <a:gd name="connsiteY1" fmla="*/ 0 h 653528"/>
                  <a:gd name="connsiteX2" fmla="*/ 3505200 w 3505200"/>
                  <a:gd name="connsiteY2" fmla="*/ 532878 h 653528"/>
                  <a:gd name="connsiteX3" fmla="*/ 2882900 w 3505200"/>
                  <a:gd name="connsiteY3" fmla="*/ 532878 h 653528"/>
                  <a:gd name="connsiteX4" fmla="*/ 1758950 w 3505200"/>
                  <a:gd name="connsiteY4" fmla="*/ 653528 h 653528"/>
                  <a:gd name="connsiteX5" fmla="*/ 654050 w 3505200"/>
                  <a:gd name="connsiteY5" fmla="*/ 520178 h 653528"/>
                  <a:gd name="connsiteX6" fmla="*/ 0 w 3505200"/>
                  <a:gd name="connsiteY6" fmla="*/ 532878 h 653528"/>
                  <a:gd name="connsiteX7" fmla="*/ 0 w 3505200"/>
                  <a:gd name="connsiteY7" fmla="*/ 0 h 653528"/>
                  <a:gd name="connsiteX0" fmla="*/ 0 w 3505200"/>
                  <a:gd name="connsiteY0" fmla="*/ 0 h 653560"/>
                  <a:gd name="connsiteX1" fmla="*/ 3505200 w 3505200"/>
                  <a:gd name="connsiteY1" fmla="*/ 0 h 653560"/>
                  <a:gd name="connsiteX2" fmla="*/ 3505200 w 3505200"/>
                  <a:gd name="connsiteY2" fmla="*/ 532878 h 653560"/>
                  <a:gd name="connsiteX3" fmla="*/ 2882900 w 3505200"/>
                  <a:gd name="connsiteY3" fmla="*/ 532878 h 653560"/>
                  <a:gd name="connsiteX4" fmla="*/ 1758950 w 3505200"/>
                  <a:gd name="connsiteY4" fmla="*/ 653528 h 653560"/>
                  <a:gd name="connsiteX5" fmla="*/ 654050 w 3505200"/>
                  <a:gd name="connsiteY5" fmla="*/ 520178 h 653560"/>
                  <a:gd name="connsiteX6" fmla="*/ 0 w 3505200"/>
                  <a:gd name="connsiteY6" fmla="*/ 532878 h 653560"/>
                  <a:gd name="connsiteX7" fmla="*/ 0 w 3505200"/>
                  <a:gd name="connsiteY7" fmla="*/ 0 h 653560"/>
                  <a:gd name="connsiteX0" fmla="*/ 0 w 3505200"/>
                  <a:gd name="connsiteY0" fmla="*/ 0 h 653560"/>
                  <a:gd name="connsiteX1" fmla="*/ 3505200 w 3505200"/>
                  <a:gd name="connsiteY1" fmla="*/ 0 h 653560"/>
                  <a:gd name="connsiteX2" fmla="*/ 3505200 w 3505200"/>
                  <a:gd name="connsiteY2" fmla="*/ 532878 h 653560"/>
                  <a:gd name="connsiteX3" fmla="*/ 2882900 w 3505200"/>
                  <a:gd name="connsiteY3" fmla="*/ 532878 h 653560"/>
                  <a:gd name="connsiteX4" fmla="*/ 1758950 w 3505200"/>
                  <a:gd name="connsiteY4" fmla="*/ 653528 h 653560"/>
                  <a:gd name="connsiteX5" fmla="*/ 654050 w 3505200"/>
                  <a:gd name="connsiteY5" fmla="*/ 520178 h 653560"/>
                  <a:gd name="connsiteX6" fmla="*/ 0 w 3505200"/>
                  <a:gd name="connsiteY6" fmla="*/ 532878 h 653560"/>
                  <a:gd name="connsiteX7" fmla="*/ 0 w 3505200"/>
                  <a:gd name="connsiteY7" fmla="*/ 0 h 653560"/>
                  <a:gd name="connsiteX0" fmla="*/ 0 w 3505200"/>
                  <a:gd name="connsiteY0" fmla="*/ 0 h 653560"/>
                  <a:gd name="connsiteX1" fmla="*/ 3505200 w 3505200"/>
                  <a:gd name="connsiteY1" fmla="*/ 0 h 653560"/>
                  <a:gd name="connsiteX2" fmla="*/ 3505200 w 3505200"/>
                  <a:gd name="connsiteY2" fmla="*/ 532878 h 653560"/>
                  <a:gd name="connsiteX3" fmla="*/ 2882900 w 3505200"/>
                  <a:gd name="connsiteY3" fmla="*/ 532878 h 653560"/>
                  <a:gd name="connsiteX4" fmla="*/ 1758950 w 3505200"/>
                  <a:gd name="connsiteY4" fmla="*/ 653528 h 653560"/>
                  <a:gd name="connsiteX5" fmla="*/ 654050 w 3505200"/>
                  <a:gd name="connsiteY5" fmla="*/ 520178 h 653560"/>
                  <a:gd name="connsiteX6" fmla="*/ 0 w 3505200"/>
                  <a:gd name="connsiteY6" fmla="*/ 532878 h 653560"/>
                  <a:gd name="connsiteX7" fmla="*/ 0 w 3505200"/>
                  <a:gd name="connsiteY7" fmla="*/ 0 h 653560"/>
                  <a:gd name="connsiteX0" fmla="*/ 0 w 3505200"/>
                  <a:gd name="connsiteY0" fmla="*/ 0 h 653560"/>
                  <a:gd name="connsiteX1" fmla="*/ 3505200 w 3505200"/>
                  <a:gd name="connsiteY1" fmla="*/ 0 h 653560"/>
                  <a:gd name="connsiteX2" fmla="*/ 3505200 w 3505200"/>
                  <a:gd name="connsiteY2" fmla="*/ 532878 h 653560"/>
                  <a:gd name="connsiteX3" fmla="*/ 2882900 w 3505200"/>
                  <a:gd name="connsiteY3" fmla="*/ 532878 h 653560"/>
                  <a:gd name="connsiteX4" fmla="*/ 1758950 w 3505200"/>
                  <a:gd name="connsiteY4" fmla="*/ 653528 h 653560"/>
                  <a:gd name="connsiteX5" fmla="*/ 654050 w 3505200"/>
                  <a:gd name="connsiteY5" fmla="*/ 520178 h 653560"/>
                  <a:gd name="connsiteX6" fmla="*/ 0 w 3505200"/>
                  <a:gd name="connsiteY6" fmla="*/ 532878 h 653560"/>
                  <a:gd name="connsiteX7" fmla="*/ 0 w 3505200"/>
                  <a:gd name="connsiteY7" fmla="*/ 0 h 653560"/>
                  <a:gd name="connsiteX0" fmla="*/ 0 w 3505200"/>
                  <a:gd name="connsiteY0" fmla="*/ 0 h 656022"/>
                  <a:gd name="connsiteX1" fmla="*/ 3505200 w 3505200"/>
                  <a:gd name="connsiteY1" fmla="*/ 0 h 656022"/>
                  <a:gd name="connsiteX2" fmla="*/ 3505200 w 3505200"/>
                  <a:gd name="connsiteY2" fmla="*/ 532878 h 656022"/>
                  <a:gd name="connsiteX3" fmla="*/ 2908300 w 3505200"/>
                  <a:gd name="connsiteY3" fmla="*/ 374128 h 656022"/>
                  <a:gd name="connsiteX4" fmla="*/ 1758950 w 3505200"/>
                  <a:gd name="connsiteY4" fmla="*/ 653528 h 656022"/>
                  <a:gd name="connsiteX5" fmla="*/ 654050 w 3505200"/>
                  <a:gd name="connsiteY5" fmla="*/ 520178 h 656022"/>
                  <a:gd name="connsiteX6" fmla="*/ 0 w 3505200"/>
                  <a:gd name="connsiteY6" fmla="*/ 532878 h 656022"/>
                  <a:gd name="connsiteX7" fmla="*/ 0 w 3505200"/>
                  <a:gd name="connsiteY7" fmla="*/ 0 h 656022"/>
                  <a:gd name="connsiteX0" fmla="*/ 0 w 3505200"/>
                  <a:gd name="connsiteY0" fmla="*/ 0 h 656022"/>
                  <a:gd name="connsiteX1" fmla="*/ 3505200 w 3505200"/>
                  <a:gd name="connsiteY1" fmla="*/ 0 h 656022"/>
                  <a:gd name="connsiteX2" fmla="*/ 3486150 w 3505200"/>
                  <a:gd name="connsiteY2" fmla="*/ 304278 h 656022"/>
                  <a:gd name="connsiteX3" fmla="*/ 2908300 w 3505200"/>
                  <a:gd name="connsiteY3" fmla="*/ 374128 h 656022"/>
                  <a:gd name="connsiteX4" fmla="*/ 1758950 w 3505200"/>
                  <a:gd name="connsiteY4" fmla="*/ 653528 h 656022"/>
                  <a:gd name="connsiteX5" fmla="*/ 654050 w 3505200"/>
                  <a:gd name="connsiteY5" fmla="*/ 520178 h 656022"/>
                  <a:gd name="connsiteX6" fmla="*/ 0 w 3505200"/>
                  <a:gd name="connsiteY6" fmla="*/ 532878 h 656022"/>
                  <a:gd name="connsiteX7" fmla="*/ 0 w 3505200"/>
                  <a:gd name="connsiteY7" fmla="*/ 0 h 656022"/>
                  <a:gd name="connsiteX0" fmla="*/ 0 w 3505200"/>
                  <a:gd name="connsiteY0" fmla="*/ 0 h 657198"/>
                  <a:gd name="connsiteX1" fmla="*/ 3505200 w 3505200"/>
                  <a:gd name="connsiteY1" fmla="*/ 0 h 657198"/>
                  <a:gd name="connsiteX2" fmla="*/ 3486150 w 3505200"/>
                  <a:gd name="connsiteY2" fmla="*/ 304278 h 657198"/>
                  <a:gd name="connsiteX3" fmla="*/ 2908300 w 3505200"/>
                  <a:gd name="connsiteY3" fmla="*/ 374128 h 657198"/>
                  <a:gd name="connsiteX4" fmla="*/ 1758950 w 3505200"/>
                  <a:gd name="connsiteY4" fmla="*/ 653528 h 657198"/>
                  <a:gd name="connsiteX5" fmla="*/ 654050 w 3505200"/>
                  <a:gd name="connsiteY5" fmla="*/ 520178 h 657198"/>
                  <a:gd name="connsiteX6" fmla="*/ 6350 w 3505200"/>
                  <a:gd name="connsiteY6" fmla="*/ 323328 h 657198"/>
                  <a:gd name="connsiteX7" fmla="*/ 0 w 3505200"/>
                  <a:gd name="connsiteY7" fmla="*/ 0 h 657198"/>
                  <a:gd name="connsiteX0" fmla="*/ 0 w 3505200"/>
                  <a:gd name="connsiteY0" fmla="*/ 0 h 657198"/>
                  <a:gd name="connsiteX1" fmla="*/ 3505200 w 3505200"/>
                  <a:gd name="connsiteY1" fmla="*/ 0 h 657198"/>
                  <a:gd name="connsiteX2" fmla="*/ 3486150 w 3505200"/>
                  <a:gd name="connsiteY2" fmla="*/ 304278 h 657198"/>
                  <a:gd name="connsiteX3" fmla="*/ 2908300 w 3505200"/>
                  <a:gd name="connsiteY3" fmla="*/ 374128 h 657198"/>
                  <a:gd name="connsiteX4" fmla="*/ 1758950 w 3505200"/>
                  <a:gd name="connsiteY4" fmla="*/ 653528 h 657198"/>
                  <a:gd name="connsiteX5" fmla="*/ 654050 w 3505200"/>
                  <a:gd name="connsiteY5" fmla="*/ 520178 h 657198"/>
                  <a:gd name="connsiteX6" fmla="*/ 6350 w 3505200"/>
                  <a:gd name="connsiteY6" fmla="*/ 323328 h 657198"/>
                  <a:gd name="connsiteX7" fmla="*/ 0 w 3505200"/>
                  <a:gd name="connsiteY7" fmla="*/ 0 h 657198"/>
                  <a:gd name="connsiteX0" fmla="*/ 0 w 3505200"/>
                  <a:gd name="connsiteY0" fmla="*/ 0 h 657323"/>
                  <a:gd name="connsiteX1" fmla="*/ 3505200 w 3505200"/>
                  <a:gd name="connsiteY1" fmla="*/ 0 h 657323"/>
                  <a:gd name="connsiteX2" fmla="*/ 3486150 w 3505200"/>
                  <a:gd name="connsiteY2" fmla="*/ 304278 h 657323"/>
                  <a:gd name="connsiteX3" fmla="*/ 2908300 w 3505200"/>
                  <a:gd name="connsiteY3" fmla="*/ 374128 h 657323"/>
                  <a:gd name="connsiteX4" fmla="*/ 1758950 w 3505200"/>
                  <a:gd name="connsiteY4" fmla="*/ 653528 h 657323"/>
                  <a:gd name="connsiteX5" fmla="*/ 654050 w 3505200"/>
                  <a:gd name="connsiteY5" fmla="*/ 520178 h 657323"/>
                  <a:gd name="connsiteX6" fmla="*/ 12700 w 3505200"/>
                  <a:gd name="connsiteY6" fmla="*/ 297928 h 657323"/>
                  <a:gd name="connsiteX7" fmla="*/ 0 w 3505200"/>
                  <a:gd name="connsiteY7" fmla="*/ 0 h 657323"/>
                  <a:gd name="connsiteX0" fmla="*/ 0 w 3505200"/>
                  <a:gd name="connsiteY0" fmla="*/ 0 h 653531"/>
                  <a:gd name="connsiteX1" fmla="*/ 3505200 w 3505200"/>
                  <a:gd name="connsiteY1" fmla="*/ 0 h 653531"/>
                  <a:gd name="connsiteX2" fmla="*/ 3486150 w 3505200"/>
                  <a:gd name="connsiteY2" fmla="*/ 304278 h 653531"/>
                  <a:gd name="connsiteX3" fmla="*/ 2908300 w 3505200"/>
                  <a:gd name="connsiteY3" fmla="*/ 374128 h 653531"/>
                  <a:gd name="connsiteX4" fmla="*/ 1758950 w 3505200"/>
                  <a:gd name="connsiteY4" fmla="*/ 653528 h 653531"/>
                  <a:gd name="connsiteX5" fmla="*/ 673100 w 3505200"/>
                  <a:gd name="connsiteY5" fmla="*/ 380478 h 653531"/>
                  <a:gd name="connsiteX6" fmla="*/ 12700 w 3505200"/>
                  <a:gd name="connsiteY6" fmla="*/ 297928 h 653531"/>
                  <a:gd name="connsiteX7" fmla="*/ 0 w 3505200"/>
                  <a:gd name="connsiteY7" fmla="*/ 0 h 653531"/>
                  <a:gd name="connsiteX0" fmla="*/ 0 w 3517900"/>
                  <a:gd name="connsiteY0" fmla="*/ 0 h 653531"/>
                  <a:gd name="connsiteX1" fmla="*/ 3505200 w 3517900"/>
                  <a:gd name="connsiteY1" fmla="*/ 0 h 653531"/>
                  <a:gd name="connsiteX2" fmla="*/ 3517900 w 3517900"/>
                  <a:gd name="connsiteY2" fmla="*/ 304278 h 653531"/>
                  <a:gd name="connsiteX3" fmla="*/ 2908300 w 3517900"/>
                  <a:gd name="connsiteY3" fmla="*/ 374128 h 653531"/>
                  <a:gd name="connsiteX4" fmla="*/ 1758950 w 3517900"/>
                  <a:gd name="connsiteY4" fmla="*/ 653528 h 653531"/>
                  <a:gd name="connsiteX5" fmla="*/ 673100 w 3517900"/>
                  <a:gd name="connsiteY5" fmla="*/ 380478 h 653531"/>
                  <a:gd name="connsiteX6" fmla="*/ 12700 w 3517900"/>
                  <a:gd name="connsiteY6" fmla="*/ 297928 h 653531"/>
                  <a:gd name="connsiteX7" fmla="*/ 0 w 3517900"/>
                  <a:gd name="connsiteY7" fmla="*/ 0 h 653531"/>
                  <a:gd name="connsiteX0" fmla="*/ 0 w 3505200"/>
                  <a:gd name="connsiteY0" fmla="*/ 0 h 653531"/>
                  <a:gd name="connsiteX1" fmla="*/ 3505200 w 3505200"/>
                  <a:gd name="connsiteY1" fmla="*/ 0 h 653531"/>
                  <a:gd name="connsiteX2" fmla="*/ 3498850 w 3505200"/>
                  <a:gd name="connsiteY2" fmla="*/ 304278 h 653531"/>
                  <a:gd name="connsiteX3" fmla="*/ 2908300 w 3505200"/>
                  <a:gd name="connsiteY3" fmla="*/ 374128 h 653531"/>
                  <a:gd name="connsiteX4" fmla="*/ 1758950 w 3505200"/>
                  <a:gd name="connsiteY4" fmla="*/ 653528 h 653531"/>
                  <a:gd name="connsiteX5" fmla="*/ 673100 w 3505200"/>
                  <a:gd name="connsiteY5" fmla="*/ 380478 h 653531"/>
                  <a:gd name="connsiteX6" fmla="*/ 12700 w 3505200"/>
                  <a:gd name="connsiteY6" fmla="*/ 297928 h 653531"/>
                  <a:gd name="connsiteX7" fmla="*/ 0 w 3505200"/>
                  <a:gd name="connsiteY7" fmla="*/ 0 h 653531"/>
                  <a:gd name="connsiteX0" fmla="*/ 31750 w 3536950"/>
                  <a:gd name="connsiteY0" fmla="*/ 0 h 653531"/>
                  <a:gd name="connsiteX1" fmla="*/ 3536950 w 3536950"/>
                  <a:gd name="connsiteY1" fmla="*/ 0 h 653531"/>
                  <a:gd name="connsiteX2" fmla="*/ 3530600 w 3536950"/>
                  <a:gd name="connsiteY2" fmla="*/ 304278 h 653531"/>
                  <a:gd name="connsiteX3" fmla="*/ 2940050 w 3536950"/>
                  <a:gd name="connsiteY3" fmla="*/ 374128 h 653531"/>
                  <a:gd name="connsiteX4" fmla="*/ 1790700 w 3536950"/>
                  <a:gd name="connsiteY4" fmla="*/ 653528 h 653531"/>
                  <a:gd name="connsiteX5" fmla="*/ 704850 w 3536950"/>
                  <a:gd name="connsiteY5" fmla="*/ 380478 h 653531"/>
                  <a:gd name="connsiteX6" fmla="*/ 0 w 3536950"/>
                  <a:gd name="connsiteY6" fmla="*/ 297928 h 653531"/>
                  <a:gd name="connsiteX7" fmla="*/ 31750 w 3536950"/>
                  <a:gd name="connsiteY7" fmla="*/ 0 h 653531"/>
                  <a:gd name="connsiteX0" fmla="*/ 0 w 3549650"/>
                  <a:gd name="connsiteY0" fmla="*/ 0 h 659881"/>
                  <a:gd name="connsiteX1" fmla="*/ 3549650 w 3549650"/>
                  <a:gd name="connsiteY1" fmla="*/ 6350 h 659881"/>
                  <a:gd name="connsiteX2" fmla="*/ 3543300 w 3549650"/>
                  <a:gd name="connsiteY2" fmla="*/ 310628 h 659881"/>
                  <a:gd name="connsiteX3" fmla="*/ 2952750 w 3549650"/>
                  <a:gd name="connsiteY3" fmla="*/ 380478 h 659881"/>
                  <a:gd name="connsiteX4" fmla="*/ 1803400 w 3549650"/>
                  <a:gd name="connsiteY4" fmla="*/ 659878 h 659881"/>
                  <a:gd name="connsiteX5" fmla="*/ 717550 w 3549650"/>
                  <a:gd name="connsiteY5" fmla="*/ 386828 h 659881"/>
                  <a:gd name="connsiteX6" fmla="*/ 12700 w 3549650"/>
                  <a:gd name="connsiteY6" fmla="*/ 304278 h 659881"/>
                  <a:gd name="connsiteX7" fmla="*/ 0 w 3549650"/>
                  <a:gd name="connsiteY7" fmla="*/ 0 h 659881"/>
                  <a:gd name="connsiteX0" fmla="*/ 0 w 3600450"/>
                  <a:gd name="connsiteY0" fmla="*/ 0 h 659881"/>
                  <a:gd name="connsiteX1" fmla="*/ 3549650 w 3600450"/>
                  <a:gd name="connsiteY1" fmla="*/ 6350 h 659881"/>
                  <a:gd name="connsiteX2" fmla="*/ 3600450 w 3600450"/>
                  <a:gd name="connsiteY2" fmla="*/ 323328 h 659881"/>
                  <a:gd name="connsiteX3" fmla="*/ 2952750 w 3600450"/>
                  <a:gd name="connsiteY3" fmla="*/ 380478 h 659881"/>
                  <a:gd name="connsiteX4" fmla="*/ 1803400 w 3600450"/>
                  <a:gd name="connsiteY4" fmla="*/ 659878 h 659881"/>
                  <a:gd name="connsiteX5" fmla="*/ 717550 w 3600450"/>
                  <a:gd name="connsiteY5" fmla="*/ 386828 h 659881"/>
                  <a:gd name="connsiteX6" fmla="*/ 12700 w 3600450"/>
                  <a:gd name="connsiteY6" fmla="*/ 304278 h 659881"/>
                  <a:gd name="connsiteX7" fmla="*/ 0 w 3600450"/>
                  <a:gd name="connsiteY7" fmla="*/ 0 h 659881"/>
                  <a:gd name="connsiteX0" fmla="*/ 0 w 3600450"/>
                  <a:gd name="connsiteY0" fmla="*/ 0 h 659881"/>
                  <a:gd name="connsiteX1" fmla="*/ 3600450 w 3600450"/>
                  <a:gd name="connsiteY1" fmla="*/ 0 h 659881"/>
                  <a:gd name="connsiteX2" fmla="*/ 3600450 w 3600450"/>
                  <a:gd name="connsiteY2" fmla="*/ 323328 h 659881"/>
                  <a:gd name="connsiteX3" fmla="*/ 2952750 w 3600450"/>
                  <a:gd name="connsiteY3" fmla="*/ 380478 h 659881"/>
                  <a:gd name="connsiteX4" fmla="*/ 1803400 w 3600450"/>
                  <a:gd name="connsiteY4" fmla="*/ 659878 h 659881"/>
                  <a:gd name="connsiteX5" fmla="*/ 717550 w 3600450"/>
                  <a:gd name="connsiteY5" fmla="*/ 386828 h 659881"/>
                  <a:gd name="connsiteX6" fmla="*/ 12700 w 3600450"/>
                  <a:gd name="connsiteY6" fmla="*/ 304278 h 659881"/>
                  <a:gd name="connsiteX7" fmla="*/ 0 w 3600450"/>
                  <a:gd name="connsiteY7" fmla="*/ 0 h 659881"/>
                  <a:gd name="connsiteX0" fmla="*/ 12700 w 3613150"/>
                  <a:gd name="connsiteY0" fmla="*/ 0 h 659881"/>
                  <a:gd name="connsiteX1" fmla="*/ 3613150 w 3613150"/>
                  <a:gd name="connsiteY1" fmla="*/ 0 h 659881"/>
                  <a:gd name="connsiteX2" fmla="*/ 3613150 w 3613150"/>
                  <a:gd name="connsiteY2" fmla="*/ 323328 h 659881"/>
                  <a:gd name="connsiteX3" fmla="*/ 2965450 w 3613150"/>
                  <a:gd name="connsiteY3" fmla="*/ 380478 h 659881"/>
                  <a:gd name="connsiteX4" fmla="*/ 1816100 w 3613150"/>
                  <a:gd name="connsiteY4" fmla="*/ 659878 h 659881"/>
                  <a:gd name="connsiteX5" fmla="*/ 730250 w 3613150"/>
                  <a:gd name="connsiteY5" fmla="*/ 386828 h 659881"/>
                  <a:gd name="connsiteX6" fmla="*/ 0 w 3613150"/>
                  <a:gd name="connsiteY6" fmla="*/ 310628 h 659881"/>
                  <a:gd name="connsiteX7" fmla="*/ 12700 w 3613150"/>
                  <a:gd name="connsiteY7" fmla="*/ 0 h 659881"/>
                  <a:gd name="connsiteX0" fmla="*/ 0 w 3625850"/>
                  <a:gd name="connsiteY0" fmla="*/ 0 h 672581"/>
                  <a:gd name="connsiteX1" fmla="*/ 3625850 w 3625850"/>
                  <a:gd name="connsiteY1" fmla="*/ 12700 h 672581"/>
                  <a:gd name="connsiteX2" fmla="*/ 3625850 w 3625850"/>
                  <a:gd name="connsiteY2" fmla="*/ 336028 h 672581"/>
                  <a:gd name="connsiteX3" fmla="*/ 2978150 w 3625850"/>
                  <a:gd name="connsiteY3" fmla="*/ 393178 h 672581"/>
                  <a:gd name="connsiteX4" fmla="*/ 1828800 w 3625850"/>
                  <a:gd name="connsiteY4" fmla="*/ 672578 h 672581"/>
                  <a:gd name="connsiteX5" fmla="*/ 742950 w 3625850"/>
                  <a:gd name="connsiteY5" fmla="*/ 399528 h 672581"/>
                  <a:gd name="connsiteX6" fmla="*/ 12700 w 3625850"/>
                  <a:gd name="connsiteY6" fmla="*/ 323328 h 672581"/>
                  <a:gd name="connsiteX7" fmla="*/ 0 w 3625850"/>
                  <a:gd name="connsiteY7" fmla="*/ 0 h 672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25850" h="672581">
                    <a:moveTo>
                      <a:pt x="0" y="0"/>
                    </a:moveTo>
                    <a:lnTo>
                      <a:pt x="3625850" y="12700"/>
                    </a:lnTo>
                    <a:lnTo>
                      <a:pt x="3625850" y="336028"/>
                    </a:lnTo>
                    <a:cubicBezTo>
                      <a:pt x="3407833" y="323241"/>
                      <a:pt x="3277658" y="337086"/>
                      <a:pt x="2978150" y="393178"/>
                    </a:cubicBezTo>
                    <a:cubicBezTo>
                      <a:pt x="2678642" y="449270"/>
                      <a:pt x="2201333" y="671520"/>
                      <a:pt x="1828800" y="672578"/>
                    </a:cubicBezTo>
                    <a:cubicBezTo>
                      <a:pt x="1456267" y="673636"/>
                      <a:pt x="1045633" y="457736"/>
                      <a:pt x="742950" y="399528"/>
                    </a:cubicBezTo>
                    <a:cubicBezTo>
                      <a:pt x="440267" y="341320"/>
                      <a:pt x="247650" y="306395"/>
                      <a:pt x="12700" y="323328"/>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9" name="TextBox 28">
                    <a:extLst>
                      <a:ext uri="{FF2B5EF4-FFF2-40B4-BE49-F238E27FC236}">
                        <a16:creationId xmlns:a16="http://schemas.microsoft.com/office/drawing/2014/main" id="{513B6215-D9A7-5859-E172-C424B7488341}"/>
                      </a:ext>
                    </a:extLst>
                  </p:cNvPr>
                  <p:cNvSpPr txBox="1"/>
                  <p:nvPr/>
                </p:nvSpPr>
                <p:spPr>
                  <a:xfrm>
                    <a:off x="5638800" y="2691036"/>
                    <a:ext cx="914400" cy="354849"/>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p>
                            <m:sSupPr>
                              <m:ctrlPr>
                                <a:rPr lang="en-US" sz="1400" b="0" i="1" smtClean="0">
                                  <a:solidFill>
                                    <a:prstClr val="black">
                                      <a:lumMod val="75000"/>
                                      <a:lumOff val="25000"/>
                                    </a:prstClr>
                                  </a:solidFill>
                                  <a:latin typeface="Cambria Math" panose="02040503050406030204" pitchFamily="18" charset="0"/>
                                  <a:cs typeface="Segoe UI" panose="020B0502040204020203" pitchFamily="34" charset="0"/>
                                </a:rPr>
                              </m:ctrlPr>
                            </m:sSupPr>
                            <m:e>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𝐴</m:t>
                              </m:r>
                            </m:e>
                            <m:sup>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m:t>
                              </m:r>
                            </m:sup>
                          </m:sSup>
                        </m:oMath>
                      </m:oMathPara>
                    </a14:m>
                    <a:endParaRPr lang="en-US" sz="14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30" name="TextBox 29">
                    <a:extLst>
                      <a:ext uri="{FF2B5EF4-FFF2-40B4-BE49-F238E27FC236}">
                        <a16:creationId xmlns:a16="http://schemas.microsoft.com/office/drawing/2014/main" id="{7E09C1FC-3637-4340-9195-318B469A2BCC}"/>
                      </a:ext>
                    </a:extLst>
                  </p:cNvPr>
                  <p:cNvSpPr txBox="1">
                    <a:spLocks noRot="1" noChangeAspect="1" noMove="1" noResize="1" noEditPoints="1" noAdjustHandles="1" noChangeArrowheads="1" noChangeShapeType="1" noTextEdit="1"/>
                  </p:cNvSpPr>
                  <p:nvPr/>
                </p:nvSpPr>
                <p:spPr>
                  <a:xfrm>
                    <a:off x="5638800" y="2691036"/>
                    <a:ext cx="914400" cy="354849"/>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05EA9B76-950A-23F1-FCAE-87569B075410}"/>
                      </a:ext>
                    </a:extLst>
                  </p:cNvPr>
                  <p:cNvSpPr txBox="1"/>
                  <p:nvPr/>
                </p:nvSpPr>
                <p:spPr>
                  <a:xfrm>
                    <a:off x="5083174" y="3227722"/>
                    <a:ext cx="914400" cy="354849"/>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𝑀</m:t>
                          </m:r>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=1</m:t>
                          </m:r>
                        </m:oMath>
                      </m:oMathPara>
                    </a14:m>
                    <a:endParaRPr lang="en-US" sz="14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31" name="TextBox 30">
                    <a:extLst>
                      <a:ext uri="{FF2B5EF4-FFF2-40B4-BE49-F238E27FC236}">
                        <a16:creationId xmlns:a16="http://schemas.microsoft.com/office/drawing/2014/main" id="{A02564BA-E20D-44BF-BA82-14E4A93D781B}"/>
                      </a:ext>
                    </a:extLst>
                  </p:cNvPr>
                  <p:cNvSpPr txBox="1">
                    <a:spLocks noRot="1" noChangeAspect="1" noMove="1" noResize="1" noEditPoints="1" noAdjustHandles="1" noChangeArrowheads="1" noChangeShapeType="1" noTextEdit="1"/>
                  </p:cNvSpPr>
                  <p:nvPr/>
                </p:nvSpPr>
                <p:spPr>
                  <a:xfrm>
                    <a:off x="5083174" y="3227722"/>
                    <a:ext cx="914400" cy="354849"/>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1" name="TextBox 30">
                    <a:extLst>
                      <a:ext uri="{FF2B5EF4-FFF2-40B4-BE49-F238E27FC236}">
                        <a16:creationId xmlns:a16="http://schemas.microsoft.com/office/drawing/2014/main" id="{481ADE73-3B08-1FAB-390D-D7421310B761}"/>
                      </a:ext>
                    </a:extLst>
                  </p:cNvPr>
                  <p:cNvSpPr txBox="1"/>
                  <p:nvPr/>
                </p:nvSpPr>
                <p:spPr>
                  <a:xfrm>
                    <a:off x="3301999" y="3046390"/>
                    <a:ext cx="914400" cy="354849"/>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4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𝑀</m:t>
                              </m:r>
                            </m:e>
                            <m:sub>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1</m:t>
                              </m:r>
                            </m:sub>
                          </m:sSub>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&gt;1</m:t>
                          </m:r>
                        </m:oMath>
                      </m:oMathPara>
                    </a14:m>
                    <a:endParaRPr lang="en-US" sz="14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32" name="TextBox 31">
                    <a:extLst>
                      <a:ext uri="{FF2B5EF4-FFF2-40B4-BE49-F238E27FC236}">
                        <a16:creationId xmlns:a16="http://schemas.microsoft.com/office/drawing/2014/main" id="{FA9AB9A3-8480-475F-95CD-1B62FAF2DD08}"/>
                      </a:ext>
                    </a:extLst>
                  </p:cNvPr>
                  <p:cNvSpPr txBox="1">
                    <a:spLocks noRot="1" noChangeAspect="1" noMove="1" noResize="1" noEditPoints="1" noAdjustHandles="1" noChangeArrowheads="1" noChangeShapeType="1" noTextEdit="1"/>
                  </p:cNvSpPr>
                  <p:nvPr/>
                </p:nvSpPr>
                <p:spPr>
                  <a:xfrm>
                    <a:off x="3301999" y="3046390"/>
                    <a:ext cx="914400" cy="354849"/>
                  </a:xfrm>
                  <a:prstGeom prst="rect">
                    <a:avLst/>
                  </a:prstGeom>
                  <a:blipFill>
                    <a:blip r:embed="rId6"/>
                    <a:stretch>
                      <a:fillRect/>
                    </a:stretch>
                  </a:blipFill>
                </p:spPr>
                <p:txBody>
                  <a:bodyPr/>
                  <a:lstStyle/>
                  <a:p>
                    <a:r>
                      <a:rPr lang="en-US">
                        <a:noFill/>
                      </a:rPr>
                      <a:t> </a:t>
                    </a:r>
                  </a:p>
                </p:txBody>
              </p:sp>
            </mc:Fallback>
          </mc:AlternateContent>
          <p:sp>
            <p:nvSpPr>
              <p:cNvPr id="32" name="TextBox 31">
                <a:extLst>
                  <a:ext uri="{FF2B5EF4-FFF2-40B4-BE49-F238E27FC236}">
                    <a16:creationId xmlns:a16="http://schemas.microsoft.com/office/drawing/2014/main" id="{5A222BD6-3C3B-48A9-C875-CA604CB16CF9}"/>
                  </a:ext>
                </a:extLst>
              </p:cNvPr>
              <p:cNvSpPr txBox="1"/>
              <p:nvPr/>
            </p:nvSpPr>
            <p:spPr>
              <a:xfrm>
                <a:off x="3301999" y="3223815"/>
                <a:ext cx="914400" cy="354849"/>
              </a:xfrm>
              <a:prstGeom prst="rect">
                <a:avLst/>
              </a:prstGeom>
            </p:spPr>
            <p:txBody>
              <a:bodyPr vert="horz" wrap="none" lIns="91440" tIns="45720" rIns="91440" bIns="45720" rtlCol="0">
                <a:noAutofit/>
              </a:bodyPr>
              <a:lstStyle/>
              <a:p>
                <a:pPr marL="0" indent="0" algn="l">
                  <a:lnSpc>
                    <a:spcPts val="1800"/>
                  </a:lnSpc>
                  <a:spcAft>
                    <a:spcPts val="600"/>
                  </a:spcAft>
                  <a:buNone/>
                </a:pPr>
                <a:endParaRPr lang="en-US" sz="1400" dirty="0">
                  <a:solidFill>
                    <a:prstClr val="black">
                      <a:lumMod val="75000"/>
                      <a:lumOff val="25000"/>
                    </a:prstClr>
                  </a:solidFill>
                  <a:latin typeface="Segoe UI" panose="020B0502040204020203" pitchFamily="34" charset="0"/>
                  <a:cs typeface="Segoe UI" panose="020B0502040204020203" pitchFamily="34" charset="0"/>
                </a:endParaRPr>
              </a:p>
            </p:txBody>
          </p:sp>
          <mc:AlternateContent xmlns:mc="http://schemas.openxmlformats.org/markup-compatibility/2006" xmlns:a14="http://schemas.microsoft.com/office/drawing/2010/main">
            <mc:Choice Requires="a14">
              <p:sp>
                <p:nvSpPr>
                  <p:cNvPr id="33" name="TextBox 32">
                    <a:extLst>
                      <a:ext uri="{FF2B5EF4-FFF2-40B4-BE49-F238E27FC236}">
                        <a16:creationId xmlns:a16="http://schemas.microsoft.com/office/drawing/2014/main" id="{9A126DEF-3689-995E-7668-A9152A3A2EF3}"/>
                      </a:ext>
                    </a:extLst>
                  </p:cNvPr>
                  <p:cNvSpPr txBox="1"/>
                  <p:nvPr/>
                </p:nvSpPr>
                <p:spPr>
                  <a:xfrm>
                    <a:off x="3469869" y="3397332"/>
                    <a:ext cx="641847" cy="354849"/>
                  </a:xfrm>
                  <a:prstGeom prst="rect">
                    <a:avLst/>
                  </a:prstGeom>
                </p:spPr>
                <p:txBody>
                  <a:bodyPr vert="horz" wrap="none" lIns="91440" tIns="45720" rIns="91440" bIns="45720" rtlCol="0">
                    <a:noAutofit/>
                  </a:bodyPr>
                  <a:lstStyle/>
                  <a:p>
                    <a:pPr>
                      <a:lnSpc>
                        <a:spcPts val="1800"/>
                      </a:lnSpc>
                      <a:spcAft>
                        <a:spcPts val="600"/>
                      </a:spcAft>
                    </a:pPr>
                    <a14:m>
                      <m:oMath xmlns:m="http://schemas.openxmlformats.org/officeDocument/2006/math">
                        <m:sSub>
                          <m:sSubPr>
                            <m:ctrlPr>
                              <a:rPr lang="en-US" sz="14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𝑠</m:t>
                            </m:r>
                          </m:e>
                          <m:sub>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1</m:t>
                            </m:r>
                          </m:sub>
                        </m:sSub>
                      </m:oMath>
                    </a14:m>
                    <a:r>
                      <a:rPr lang="en-US" sz="1400" dirty="0">
                        <a:solidFill>
                          <a:prstClr val="black">
                            <a:lumMod val="75000"/>
                            <a:lumOff val="25000"/>
                          </a:prstClr>
                        </a:solidFill>
                        <a:latin typeface="Segoe UI" panose="020B0502040204020203" pitchFamily="34" charset="0"/>
                        <a:cs typeface="Segoe UI" panose="020B0502040204020203" pitchFamily="34" charset="0"/>
                      </a:rPr>
                      <a:t>, </a:t>
                    </a:r>
                    <a14:m>
                      <m:oMath xmlns:m="http://schemas.openxmlformats.org/officeDocument/2006/math">
                        <m:sSub>
                          <m:sSubPr>
                            <m:ctrlPr>
                              <a:rPr lang="en-US" sz="1400" i="1">
                                <a:solidFill>
                                  <a:prstClr val="black">
                                    <a:lumMod val="75000"/>
                                    <a:lumOff val="25000"/>
                                  </a:prstClr>
                                </a:solidFill>
                                <a:latin typeface="Cambria Math" panose="02040503050406030204" pitchFamily="18" charset="0"/>
                                <a:cs typeface="Segoe UI" panose="020B0502040204020203" pitchFamily="34" charset="0"/>
                              </a:rPr>
                            </m:ctrlPr>
                          </m:sSubPr>
                          <m:e>
                            <m:r>
                              <a:rPr lang="en-US" sz="1400" i="1">
                                <a:solidFill>
                                  <a:prstClr val="black">
                                    <a:lumMod val="75000"/>
                                    <a:lumOff val="25000"/>
                                  </a:prstClr>
                                </a:solidFill>
                                <a:latin typeface="Cambria Math" panose="02040503050406030204" pitchFamily="18" charset="0"/>
                                <a:cs typeface="Segoe UI" panose="020B0502040204020203" pitchFamily="34" charset="0"/>
                              </a:rPr>
                              <m:t>𝑝</m:t>
                            </m:r>
                          </m:e>
                          <m:sub>
                            <m:sSub>
                              <m:sSubPr>
                                <m:ctrlPr>
                                  <a:rPr lang="en-US" sz="1400" i="1">
                                    <a:solidFill>
                                      <a:prstClr val="black">
                                        <a:lumMod val="75000"/>
                                        <a:lumOff val="25000"/>
                                      </a:prstClr>
                                    </a:solidFill>
                                    <a:latin typeface="Cambria Math" panose="02040503050406030204" pitchFamily="18" charset="0"/>
                                    <a:cs typeface="Segoe UI" panose="020B0502040204020203" pitchFamily="34" charset="0"/>
                                  </a:rPr>
                                </m:ctrlPr>
                              </m:sSubPr>
                              <m:e>
                                <m:r>
                                  <a:rPr lang="en-US" sz="1400" i="1">
                                    <a:solidFill>
                                      <a:prstClr val="black">
                                        <a:lumMod val="75000"/>
                                        <a:lumOff val="25000"/>
                                      </a:prstClr>
                                    </a:solidFill>
                                    <a:latin typeface="Cambria Math" panose="02040503050406030204" pitchFamily="18" charset="0"/>
                                    <a:cs typeface="Segoe UI" panose="020B0502040204020203" pitchFamily="34" charset="0"/>
                                  </a:rPr>
                                  <m:t>0</m:t>
                                </m:r>
                              </m:e>
                              <m:sub>
                                <m:r>
                                  <a:rPr lang="en-US" sz="1400" i="1">
                                    <a:solidFill>
                                      <a:prstClr val="black">
                                        <a:lumMod val="75000"/>
                                        <a:lumOff val="25000"/>
                                      </a:prstClr>
                                    </a:solidFill>
                                    <a:latin typeface="Cambria Math" panose="02040503050406030204" pitchFamily="18" charset="0"/>
                                    <a:cs typeface="Segoe UI" panose="020B0502040204020203" pitchFamily="34" charset="0"/>
                                  </a:rPr>
                                  <m:t>1</m:t>
                                </m:r>
                              </m:sub>
                            </m:sSub>
                          </m:sub>
                        </m:sSub>
                      </m:oMath>
                    </a14:m>
                    <a:endParaRPr lang="en-US" sz="14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34" name="TextBox 33">
                    <a:extLst>
                      <a:ext uri="{FF2B5EF4-FFF2-40B4-BE49-F238E27FC236}">
                        <a16:creationId xmlns:a16="http://schemas.microsoft.com/office/drawing/2014/main" id="{91199C23-DFC3-4E7E-957B-AAD90AA84C88}"/>
                      </a:ext>
                    </a:extLst>
                  </p:cNvPr>
                  <p:cNvSpPr txBox="1">
                    <a:spLocks noRot="1" noChangeAspect="1" noMove="1" noResize="1" noEditPoints="1" noAdjustHandles="1" noChangeArrowheads="1" noChangeShapeType="1" noTextEdit="1"/>
                  </p:cNvSpPr>
                  <p:nvPr/>
                </p:nvSpPr>
                <p:spPr>
                  <a:xfrm>
                    <a:off x="3469869" y="3397332"/>
                    <a:ext cx="641847" cy="354849"/>
                  </a:xfrm>
                  <a:prstGeom prst="rect">
                    <a:avLst/>
                  </a:prstGeom>
                  <a:blipFill>
                    <a:blip r:embed="rId7"/>
                    <a:stretch>
                      <a:fillRect t="-5455" r="-6593" b="-727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841B3478-E8E3-8CD8-F737-1759C6D6EE12}"/>
                      </a:ext>
                    </a:extLst>
                  </p:cNvPr>
                  <p:cNvSpPr txBox="1"/>
                  <p:nvPr/>
                </p:nvSpPr>
                <p:spPr>
                  <a:xfrm>
                    <a:off x="7722307" y="3008770"/>
                    <a:ext cx="914400" cy="354849"/>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4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𝑀</m:t>
                              </m:r>
                            </m:e>
                            <m:sub>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2</m:t>
                              </m:r>
                            </m:sub>
                          </m:sSub>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&lt;1</m:t>
                          </m:r>
                        </m:oMath>
                      </m:oMathPara>
                    </a14:m>
                    <a:endParaRPr lang="en-US" sz="14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35" name="TextBox 34">
                    <a:extLst>
                      <a:ext uri="{FF2B5EF4-FFF2-40B4-BE49-F238E27FC236}">
                        <a16:creationId xmlns:a16="http://schemas.microsoft.com/office/drawing/2014/main" id="{C3061678-D9D4-4AAF-9F11-7784C072011E}"/>
                      </a:ext>
                    </a:extLst>
                  </p:cNvPr>
                  <p:cNvSpPr txBox="1">
                    <a:spLocks noRot="1" noChangeAspect="1" noMove="1" noResize="1" noEditPoints="1" noAdjustHandles="1" noChangeArrowheads="1" noChangeShapeType="1" noTextEdit="1"/>
                  </p:cNvSpPr>
                  <p:nvPr/>
                </p:nvSpPr>
                <p:spPr>
                  <a:xfrm>
                    <a:off x="7722307" y="3008770"/>
                    <a:ext cx="914400" cy="354849"/>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5C53C7D5-7F4F-B999-9472-DF221FB91863}"/>
                      </a:ext>
                    </a:extLst>
                  </p:cNvPr>
                  <p:cNvSpPr txBox="1"/>
                  <p:nvPr/>
                </p:nvSpPr>
                <p:spPr>
                  <a:xfrm>
                    <a:off x="7789334" y="3352074"/>
                    <a:ext cx="838551" cy="354849"/>
                  </a:xfrm>
                  <a:prstGeom prst="rect">
                    <a:avLst/>
                  </a:prstGeom>
                </p:spPr>
                <p:txBody>
                  <a:bodyPr vert="horz" wrap="none" lIns="91440" tIns="45720" rIns="91440" bIns="45720" rtlCol="0">
                    <a:noAutofit/>
                  </a:bodyPr>
                  <a:lstStyle/>
                  <a:p>
                    <a:pPr>
                      <a:lnSpc>
                        <a:spcPts val="1800"/>
                      </a:lnSpc>
                      <a:spcAft>
                        <a:spcPts val="600"/>
                      </a:spcAft>
                    </a:pPr>
                    <a14:m>
                      <m:oMathPara xmlns:m="http://schemas.openxmlformats.org/officeDocument/2006/math">
                        <m:oMathParaPr>
                          <m:jc m:val="centerGroup"/>
                        </m:oMathParaPr>
                        <m:oMath xmlns:m="http://schemas.openxmlformats.org/officeDocument/2006/math">
                          <m:sSub>
                            <m:sSubPr>
                              <m:ctrlPr>
                                <a:rPr lang="en-US" sz="14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𝑠</m:t>
                              </m:r>
                            </m:e>
                            <m:sub>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2</m:t>
                              </m:r>
                            </m:sub>
                          </m:sSub>
                        </m:oMath>
                      </m:oMathPara>
                    </a14:m>
                    <a:endParaRPr lang="en-US" sz="1400" dirty="0">
                      <a:solidFill>
                        <a:prstClr val="black">
                          <a:lumMod val="75000"/>
                          <a:lumOff val="25000"/>
                        </a:prstClr>
                      </a:solidFill>
                      <a:latin typeface="Segoe UI" panose="020B0502040204020203" pitchFamily="34" charset="0"/>
                      <a:cs typeface="Segoe UI" panose="020B0502040204020203" pitchFamily="34" charset="0"/>
                    </a:endParaRPr>
                  </a:p>
                  <a:p>
                    <a:pPr>
                      <a:lnSpc>
                        <a:spcPts val="1800"/>
                      </a:lnSpc>
                      <a:spcAft>
                        <a:spcPts val="600"/>
                      </a:spcAft>
                    </a:pPr>
                    <a:r>
                      <a:rPr lang="en-US" sz="1400" dirty="0">
                        <a:solidFill>
                          <a:prstClr val="black">
                            <a:lumMod val="75000"/>
                            <a:lumOff val="25000"/>
                          </a:prstClr>
                        </a:solidFill>
                        <a:latin typeface="Segoe UI" panose="020B0502040204020203" pitchFamily="34" charset="0"/>
                        <a:cs typeface="Segoe UI" panose="020B0502040204020203" pitchFamily="34" charset="0"/>
                      </a:rPr>
                      <a:t> </a:t>
                    </a:r>
                    <a14:m>
                      <m:oMath xmlns:m="http://schemas.openxmlformats.org/officeDocument/2006/math">
                        <m:sSub>
                          <m:sSubPr>
                            <m:ctrlPr>
                              <a:rPr lang="en-US" sz="1400" i="1">
                                <a:solidFill>
                                  <a:prstClr val="black">
                                    <a:lumMod val="75000"/>
                                    <a:lumOff val="25000"/>
                                  </a:prstClr>
                                </a:solidFill>
                                <a:latin typeface="Cambria Math" panose="02040503050406030204" pitchFamily="18" charset="0"/>
                                <a:cs typeface="Segoe UI" panose="020B0502040204020203" pitchFamily="34" charset="0"/>
                              </a:rPr>
                            </m:ctrlPr>
                          </m:sSubPr>
                          <m:e>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    </m:t>
                            </m:r>
                            <m:r>
                              <a:rPr lang="en-US" sz="1400" i="1">
                                <a:solidFill>
                                  <a:prstClr val="black">
                                    <a:lumMod val="75000"/>
                                    <a:lumOff val="25000"/>
                                  </a:prstClr>
                                </a:solidFill>
                                <a:latin typeface="Cambria Math" panose="02040503050406030204" pitchFamily="18" charset="0"/>
                                <a:cs typeface="Segoe UI" panose="020B0502040204020203" pitchFamily="34" charset="0"/>
                              </a:rPr>
                              <m:t>𝑝</m:t>
                            </m:r>
                          </m:e>
                          <m:sub>
                            <m:sSub>
                              <m:sSubPr>
                                <m:ctrlPr>
                                  <a:rPr lang="en-US" sz="1400" i="1">
                                    <a:solidFill>
                                      <a:prstClr val="black">
                                        <a:lumMod val="75000"/>
                                        <a:lumOff val="25000"/>
                                      </a:prstClr>
                                    </a:solidFill>
                                    <a:latin typeface="Cambria Math" panose="02040503050406030204" pitchFamily="18" charset="0"/>
                                    <a:cs typeface="Segoe UI" panose="020B0502040204020203" pitchFamily="34" charset="0"/>
                                  </a:rPr>
                                </m:ctrlPr>
                              </m:sSubPr>
                              <m:e>
                                <m:r>
                                  <a:rPr lang="en-US" sz="1400" i="1">
                                    <a:solidFill>
                                      <a:prstClr val="black">
                                        <a:lumMod val="75000"/>
                                        <a:lumOff val="25000"/>
                                      </a:prstClr>
                                    </a:solidFill>
                                    <a:latin typeface="Cambria Math" panose="02040503050406030204" pitchFamily="18" charset="0"/>
                                    <a:cs typeface="Segoe UI" panose="020B0502040204020203" pitchFamily="34" charset="0"/>
                                  </a:rPr>
                                  <m:t>0</m:t>
                                </m:r>
                              </m:e>
                              <m:sub>
                                <m:r>
                                  <a:rPr lang="en-US" sz="1400" i="1">
                                    <a:solidFill>
                                      <a:prstClr val="black">
                                        <a:lumMod val="75000"/>
                                        <a:lumOff val="25000"/>
                                      </a:prstClr>
                                    </a:solidFill>
                                    <a:latin typeface="Cambria Math" panose="02040503050406030204" pitchFamily="18" charset="0"/>
                                    <a:cs typeface="Segoe UI" panose="020B0502040204020203" pitchFamily="34" charset="0"/>
                                  </a:rPr>
                                  <m:t>2</m:t>
                                </m:r>
                              </m:sub>
                            </m:sSub>
                          </m:sub>
                        </m:sSub>
                      </m:oMath>
                    </a14:m>
                    <a:endParaRPr lang="en-US" sz="14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36" name="TextBox 35">
                    <a:extLst>
                      <a:ext uri="{FF2B5EF4-FFF2-40B4-BE49-F238E27FC236}">
                        <a16:creationId xmlns:a16="http://schemas.microsoft.com/office/drawing/2014/main" id="{045CDFA3-77F7-4028-9A6D-954B92F864FD}"/>
                      </a:ext>
                    </a:extLst>
                  </p:cNvPr>
                  <p:cNvSpPr txBox="1">
                    <a:spLocks noRot="1" noChangeAspect="1" noMove="1" noResize="1" noEditPoints="1" noAdjustHandles="1" noChangeArrowheads="1" noChangeShapeType="1" noTextEdit="1"/>
                  </p:cNvSpPr>
                  <p:nvPr/>
                </p:nvSpPr>
                <p:spPr>
                  <a:xfrm>
                    <a:off x="7789334" y="3352074"/>
                    <a:ext cx="838551" cy="354849"/>
                  </a:xfrm>
                  <a:prstGeom prst="rect">
                    <a:avLst/>
                  </a:prstGeom>
                  <a:blipFill>
                    <a:blip r:embed="rId9"/>
                    <a:stretch>
                      <a:fillRect b="-85455"/>
                    </a:stretch>
                  </a:blipFill>
                </p:spPr>
                <p:txBody>
                  <a:bodyPr/>
                  <a:lstStyle/>
                  <a:p>
                    <a:r>
                      <a:rPr lang="en-US">
                        <a:noFill/>
                      </a:rPr>
                      <a:t> </a:t>
                    </a:r>
                  </a:p>
                </p:txBody>
              </p:sp>
            </mc:Fallback>
          </mc:AlternateContent>
          <p:cxnSp>
            <p:nvCxnSpPr>
              <p:cNvPr id="36" name="Straight Arrow Connector 35">
                <a:extLst>
                  <a:ext uri="{FF2B5EF4-FFF2-40B4-BE49-F238E27FC236}">
                    <a16:creationId xmlns:a16="http://schemas.microsoft.com/office/drawing/2014/main" id="{FB50F013-8946-7F40-17A6-7E32989FA07D}"/>
                  </a:ext>
                </a:extLst>
              </p:cNvPr>
              <p:cNvCxnSpPr/>
              <p:nvPr/>
            </p:nvCxnSpPr>
            <p:spPr>
              <a:xfrm>
                <a:off x="5828306" y="3382682"/>
                <a:ext cx="659958" cy="0"/>
              </a:xfrm>
              <a:prstGeom prst="straightConnector1">
                <a:avLst/>
              </a:prstGeom>
              <a:ln w="28575">
                <a:solidFill>
                  <a:srgbClr val="D24726"/>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48FDA94B-1081-409E-9B2A-27B394C94B6D}"/>
                  </a:ext>
                </a:extLst>
              </p:cNvPr>
              <p:cNvCxnSpPr/>
              <p:nvPr/>
            </p:nvCxnSpPr>
            <p:spPr>
              <a:xfrm>
                <a:off x="4216399" y="2820062"/>
                <a:ext cx="0" cy="1113522"/>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969B405F-A729-386B-BF74-A21676DBF8C3}"/>
                  </a:ext>
                </a:extLst>
              </p:cNvPr>
              <p:cNvCxnSpPr/>
              <p:nvPr/>
            </p:nvCxnSpPr>
            <p:spPr>
              <a:xfrm>
                <a:off x="7789333" y="2802398"/>
                <a:ext cx="0" cy="1113522"/>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8108406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48F946C0-E708-4B82-A0E5-ED31193A14B1}"/>
              </a:ext>
            </a:extLst>
          </p:cNvPr>
          <p:cNvSpPr>
            <a:spLocks noGrp="1"/>
          </p:cNvSpPr>
          <p:nvPr>
            <p:ph type="sldNum" sz="quarter" idx="11"/>
          </p:nvPr>
        </p:nvSpPr>
        <p:spPr/>
        <p:txBody>
          <a:bodyPr/>
          <a:lstStyle/>
          <a:p>
            <a:fld id="{F0D23093-2AB0-F74C-B865-1A12A15B650E}" type="slidenum">
              <a:rPr lang="en-US" smtClean="0"/>
              <a:pPr/>
              <a:t>3</a:t>
            </a:fld>
            <a:endParaRPr lang="en-US" dirty="0"/>
          </a:p>
        </p:txBody>
      </p:sp>
      <mc:AlternateContent xmlns:mc="http://schemas.openxmlformats.org/markup-compatibility/2006" xmlns:a14="http://schemas.microsoft.com/office/drawing/2010/main">
        <mc:Choice Requires="a14">
          <p:sp>
            <p:nvSpPr>
              <p:cNvPr id="4" name="Content Placeholder 2">
                <a:extLst>
                  <a:ext uri="{FF2B5EF4-FFF2-40B4-BE49-F238E27FC236}">
                    <a16:creationId xmlns:a16="http://schemas.microsoft.com/office/drawing/2014/main" id="{B79A77E0-4842-DBE2-BABD-E8EDAC8507E0}"/>
                  </a:ext>
                </a:extLst>
              </p:cNvPr>
              <p:cNvSpPr txBox="1">
                <a:spLocks/>
              </p:cNvSpPr>
              <p:nvPr/>
            </p:nvSpPr>
            <p:spPr>
              <a:xfrm>
                <a:off x="76200" y="762000"/>
                <a:ext cx="7487490" cy="5531855"/>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20000"/>
                  </a:lnSpc>
                  <a:spcBef>
                    <a:spcPts val="1200"/>
                  </a:spcBef>
                  <a:buClr>
                    <a:schemeClr val="accent1"/>
                  </a:buClr>
                  <a:buFont typeface="Wingdings" panose="05000000000000000000" pitchFamily="2" charset="2"/>
                  <a:buChar char="Ø"/>
                </a:pPr>
                <a:r>
                  <a:rPr lang="en-US" sz="2000" dirty="0"/>
                  <a:t>An </a:t>
                </a:r>
                <a:r>
                  <a:rPr lang="en-US" sz="2000" i="1" dirty="0">
                    <a:solidFill>
                      <a:schemeClr val="accent5"/>
                    </a:solidFill>
                  </a:rPr>
                  <a:t>ideal diffuser </a:t>
                </a:r>
                <a:r>
                  <a:rPr lang="en-US" sz="2000" dirty="0"/>
                  <a:t>is one in which the incoming flow is slowed  by an isentropic compression to lower velocities.</a:t>
                </a:r>
              </a:p>
              <a:p>
                <a:pPr lvl="1">
                  <a:lnSpc>
                    <a:spcPct val="120000"/>
                  </a:lnSpc>
                  <a:spcBef>
                    <a:spcPts val="1200"/>
                  </a:spcBef>
                  <a:buClr>
                    <a:schemeClr val="accent1"/>
                  </a:buClr>
                  <a:buFont typeface="Wingdings" panose="05000000000000000000" pitchFamily="2" charset="2"/>
                  <a:buChar char="Ø"/>
                </a:pPr>
                <a:r>
                  <a:rPr lang="en-US" sz="2000" dirty="0"/>
                  <a:t>The supersonic flow entering the diffuser at </a:t>
                </a:r>
                <a14:m>
                  <m:oMath xmlns:m="http://schemas.openxmlformats.org/officeDocument/2006/math">
                    <m:sSub>
                      <m:sSubPr>
                        <m:ctrlPr>
                          <a:rPr lang="en-US" sz="2000" i="1">
                            <a:solidFill>
                              <a:prstClr val="black">
                                <a:lumMod val="75000"/>
                                <a:lumOff val="25000"/>
                              </a:prstClr>
                            </a:solidFill>
                            <a:latin typeface="Cambria Math" panose="02040503050406030204" pitchFamily="18" charset="0"/>
                            <a:cs typeface="Segoe UI" panose="020B0502040204020203" pitchFamily="34" charset="0"/>
                          </a:rPr>
                        </m:ctrlPr>
                      </m:sSubPr>
                      <m:e>
                        <m:r>
                          <a:rPr lang="en-US" sz="2000" i="1">
                            <a:solidFill>
                              <a:prstClr val="black">
                                <a:lumMod val="75000"/>
                                <a:lumOff val="25000"/>
                              </a:prstClr>
                            </a:solidFill>
                            <a:latin typeface="Cambria Math" panose="02040503050406030204" pitchFamily="18" charset="0"/>
                            <a:cs typeface="Segoe UI" panose="020B0502040204020203" pitchFamily="34" charset="0"/>
                          </a:rPr>
                          <m:t>𝑀</m:t>
                        </m:r>
                      </m:e>
                      <m:sub>
                        <m:r>
                          <a:rPr lang="en-US" sz="2000" i="1">
                            <a:solidFill>
                              <a:prstClr val="black">
                                <a:lumMod val="75000"/>
                                <a:lumOff val="25000"/>
                              </a:prstClr>
                            </a:solidFill>
                            <a:latin typeface="Cambria Math" panose="02040503050406030204" pitchFamily="18" charset="0"/>
                            <a:cs typeface="Segoe UI" panose="020B0502040204020203" pitchFamily="34" charset="0"/>
                          </a:rPr>
                          <m:t>1</m:t>
                        </m:r>
                      </m:sub>
                    </m:sSub>
                  </m:oMath>
                </a14:m>
                <a:r>
                  <a:rPr lang="en-US" sz="2000" dirty="0"/>
                  <a:t> is isentropically compressed in a convergent duct to Mach 1 at the throat (</a:t>
                </a:r>
                <a14:m>
                  <m:oMath xmlns:m="http://schemas.openxmlformats.org/officeDocument/2006/math">
                    <m:r>
                      <a:rPr lang="en-US" sz="2000" i="1" smtClean="0">
                        <a:latin typeface="Cambria Math" panose="02040503050406030204" pitchFamily="18" charset="0"/>
                      </a:rPr>
                      <m:t>𝑎𝑟𝑒𝑎</m:t>
                    </m:r>
                    <m:r>
                      <a:rPr lang="en-US" sz="2000" i="1" smtClean="0">
                        <a:latin typeface="Cambria Math" panose="02040503050406030204" pitchFamily="18" charset="0"/>
                      </a:rPr>
                      <m:t>=</m:t>
                    </m:r>
                    <m:sSup>
                      <m:sSupPr>
                        <m:ctrlPr>
                          <a:rPr lang="en-US" sz="2000" i="1" smtClean="0">
                            <a:latin typeface="Cambria Math" panose="02040503050406030204" pitchFamily="18" charset="0"/>
                          </a:rPr>
                        </m:ctrlPr>
                      </m:sSupPr>
                      <m:e>
                        <m:r>
                          <a:rPr lang="en-US" sz="2000" i="1" smtClean="0">
                            <a:latin typeface="Cambria Math" panose="02040503050406030204" pitchFamily="18" charset="0"/>
                          </a:rPr>
                          <m:t>𝐴</m:t>
                        </m:r>
                      </m:e>
                      <m:sup>
                        <m:r>
                          <a:rPr lang="en-US" sz="2000" i="1" smtClean="0">
                            <a:latin typeface="Cambria Math" panose="02040503050406030204" pitchFamily="18" charset="0"/>
                          </a:rPr>
                          <m:t>∗</m:t>
                        </m:r>
                      </m:sup>
                    </m:sSup>
                  </m:oMath>
                </a14:m>
                <a:r>
                  <a:rPr lang="en-US" sz="2000" dirty="0"/>
                  <a:t>) and is then further isentropically compressed in a divergent duct to a low subsonic Mach number at the exit. </a:t>
                </a:r>
                <a:endParaRPr lang="en-US" dirty="0">
                  <a:sym typeface="Monotype Sorts" pitchFamily="2" charset="2"/>
                </a:endParaRPr>
              </a:p>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However, in the converging portion of the diffuser, the flow will generate oblique shocks as the supersonic flow is turned into itself.</a:t>
                </a:r>
              </a:p>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Due to viscosity, there will be an entropy increase within the boundary layers on the walls of the diffuser.</a:t>
                </a:r>
              </a:p>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For this reason, an ideal diffuser can never be constructed for engineering applications. </a:t>
                </a:r>
              </a:p>
            </p:txBody>
          </p:sp>
        </mc:Choice>
        <mc:Fallback xmlns="">
          <p:sp>
            <p:nvSpPr>
              <p:cNvPr id="4" name="Content Placeholder 2">
                <a:extLst>
                  <a:ext uri="{FF2B5EF4-FFF2-40B4-BE49-F238E27FC236}">
                    <a16:creationId xmlns:a16="http://schemas.microsoft.com/office/drawing/2014/main" id="{B79A77E0-4842-DBE2-BABD-E8EDAC8507E0}"/>
                  </a:ext>
                </a:extLst>
              </p:cNvPr>
              <p:cNvSpPr txBox="1">
                <a:spLocks noRot="1" noChangeAspect="1" noMove="1" noResize="1" noEditPoints="1" noAdjustHandles="1" noChangeArrowheads="1" noChangeShapeType="1" noTextEdit="1"/>
              </p:cNvSpPr>
              <p:nvPr/>
            </p:nvSpPr>
            <p:spPr>
              <a:xfrm>
                <a:off x="76200" y="762000"/>
                <a:ext cx="7487490" cy="5531855"/>
              </a:xfrm>
              <a:prstGeom prst="rect">
                <a:avLst/>
              </a:prstGeom>
              <a:blipFill>
                <a:blip r:embed="rId3"/>
                <a:stretch>
                  <a:fillRect b="-221"/>
                </a:stretch>
              </a:blipFill>
            </p:spPr>
            <p:txBody>
              <a:bodyPr/>
              <a:lstStyle/>
              <a:p>
                <a:r>
                  <a:rPr lang="en-IN">
                    <a:noFill/>
                  </a:rPr>
                  <a:t> </a:t>
                </a:r>
              </a:p>
            </p:txBody>
          </p:sp>
        </mc:Fallback>
      </mc:AlternateContent>
      <p:sp>
        <p:nvSpPr>
          <p:cNvPr id="2" name="Slide Number Placeholder 1">
            <a:extLst>
              <a:ext uri="{FF2B5EF4-FFF2-40B4-BE49-F238E27FC236}">
                <a16:creationId xmlns:a16="http://schemas.microsoft.com/office/drawing/2014/main" id="{115D5146-79AD-D425-C33C-909588940050}"/>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3</a:t>
            </a:fld>
            <a:endParaRPr lang="en-US"/>
          </a:p>
        </p:txBody>
      </p:sp>
      <p:sp>
        <p:nvSpPr>
          <p:cNvPr id="3" name="Title 1">
            <a:extLst>
              <a:ext uri="{FF2B5EF4-FFF2-40B4-BE49-F238E27FC236}">
                <a16:creationId xmlns:a16="http://schemas.microsoft.com/office/drawing/2014/main" id="{7EABC415-069C-35E3-B0A1-756A0AAB8407}"/>
              </a:ext>
            </a:extLst>
          </p:cNvPr>
          <p:cNvSpPr>
            <a:spLocks noGrp="1"/>
          </p:cNvSpPr>
          <p:nvPr>
            <p:ph type="title"/>
          </p:nvPr>
        </p:nvSpPr>
        <p:spPr>
          <a:xfrm>
            <a:off x="609600" y="149225"/>
            <a:ext cx="10972800" cy="844550"/>
          </a:xfrm>
        </p:spPr>
        <p:txBody>
          <a:bodyPr/>
          <a:lstStyle/>
          <a:p>
            <a:r>
              <a:rPr lang="en-US" dirty="0"/>
              <a:t>Ideal Vs Real Diffuser</a:t>
            </a:r>
          </a:p>
        </p:txBody>
      </p:sp>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8D290F2A-ED5D-A190-C5DD-7750D46B2793}"/>
                  </a:ext>
                </a:extLst>
              </p:cNvPr>
              <p:cNvSpPr/>
              <p:nvPr/>
            </p:nvSpPr>
            <p:spPr>
              <a:xfrm>
                <a:off x="9104508" y="4159201"/>
                <a:ext cx="1237061" cy="417505"/>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p>
                <a:pPr>
                  <a:spcAft>
                    <a:spcPts val="600"/>
                  </a:spcAft>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𝑠</m:t>
                          </m:r>
                        </m:e>
                        <m:sub>
                          <m:r>
                            <a:rPr lang="en-US" i="1">
                              <a:latin typeface="Cambria Math" panose="02040503050406030204" pitchFamily="18" charset="0"/>
                            </a:rPr>
                            <m:t>2</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𝑠</m:t>
                          </m:r>
                        </m:e>
                        <m:sub>
                          <m:r>
                            <a:rPr lang="en-US" i="1">
                              <a:latin typeface="Cambria Math" panose="02040503050406030204" pitchFamily="18" charset="0"/>
                            </a:rPr>
                            <m:t>1</m:t>
                          </m:r>
                        </m:sub>
                      </m:sSub>
                    </m:oMath>
                  </m:oMathPara>
                </a14:m>
                <a:endParaRPr lang="en-US" i="1" dirty="0">
                  <a:latin typeface="Cambria Math" panose="02040503050406030204" pitchFamily="18" charset="0"/>
                </a:endParaRPr>
              </a:p>
            </p:txBody>
          </p:sp>
        </mc:Choice>
        <mc:Fallback xmlns="">
          <p:sp>
            <p:nvSpPr>
              <p:cNvPr id="6" name="Rectangle 5">
                <a:extLst>
                  <a:ext uri="{FF2B5EF4-FFF2-40B4-BE49-F238E27FC236}">
                    <a16:creationId xmlns:a16="http://schemas.microsoft.com/office/drawing/2014/main" id="{8D290F2A-ED5D-A190-C5DD-7750D46B2793}"/>
                  </a:ext>
                </a:extLst>
              </p:cNvPr>
              <p:cNvSpPr>
                <a:spLocks noRot="1" noChangeAspect="1" noMove="1" noResize="1" noEditPoints="1" noAdjustHandles="1" noChangeArrowheads="1" noChangeShapeType="1" noTextEdit="1"/>
              </p:cNvSpPr>
              <p:nvPr/>
            </p:nvSpPr>
            <p:spPr>
              <a:xfrm>
                <a:off x="9104508" y="4159201"/>
                <a:ext cx="1237061" cy="417505"/>
              </a:xfrm>
              <a:prstGeom prst="rect">
                <a:avLst/>
              </a:prstGeom>
              <a:blipFill>
                <a:blip r:embed="rId4"/>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F0D347CB-1A9E-4D9D-A444-AA57B68C2FFE}"/>
                  </a:ext>
                </a:extLst>
              </p:cNvPr>
              <p:cNvSpPr/>
              <p:nvPr/>
            </p:nvSpPr>
            <p:spPr>
              <a:xfrm>
                <a:off x="8884374" y="4966450"/>
                <a:ext cx="1677328" cy="417505"/>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p>
                <a:pPr>
                  <a:spcAft>
                    <a:spcPts val="600"/>
                  </a:spcAft>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0,2</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0,1</m:t>
                          </m:r>
                        </m:sub>
                      </m:sSub>
                    </m:oMath>
                  </m:oMathPara>
                </a14:m>
                <a:endParaRPr lang="en-US" i="1" dirty="0">
                  <a:latin typeface="Cambria Math" panose="02040503050406030204" pitchFamily="18" charset="0"/>
                </a:endParaRPr>
              </a:p>
            </p:txBody>
          </p:sp>
        </mc:Choice>
        <mc:Fallback xmlns="">
          <p:sp>
            <p:nvSpPr>
              <p:cNvPr id="7" name="Rectangle 6">
                <a:extLst>
                  <a:ext uri="{FF2B5EF4-FFF2-40B4-BE49-F238E27FC236}">
                    <a16:creationId xmlns:a16="http://schemas.microsoft.com/office/drawing/2014/main" id="{F0D347CB-1A9E-4D9D-A444-AA57B68C2FFE}"/>
                  </a:ext>
                </a:extLst>
              </p:cNvPr>
              <p:cNvSpPr>
                <a:spLocks noRot="1" noChangeAspect="1" noMove="1" noResize="1" noEditPoints="1" noAdjustHandles="1" noChangeArrowheads="1" noChangeShapeType="1" noTextEdit="1"/>
              </p:cNvSpPr>
              <p:nvPr/>
            </p:nvSpPr>
            <p:spPr>
              <a:xfrm>
                <a:off x="8884374" y="4966450"/>
                <a:ext cx="1677328" cy="417505"/>
              </a:xfrm>
              <a:prstGeom prst="rect">
                <a:avLst/>
              </a:prstGeom>
              <a:blipFill>
                <a:blip r:embed="rId5"/>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p:grpSp>
        <p:nvGrpSpPr>
          <p:cNvPr id="9" name="Group 8">
            <a:extLst>
              <a:ext uri="{FF2B5EF4-FFF2-40B4-BE49-F238E27FC236}">
                <a16:creationId xmlns:a16="http://schemas.microsoft.com/office/drawing/2014/main" id="{4A0E5ABF-261F-9C13-2B3E-6FD9989E9855}"/>
              </a:ext>
            </a:extLst>
          </p:cNvPr>
          <p:cNvGrpSpPr/>
          <p:nvPr/>
        </p:nvGrpSpPr>
        <p:grpSpPr>
          <a:xfrm>
            <a:off x="7563691" y="1789080"/>
            <a:ext cx="4628309" cy="1960931"/>
            <a:chOff x="3301999" y="2354746"/>
            <a:chExt cx="5334708" cy="2066286"/>
          </a:xfrm>
        </p:grpSpPr>
        <p:sp>
          <p:nvSpPr>
            <p:cNvPr id="10" name="Rectangle 9">
              <a:extLst>
                <a:ext uri="{FF2B5EF4-FFF2-40B4-BE49-F238E27FC236}">
                  <a16:creationId xmlns:a16="http://schemas.microsoft.com/office/drawing/2014/main" id="{1097983A-F2E8-CA84-E910-3E41BF8DD41A}"/>
                </a:ext>
              </a:extLst>
            </p:cNvPr>
            <p:cNvSpPr/>
            <p:nvPr/>
          </p:nvSpPr>
          <p:spPr>
            <a:xfrm>
              <a:off x="4216399" y="2373304"/>
              <a:ext cx="3572934" cy="2029363"/>
            </a:xfrm>
            <a:prstGeom prst="rect">
              <a:avLst/>
            </a:prstGeom>
            <a:pattFill prst="wdUpDiag">
              <a:fgClr>
                <a:srgbClr val="1995A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1" name="Rectangle 12">
              <a:extLst>
                <a:ext uri="{FF2B5EF4-FFF2-40B4-BE49-F238E27FC236}">
                  <a16:creationId xmlns:a16="http://schemas.microsoft.com/office/drawing/2014/main" id="{67BB713E-499E-45FC-0BB9-F9C9B2E94F87}"/>
                </a:ext>
              </a:extLst>
            </p:cNvPr>
            <p:cNvSpPr/>
            <p:nvPr/>
          </p:nvSpPr>
          <p:spPr>
            <a:xfrm flipV="1">
              <a:off x="4184649" y="3748451"/>
              <a:ext cx="3625850" cy="672581"/>
            </a:xfrm>
            <a:custGeom>
              <a:avLst/>
              <a:gdLst>
                <a:gd name="connsiteX0" fmla="*/ 0 w 3505200"/>
                <a:gd name="connsiteY0" fmla="*/ 0 h 532878"/>
                <a:gd name="connsiteX1" fmla="*/ 3505200 w 3505200"/>
                <a:gd name="connsiteY1" fmla="*/ 0 h 532878"/>
                <a:gd name="connsiteX2" fmla="*/ 3505200 w 3505200"/>
                <a:gd name="connsiteY2" fmla="*/ 532878 h 532878"/>
                <a:gd name="connsiteX3" fmla="*/ 0 w 3505200"/>
                <a:gd name="connsiteY3" fmla="*/ 532878 h 532878"/>
                <a:gd name="connsiteX4" fmla="*/ 0 w 3505200"/>
                <a:gd name="connsiteY4" fmla="*/ 0 h 532878"/>
                <a:gd name="connsiteX0" fmla="*/ 0 w 3505200"/>
                <a:gd name="connsiteY0" fmla="*/ 0 h 532878"/>
                <a:gd name="connsiteX1" fmla="*/ 3505200 w 3505200"/>
                <a:gd name="connsiteY1" fmla="*/ 0 h 532878"/>
                <a:gd name="connsiteX2" fmla="*/ 3505200 w 3505200"/>
                <a:gd name="connsiteY2" fmla="*/ 532878 h 532878"/>
                <a:gd name="connsiteX3" fmla="*/ 1739900 w 3505200"/>
                <a:gd name="connsiteY3" fmla="*/ 526528 h 532878"/>
                <a:gd name="connsiteX4" fmla="*/ 0 w 3505200"/>
                <a:gd name="connsiteY4" fmla="*/ 532878 h 532878"/>
                <a:gd name="connsiteX5" fmla="*/ 0 w 3505200"/>
                <a:gd name="connsiteY5" fmla="*/ 0 h 532878"/>
                <a:gd name="connsiteX0" fmla="*/ 0 w 3505200"/>
                <a:gd name="connsiteY0" fmla="*/ 0 h 532878"/>
                <a:gd name="connsiteX1" fmla="*/ 3505200 w 3505200"/>
                <a:gd name="connsiteY1" fmla="*/ 0 h 532878"/>
                <a:gd name="connsiteX2" fmla="*/ 3505200 w 3505200"/>
                <a:gd name="connsiteY2" fmla="*/ 532878 h 532878"/>
                <a:gd name="connsiteX3" fmla="*/ 1739900 w 3505200"/>
                <a:gd name="connsiteY3" fmla="*/ 526528 h 532878"/>
                <a:gd name="connsiteX4" fmla="*/ 654050 w 3505200"/>
                <a:gd name="connsiteY4" fmla="*/ 520178 h 532878"/>
                <a:gd name="connsiteX5" fmla="*/ 0 w 3505200"/>
                <a:gd name="connsiteY5" fmla="*/ 532878 h 532878"/>
                <a:gd name="connsiteX6" fmla="*/ 0 w 3505200"/>
                <a:gd name="connsiteY6" fmla="*/ 0 h 532878"/>
                <a:gd name="connsiteX0" fmla="*/ 0 w 3505200"/>
                <a:gd name="connsiteY0" fmla="*/ 0 h 532878"/>
                <a:gd name="connsiteX1" fmla="*/ 3505200 w 3505200"/>
                <a:gd name="connsiteY1" fmla="*/ 0 h 532878"/>
                <a:gd name="connsiteX2" fmla="*/ 3505200 w 3505200"/>
                <a:gd name="connsiteY2" fmla="*/ 532878 h 532878"/>
                <a:gd name="connsiteX3" fmla="*/ 2882900 w 3505200"/>
                <a:gd name="connsiteY3" fmla="*/ 532878 h 532878"/>
                <a:gd name="connsiteX4" fmla="*/ 1739900 w 3505200"/>
                <a:gd name="connsiteY4" fmla="*/ 526528 h 532878"/>
                <a:gd name="connsiteX5" fmla="*/ 654050 w 3505200"/>
                <a:gd name="connsiteY5" fmla="*/ 520178 h 532878"/>
                <a:gd name="connsiteX6" fmla="*/ 0 w 3505200"/>
                <a:gd name="connsiteY6" fmla="*/ 532878 h 532878"/>
                <a:gd name="connsiteX7" fmla="*/ 0 w 3505200"/>
                <a:gd name="connsiteY7" fmla="*/ 0 h 532878"/>
                <a:gd name="connsiteX0" fmla="*/ 0 w 3505200"/>
                <a:gd name="connsiteY0" fmla="*/ 0 h 653528"/>
                <a:gd name="connsiteX1" fmla="*/ 3505200 w 3505200"/>
                <a:gd name="connsiteY1" fmla="*/ 0 h 653528"/>
                <a:gd name="connsiteX2" fmla="*/ 3505200 w 3505200"/>
                <a:gd name="connsiteY2" fmla="*/ 532878 h 653528"/>
                <a:gd name="connsiteX3" fmla="*/ 2882900 w 3505200"/>
                <a:gd name="connsiteY3" fmla="*/ 532878 h 653528"/>
                <a:gd name="connsiteX4" fmla="*/ 1758950 w 3505200"/>
                <a:gd name="connsiteY4" fmla="*/ 653528 h 653528"/>
                <a:gd name="connsiteX5" fmla="*/ 654050 w 3505200"/>
                <a:gd name="connsiteY5" fmla="*/ 520178 h 653528"/>
                <a:gd name="connsiteX6" fmla="*/ 0 w 3505200"/>
                <a:gd name="connsiteY6" fmla="*/ 532878 h 653528"/>
                <a:gd name="connsiteX7" fmla="*/ 0 w 3505200"/>
                <a:gd name="connsiteY7" fmla="*/ 0 h 653528"/>
                <a:gd name="connsiteX0" fmla="*/ 0 w 3505200"/>
                <a:gd name="connsiteY0" fmla="*/ 0 h 653560"/>
                <a:gd name="connsiteX1" fmla="*/ 3505200 w 3505200"/>
                <a:gd name="connsiteY1" fmla="*/ 0 h 653560"/>
                <a:gd name="connsiteX2" fmla="*/ 3505200 w 3505200"/>
                <a:gd name="connsiteY2" fmla="*/ 532878 h 653560"/>
                <a:gd name="connsiteX3" fmla="*/ 2882900 w 3505200"/>
                <a:gd name="connsiteY3" fmla="*/ 532878 h 653560"/>
                <a:gd name="connsiteX4" fmla="*/ 1758950 w 3505200"/>
                <a:gd name="connsiteY4" fmla="*/ 653528 h 653560"/>
                <a:gd name="connsiteX5" fmla="*/ 654050 w 3505200"/>
                <a:gd name="connsiteY5" fmla="*/ 520178 h 653560"/>
                <a:gd name="connsiteX6" fmla="*/ 0 w 3505200"/>
                <a:gd name="connsiteY6" fmla="*/ 532878 h 653560"/>
                <a:gd name="connsiteX7" fmla="*/ 0 w 3505200"/>
                <a:gd name="connsiteY7" fmla="*/ 0 h 653560"/>
                <a:gd name="connsiteX0" fmla="*/ 0 w 3505200"/>
                <a:gd name="connsiteY0" fmla="*/ 0 h 653560"/>
                <a:gd name="connsiteX1" fmla="*/ 3505200 w 3505200"/>
                <a:gd name="connsiteY1" fmla="*/ 0 h 653560"/>
                <a:gd name="connsiteX2" fmla="*/ 3505200 w 3505200"/>
                <a:gd name="connsiteY2" fmla="*/ 532878 h 653560"/>
                <a:gd name="connsiteX3" fmla="*/ 2882900 w 3505200"/>
                <a:gd name="connsiteY3" fmla="*/ 532878 h 653560"/>
                <a:gd name="connsiteX4" fmla="*/ 1758950 w 3505200"/>
                <a:gd name="connsiteY4" fmla="*/ 653528 h 653560"/>
                <a:gd name="connsiteX5" fmla="*/ 654050 w 3505200"/>
                <a:gd name="connsiteY5" fmla="*/ 520178 h 653560"/>
                <a:gd name="connsiteX6" fmla="*/ 0 w 3505200"/>
                <a:gd name="connsiteY6" fmla="*/ 532878 h 653560"/>
                <a:gd name="connsiteX7" fmla="*/ 0 w 3505200"/>
                <a:gd name="connsiteY7" fmla="*/ 0 h 653560"/>
                <a:gd name="connsiteX0" fmla="*/ 0 w 3505200"/>
                <a:gd name="connsiteY0" fmla="*/ 0 h 653560"/>
                <a:gd name="connsiteX1" fmla="*/ 3505200 w 3505200"/>
                <a:gd name="connsiteY1" fmla="*/ 0 h 653560"/>
                <a:gd name="connsiteX2" fmla="*/ 3505200 w 3505200"/>
                <a:gd name="connsiteY2" fmla="*/ 532878 h 653560"/>
                <a:gd name="connsiteX3" fmla="*/ 2882900 w 3505200"/>
                <a:gd name="connsiteY3" fmla="*/ 532878 h 653560"/>
                <a:gd name="connsiteX4" fmla="*/ 1758950 w 3505200"/>
                <a:gd name="connsiteY4" fmla="*/ 653528 h 653560"/>
                <a:gd name="connsiteX5" fmla="*/ 654050 w 3505200"/>
                <a:gd name="connsiteY5" fmla="*/ 520178 h 653560"/>
                <a:gd name="connsiteX6" fmla="*/ 0 w 3505200"/>
                <a:gd name="connsiteY6" fmla="*/ 532878 h 653560"/>
                <a:gd name="connsiteX7" fmla="*/ 0 w 3505200"/>
                <a:gd name="connsiteY7" fmla="*/ 0 h 653560"/>
                <a:gd name="connsiteX0" fmla="*/ 0 w 3505200"/>
                <a:gd name="connsiteY0" fmla="*/ 0 h 653560"/>
                <a:gd name="connsiteX1" fmla="*/ 3505200 w 3505200"/>
                <a:gd name="connsiteY1" fmla="*/ 0 h 653560"/>
                <a:gd name="connsiteX2" fmla="*/ 3505200 w 3505200"/>
                <a:gd name="connsiteY2" fmla="*/ 532878 h 653560"/>
                <a:gd name="connsiteX3" fmla="*/ 2882900 w 3505200"/>
                <a:gd name="connsiteY3" fmla="*/ 532878 h 653560"/>
                <a:gd name="connsiteX4" fmla="*/ 1758950 w 3505200"/>
                <a:gd name="connsiteY4" fmla="*/ 653528 h 653560"/>
                <a:gd name="connsiteX5" fmla="*/ 654050 w 3505200"/>
                <a:gd name="connsiteY5" fmla="*/ 520178 h 653560"/>
                <a:gd name="connsiteX6" fmla="*/ 0 w 3505200"/>
                <a:gd name="connsiteY6" fmla="*/ 532878 h 653560"/>
                <a:gd name="connsiteX7" fmla="*/ 0 w 3505200"/>
                <a:gd name="connsiteY7" fmla="*/ 0 h 653560"/>
                <a:gd name="connsiteX0" fmla="*/ 0 w 3505200"/>
                <a:gd name="connsiteY0" fmla="*/ 0 h 656022"/>
                <a:gd name="connsiteX1" fmla="*/ 3505200 w 3505200"/>
                <a:gd name="connsiteY1" fmla="*/ 0 h 656022"/>
                <a:gd name="connsiteX2" fmla="*/ 3505200 w 3505200"/>
                <a:gd name="connsiteY2" fmla="*/ 532878 h 656022"/>
                <a:gd name="connsiteX3" fmla="*/ 2908300 w 3505200"/>
                <a:gd name="connsiteY3" fmla="*/ 374128 h 656022"/>
                <a:gd name="connsiteX4" fmla="*/ 1758950 w 3505200"/>
                <a:gd name="connsiteY4" fmla="*/ 653528 h 656022"/>
                <a:gd name="connsiteX5" fmla="*/ 654050 w 3505200"/>
                <a:gd name="connsiteY5" fmla="*/ 520178 h 656022"/>
                <a:gd name="connsiteX6" fmla="*/ 0 w 3505200"/>
                <a:gd name="connsiteY6" fmla="*/ 532878 h 656022"/>
                <a:gd name="connsiteX7" fmla="*/ 0 w 3505200"/>
                <a:gd name="connsiteY7" fmla="*/ 0 h 656022"/>
                <a:gd name="connsiteX0" fmla="*/ 0 w 3505200"/>
                <a:gd name="connsiteY0" fmla="*/ 0 h 656022"/>
                <a:gd name="connsiteX1" fmla="*/ 3505200 w 3505200"/>
                <a:gd name="connsiteY1" fmla="*/ 0 h 656022"/>
                <a:gd name="connsiteX2" fmla="*/ 3486150 w 3505200"/>
                <a:gd name="connsiteY2" fmla="*/ 304278 h 656022"/>
                <a:gd name="connsiteX3" fmla="*/ 2908300 w 3505200"/>
                <a:gd name="connsiteY3" fmla="*/ 374128 h 656022"/>
                <a:gd name="connsiteX4" fmla="*/ 1758950 w 3505200"/>
                <a:gd name="connsiteY4" fmla="*/ 653528 h 656022"/>
                <a:gd name="connsiteX5" fmla="*/ 654050 w 3505200"/>
                <a:gd name="connsiteY5" fmla="*/ 520178 h 656022"/>
                <a:gd name="connsiteX6" fmla="*/ 0 w 3505200"/>
                <a:gd name="connsiteY6" fmla="*/ 532878 h 656022"/>
                <a:gd name="connsiteX7" fmla="*/ 0 w 3505200"/>
                <a:gd name="connsiteY7" fmla="*/ 0 h 656022"/>
                <a:gd name="connsiteX0" fmla="*/ 0 w 3505200"/>
                <a:gd name="connsiteY0" fmla="*/ 0 h 657198"/>
                <a:gd name="connsiteX1" fmla="*/ 3505200 w 3505200"/>
                <a:gd name="connsiteY1" fmla="*/ 0 h 657198"/>
                <a:gd name="connsiteX2" fmla="*/ 3486150 w 3505200"/>
                <a:gd name="connsiteY2" fmla="*/ 304278 h 657198"/>
                <a:gd name="connsiteX3" fmla="*/ 2908300 w 3505200"/>
                <a:gd name="connsiteY3" fmla="*/ 374128 h 657198"/>
                <a:gd name="connsiteX4" fmla="*/ 1758950 w 3505200"/>
                <a:gd name="connsiteY4" fmla="*/ 653528 h 657198"/>
                <a:gd name="connsiteX5" fmla="*/ 654050 w 3505200"/>
                <a:gd name="connsiteY5" fmla="*/ 520178 h 657198"/>
                <a:gd name="connsiteX6" fmla="*/ 6350 w 3505200"/>
                <a:gd name="connsiteY6" fmla="*/ 323328 h 657198"/>
                <a:gd name="connsiteX7" fmla="*/ 0 w 3505200"/>
                <a:gd name="connsiteY7" fmla="*/ 0 h 657198"/>
                <a:gd name="connsiteX0" fmla="*/ 0 w 3505200"/>
                <a:gd name="connsiteY0" fmla="*/ 0 h 657198"/>
                <a:gd name="connsiteX1" fmla="*/ 3505200 w 3505200"/>
                <a:gd name="connsiteY1" fmla="*/ 0 h 657198"/>
                <a:gd name="connsiteX2" fmla="*/ 3486150 w 3505200"/>
                <a:gd name="connsiteY2" fmla="*/ 304278 h 657198"/>
                <a:gd name="connsiteX3" fmla="*/ 2908300 w 3505200"/>
                <a:gd name="connsiteY3" fmla="*/ 374128 h 657198"/>
                <a:gd name="connsiteX4" fmla="*/ 1758950 w 3505200"/>
                <a:gd name="connsiteY4" fmla="*/ 653528 h 657198"/>
                <a:gd name="connsiteX5" fmla="*/ 654050 w 3505200"/>
                <a:gd name="connsiteY5" fmla="*/ 520178 h 657198"/>
                <a:gd name="connsiteX6" fmla="*/ 6350 w 3505200"/>
                <a:gd name="connsiteY6" fmla="*/ 323328 h 657198"/>
                <a:gd name="connsiteX7" fmla="*/ 0 w 3505200"/>
                <a:gd name="connsiteY7" fmla="*/ 0 h 657198"/>
                <a:gd name="connsiteX0" fmla="*/ 0 w 3505200"/>
                <a:gd name="connsiteY0" fmla="*/ 0 h 657323"/>
                <a:gd name="connsiteX1" fmla="*/ 3505200 w 3505200"/>
                <a:gd name="connsiteY1" fmla="*/ 0 h 657323"/>
                <a:gd name="connsiteX2" fmla="*/ 3486150 w 3505200"/>
                <a:gd name="connsiteY2" fmla="*/ 304278 h 657323"/>
                <a:gd name="connsiteX3" fmla="*/ 2908300 w 3505200"/>
                <a:gd name="connsiteY3" fmla="*/ 374128 h 657323"/>
                <a:gd name="connsiteX4" fmla="*/ 1758950 w 3505200"/>
                <a:gd name="connsiteY4" fmla="*/ 653528 h 657323"/>
                <a:gd name="connsiteX5" fmla="*/ 654050 w 3505200"/>
                <a:gd name="connsiteY5" fmla="*/ 520178 h 657323"/>
                <a:gd name="connsiteX6" fmla="*/ 12700 w 3505200"/>
                <a:gd name="connsiteY6" fmla="*/ 297928 h 657323"/>
                <a:gd name="connsiteX7" fmla="*/ 0 w 3505200"/>
                <a:gd name="connsiteY7" fmla="*/ 0 h 657323"/>
                <a:gd name="connsiteX0" fmla="*/ 0 w 3505200"/>
                <a:gd name="connsiteY0" fmla="*/ 0 h 653531"/>
                <a:gd name="connsiteX1" fmla="*/ 3505200 w 3505200"/>
                <a:gd name="connsiteY1" fmla="*/ 0 h 653531"/>
                <a:gd name="connsiteX2" fmla="*/ 3486150 w 3505200"/>
                <a:gd name="connsiteY2" fmla="*/ 304278 h 653531"/>
                <a:gd name="connsiteX3" fmla="*/ 2908300 w 3505200"/>
                <a:gd name="connsiteY3" fmla="*/ 374128 h 653531"/>
                <a:gd name="connsiteX4" fmla="*/ 1758950 w 3505200"/>
                <a:gd name="connsiteY4" fmla="*/ 653528 h 653531"/>
                <a:gd name="connsiteX5" fmla="*/ 673100 w 3505200"/>
                <a:gd name="connsiteY5" fmla="*/ 380478 h 653531"/>
                <a:gd name="connsiteX6" fmla="*/ 12700 w 3505200"/>
                <a:gd name="connsiteY6" fmla="*/ 297928 h 653531"/>
                <a:gd name="connsiteX7" fmla="*/ 0 w 3505200"/>
                <a:gd name="connsiteY7" fmla="*/ 0 h 653531"/>
                <a:gd name="connsiteX0" fmla="*/ 0 w 3517900"/>
                <a:gd name="connsiteY0" fmla="*/ 0 h 653531"/>
                <a:gd name="connsiteX1" fmla="*/ 3505200 w 3517900"/>
                <a:gd name="connsiteY1" fmla="*/ 0 h 653531"/>
                <a:gd name="connsiteX2" fmla="*/ 3517900 w 3517900"/>
                <a:gd name="connsiteY2" fmla="*/ 304278 h 653531"/>
                <a:gd name="connsiteX3" fmla="*/ 2908300 w 3517900"/>
                <a:gd name="connsiteY3" fmla="*/ 374128 h 653531"/>
                <a:gd name="connsiteX4" fmla="*/ 1758950 w 3517900"/>
                <a:gd name="connsiteY4" fmla="*/ 653528 h 653531"/>
                <a:gd name="connsiteX5" fmla="*/ 673100 w 3517900"/>
                <a:gd name="connsiteY5" fmla="*/ 380478 h 653531"/>
                <a:gd name="connsiteX6" fmla="*/ 12700 w 3517900"/>
                <a:gd name="connsiteY6" fmla="*/ 297928 h 653531"/>
                <a:gd name="connsiteX7" fmla="*/ 0 w 3517900"/>
                <a:gd name="connsiteY7" fmla="*/ 0 h 653531"/>
                <a:gd name="connsiteX0" fmla="*/ 0 w 3505200"/>
                <a:gd name="connsiteY0" fmla="*/ 0 h 653531"/>
                <a:gd name="connsiteX1" fmla="*/ 3505200 w 3505200"/>
                <a:gd name="connsiteY1" fmla="*/ 0 h 653531"/>
                <a:gd name="connsiteX2" fmla="*/ 3498850 w 3505200"/>
                <a:gd name="connsiteY2" fmla="*/ 304278 h 653531"/>
                <a:gd name="connsiteX3" fmla="*/ 2908300 w 3505200"/>
                <a:gd name="connsiteY3" fmla="*/ 374128 h 653531"/>
                <a:gd name="connsiteX4" fmla="*/ 1758950 w 3505200"/>
                <a:gd name="connsiteY4" fmla="*/ 653528 h 653531"/>
                <a:gd name="connsiteX5" fmla="*/ 673100 w 3505200"/>
                <a:gd name="connsiteY5" fmla="*/ 380478 h 653531"/>
                <a:gd name="connsiteX6" fmla="*/ 12700 w 3505200"/>
                <a:gd name="connsiteY6" fmla="*/ 297928 h 653531"/>
                <a:gd name="connsiteX7" fmla="*/ 0 w 3505200"/>
                <a:gd name="connsiteY7" fmla="*/ 0 h 653531"/>
                <a:gd name="connsiteX0" fmla="*/ 31750 w 3536950"/>
                <a:gd name="connsiteY0" fmla="*/ 0 h 653531"/>
                <a:gd name="connsiteX1" fmla="*/ 3536950 w 3536950"/>
                <a:gd name="connsiteY1" fmla="*/ 0 h 653531"/>
                <a:gd name="connsiteX2" fmla="*/ 3530600 w 3536950"/>
                <a:gd name="connsiteY2" fmla="*/ 304278 h 653531"/>
                <a:gd name="connsiteX3" fmla="*/ 2940050 w 3536950"/>
                <a:gd name="connsiteY3" fmla="*/ 374128 h 653531"/>
                <a:gd name="connsiteX4" fmla="*/ 1790700 w 3536950"/>
                <a:gd name="connsiteY4" fmla="*/ 653528 h 653531"/>
                <a:gd name="connsiteX5" fmla="*/ 704850 w 3536950"/>
                <a:gd name="connsiteY5" fmla="*/ 380478 h 653531"/>
                <a:gd name="connsiteX6" fmla="*/ 0 w 3536950"/>
                <a:gd name="connsiteY6" fmla="*/ 297928 h 653531"/>
                <a:gd name="connsiteX7" fmla="*/ 31750 w 3536950"/>
                <a:gd name="connsiteY7" fmla="*/ 0 h 653531"/>
                <a:gd name="connsiteX0" fmla="*/ 0 w 3549650"/>
                <a:gd name="connsiteY0" fmla="*/ 0 h 659881"/>
                <a:gd name="connsiteX1" fmla="*/ 3549650 w 3549650"/>
                <a:gd name="connsiteY1" fmla="*/ 6350 h 659881"/>
                <a:gd name="connsiteX2" fmla="*/ 3543300 w 3549650"/>
                <a:gd name="connsiteY2" fmla="*/ 310628 h 659881"/>
                <a:gd name="connsiteX3" fmla="*/ 2952750 w 3549650"/>
                <a:gd name="connsiteY3" fmla="*/ 380478 h 659881"/>
                <a:gd name="connsiteX4" fmla="*/ 1803400 w 3549650"/>
                <a:gd name="connsiteY4" fmla="*/ 659878 h 659881"/>
                <a:gd name="connsiteX5" fmla="*/ 717550 w 3549650"/>
                <a:gd name="connsiteY5" fmla="*/ 386828 h 659881"/>
                <a:gd name="connsiteX6" fmla="*/ 12700 w 3549650"/>
                <a:gd name="connsiteY6" fmla="*/ 304278 h 659881"/>
                <a:gd name="connsiteX7" fmla="*/ 0 w 3549650"/>
                <a:gd name="connsiteY7" fmla="*/ 0 h 659881"/>
                <a:gd name="connsiteX0" fmla="*/ 0 w 3600450"/>
                <a:gd name="connsiteY0" fmla="*/ 0 h 659881"/>
                <a:gd name="connsiteX1" fmla="*/ 3549650 w 3600450"/>
                <a:gd name="connsiteY1" fmla="*/ 6350 h 659881"/>
                <a:gd name="connsiteX2" fmla="*/ 3600450 w 3600450"/>
                <a:gd name="connsiteY2" fmla="*/ 323328 h 659881"/>
                <a:gd name="connsiteX3" fmla="*/ 2952750 w 3600450"/>
                <a:gd name="connsiteY3" fmla="*/ 380478 h 659881"/>
                <a:gd name="connsiteX4" fmla="*/ 1803400 w 3600450"/>
                <a:gd name="connsiteY4" fmla="*/ 659878 h 659881"/>
                <a:gd name="connsiteX5" fmla="*/ 717550 w 3600450"/>
                <a:gd name="connsiteY5" fmla="*/ 386828 h 659881"/>
                <a:gd name="connsiteX6" fmla="*/ 12700 w 3600450"/>
                <a:gd name="connsiteY6" fmla="*/ 304278 h 659881"/>
                <a:gd name="connsiteX7" fmla="*/ 0 w 3600450"/>
                <a:gd name="connsiteY7" fmla="*/ 0 h 659881"/>
                <a:gd name="connsiteX0" fmla="*/ 0 w 3600450"/>
                <a:gd name="connsiteY0" fmla="*/ 0 h 659881"/>
                <a:gd name="connsiteX1" fmla="*/ 3600450 w 3600450"/>
                <a:gd name="connsiteY1" fmla="*/ 0 h 659881"/>
                <a:gd name="connsiteX2" fmla="*/ 3600450 w 3600450"/>
                <a:gd name="connsiteY2" fmla="*/ 323328 h 659881"/>
                <a:gd name="connsiteX3" fmla="*/ 2952750 w 3600450"/>
                <a:gd name="connsiteY3" fmla="*/ 380478 h 659881"/>
                <a:gd name="connsiteX4" fmla="*/ 1803400 w 3600450"/>
                <a:gd name="connsiteY4" fmla="*/ 659878 h 659881"/>
                <a:gd name="connsiteX5" fmla="*/ 717550 w 3600450"/>
                <a:gd name="connsiteY5" fmla="*/ 386828 h 659881"/>
                <a:gd name="connsiteX6" fmla="*/ 12700 w 3600450"/>
                <a:gd name="connsiteY6" fmla="*/ 304278 h 659881"/>
                <a:gd name="connsiteX7" fmla="*/ 0 w 3600450"/>
                <a:gd name="connsiteY7" fmla="*/ 0 h 659881"/>
                <a:gd name="connsiteX0" fmla="*/ 12700 w 3613150"/>
                <a:gd name="connsiteY0" fmla="*/ 0 h 659881"/>
                <a:gd name="connsiteX1" fmla="*/ 3613150 w 3613150"/>
                <a:gd name="connsiteY1" fmla="*/ 0 h 659881"/>
                <a:gd name="connsiteX2" fmla="*/ 3613150 w 3613150"/>
                <a:gd name="connsiteY2" fmla="*/ 323328 h 659881"/>
                <a:gd name="connsiteX3" fmla="*/ 2965450 w 3613150"/>
                <a:gd name="connsiteY3" fmla="*/ 380478 h 659881"/>
                <a:gd name="connsiteX4" fmla="*/ 1816100 w 3613150"/>
                <a:gd name="connsiteY4" fmla="*/ 659878 h 659881"/>
                <a:gd name="connsiteX5" fmla="*/ 730250 w 3613150"/>
                <a:gd name="connsiteY5" fmla="*/ 386828 h 659881"/>
                <a:gd name="connsiteX6" fmla="*/ 0 w 3613150"/>
                <a:gd name="connsiteY6" fmla="*/ 310628 h 659881"/>
                <a:gd name="connsiteX7" fmla="*/ 12700 w 3613150"/>
                <a:gd name="connsiteY7" fmla="*/ 0 h 659881"/>
                <a:gd name="connsiteX0" fmla="*/ 0 w 3625850"/>
                <a:gd name="connsiteY0" fmla="*/ 0 h 672581"/>
                <a:gd name="connsiteX1" fmla="*/ 3625850 w 3625850"/>
                <a:gd name="connsiteY1" fmla="*/ 12700 h 672581"/>
                <a:gd name="connsiteX2" fmla="*/ 3625850 w 3625850"/>
                <a:gd name="connsiteY2" fmla="*/ 336028 h 672581"/>
                <a:gd name="connsiteX3" fmla="*/ 2978150 w 3625850"/>
                <a:gd name="connsiteY3" fmla="*/ 393178 h 672581"/>
                <a:gd name="connsiteX4" fmla="*/ 1828800 w 3625850"/>
                <a:gd name="connsiteY4" fmla="*/ 672578 h 672581"/>
                <a:gd name="connsiteX5" fmla="*/ 742950 w 3625850"/>
                <a:gd name="connsiteY5" fmla="*/ 399528 h 672581"/>
                <a:gd name="connsiteX6" fmla="*/ 12700 w 3625850"/>
                <a:gd name="connsiteY6" fmla="*/ 323328 h 672581"/>
                <a:gd name="connsiteX7" fmla="*/ 0 w 3625850"/>
                <a:gd name="connsiteY7" fmla="*/ 0 h 672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25850" h="672581">
                  <a:moveTo>
                    <a:pt x="0" y="0"/>
                  </a:moveTo>
                  <a:lnTo>
                    <a:pt x="3625850" y="12700"/>
                  </a:lnTo>
                  <a:lnTo>
                    <a:pt x="3625850" y="336028"/>
                  </a:lnTo>
                  <a:cubicBezTo>
                    <a:pt x="3407833" y="323241"/>
                    <a:pt x="3277658" y="337086"/>
                    <a:pt x="2978150" y="393178"/>
                  </a:cubicBezTo>
                  <a:cubicBezTo>
                    <a:pt x="2678642" y="449270"/>
                    <a:pt x="2201333" y="671520"/>
                    <a:pt x="1828800" y="672578"/>
                  </a:cubicBezTo>
                  <a:cubicBezTo>
                    <a:pt x="1456267" y="673636"/>
                    <a:pt x="1045633" y="457736"/>
                    <a:pt x="742950" y="399528"/>
                  </a:cubicBezTo>
                  <a:cubicBezTo>
                    <a:pt x="440267" y="341320"/>
                    <a:pt x="247650" y="306395"/>
                    <a:pt x="12700" y="323328"/>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nvGrpSpPr>
            <p:cNvPr id="12" name="Group 11">
              <a:extLst>
                <a:ext uri="{FF2B5EF4-FFF2-40B4-BE49-F238E27FC236}">
                  <a16:creationId xmlns:a16="http://schemas.microsoft.com/office/drawing/2014/main" id="{C507900E-B762-2718-2B46-F145E5854F63}"/>
                </a:ext>
              </a:extLst>
            </p:cNvPr>
            <p:cNvGrpSpPr/>
            <p:nvPr/>
          </p:nvGrpSpPr>
          <p:grpSpPr>
            <a:xfrm>
              <a:off x="3301999" y="2354746"/>
              <a:ext cx="5334708" cy="1614409"/>
              <a:chOff x="3301999" y="2354746"/>
              <a:chExt cx="5334708" cy="1614409"/>
            </a:xfrm>
          </p:grpSpPr>
          <p:pic>
            <p:nvPicPr>
              <p:cNvPr id="13" name="Picture 12">
                <a:extLst>
                  <a:ext uri="{FF2B5EF4-FFF2-40B4-BE49-F238E27FC236}">
                    <a16:creationId xmlns:a16="http://schemas.microsoft.com/office/drawing/2014/main" id="{FF88D65C-24A9-1D8B-319E-07586A676EA5}"/>
                  </a:ext>
                </a:extLst>
              </p:cNvPr>
              <p:cNvPicPr>
                <a:picLocks noChangeAspect="1"/>
              </p:cNvPicPr>
              <p:nvPr/>
            </p:nvPicPr>
            <p:blipFill rotWithShape="1">
              <a:blip r:embed="rId6"/>
              <a:srcRect l="1244" r="1244" b="7320"/>
              <a:stretch/>
            </p:blipFill>
            <p:spPr>
              <a:xfrm>
                <a:off x="4216399" y="2796209"/>
                <a:ext cx="3572934" cy="586473"/>
              </a:xfrm>
              <a:prstGeom prst="rect">
                <a:avLst/>
              </a:prstGeom>
            </p:spPr>
          </p:pic>
          <p:pic>
            <p:nvPicPr>
              <p:cNvPr id="14" name="Picture 13">
                <a:extLst>
                  <a:ext uri="{FF2B5EF4-FFF2-40B4-BE49-F238E27FC236}">
                    <a16:creationId xmlns:a16="http://schemas.microsoft.com/office/drawing/2014/main" id="{62698009-3F0F-EA76-FEDA-6DB65DAC50EE}"/>
                  </a:ext>
                </a:extLst>
              </p:cNvPr>
              <p:cNvPicPr>
                <a:picLocks noChangeAspect="1"/>
              </p:cNvPicPr>
              <p:nvPr/>
            </p:nvPicPr>
            <p:blipFill rotWithShape="1">
              <a:blip r:embed="rId6"/>
              <a:srcRect l="1244" r="1244" b="7320"/>
              <a:stretch/>
            </p:blipFill>
            <p:spPr>
              <a:xfrm flipV="1">
                <a:off x="4216399" y="3382682"/>
                <a:ext cx="3572934" cy="586473"/>
              </a:xfrm>
              <a:prstGeom prst="rect">
                <a:avLst/>
              </a:prstGeom>
            </p:spPr>
          </p:pic>
          <p:sp>
            <p:nvSpPr>
              <p:cNvPr id="15" name="Rectangle 12">
                <a:extLst>
                  <a:ext uri="{FF2B5EF4-FFF2-40B4-BE49-F238E27FC236}">
                    <a16:creationId xmlns:a16="http://schemas.microsoft.com/office/drawing/2014/main" id="{119F5299-EC17-97CF-5C18-C24DB8387AFA}"/>
                  </a:ext>
                </a:extLst>
              </p:cNvPr>
              <p:cNvSpPr/>
              <p:nvPr/>
            </p:nvSpPr>
            <p:spPr>
              <a:xfrm>
                <a:off x="4184649" y="2354746"/>
                <a:ext cx="3625850" cy="672581"/>
              </a:xfrm>
              <a:custGeom>
                <a:avLst/>
                <a:gdLst>
                  <a:gd name="connsiteX0" fmla="*/ 0 w 3505200"/>
                  <a:gd name="connsiteY0" fmla="*/ 0 h 532878"/>
                  <a:gd name="connsiteX1" fmla="*/ 3505200 w 3505200"/>
                  <a:gd name="connsiteY1" fmla="*/ 0 h 532878"/>
                  <a:gd name="connsiteX2" fmla="*/ 3505200 w 3505200"/>
                  <a:gd name="connsiteY2" fmla="*/ 532878 h 532878"/>
                  <a:gd name="connsiteX3" fmla="*/ 0 w 3505200"/>
                  <a:gd name="connsiteY3" fmla="*/ 532878 h 532878"/>
                  <a:gd name="connsiteX4" fmla="*/ 0 w 3505200"/>
                  <a:gd name="connsiteY4" fmla="*/ 0 h 532878"/>
                  <a:gd name="connsiteX0" fmla="*/ 0 w 3505200"/>
                  <a:gd name="connsiteY0" fmla="*/ 0 h 532878"/>
                  <a:gd name="connsiteX1" fmla="*/ 3505200 w 3505200"/>
                  <a:gd name="connsiteY1" fmla="*/ 0 h 532878"/>
                  <a:gd name="connsiteX2" fmla="*/ 3505200 w 3505200"/>
                  <a:gd name="connsiteY2" fmla="*/ 532878 h 532878"/>
                  <a:gd name="connsiteX3" fmla="*/ 1739900 w 3505200"/>
                  <a:gd name="connsiteY3" fmla="*/ 526528 h 532878"/>
                  <a:gd name="connsiteX4" fmla="*/ 0 w 3505200"/>
                  <a:gd name="connsiteY4" fmla="*/ 532878 h 532878"/>
                  <a:gd name="connsiteX5" fmla="*/ 0 w 3505200"/>
                  <a:gd name="connsiteY5" fmla="*/ 0 h 532878"/>
                  <a:gd name="connsiteX0" fmla="*/ 0 w 3505200"/>
                  <a:gd name="connsiteY0" fmla="*/ 0 h 532878"/>
                  <a:gd name="connsiteX1" fmla="*/ 3505200 w 3505200"/>
                  <a:gd name="connsiteY1" fmla="*/ 0 h 532878"/>
                  <a:gd name="connsiteX2" fmla="*/ 3505200 w 3505200"/>
                  <a:gd name="connsiteY2" fmla="*/ 532878 h 532878"/>
                  <a:gd name="connsiteX3" fmla="*/ 1739900 w 3505200"/>
                  <a:gd name="connsiteY3" fmla="*/ 526528 h 532878"/>
                  <a:gd name="connsiteX4" fmla="*/ 654050 w 3505200"/>
                  <a:gd name="connsiteY4" fmla="*/ 520178 h 532878"/>
                  <a:gd name="connsiteX5" fmla="*/ 0 w 3505200"/>
                  <a:gd name="connsiteY5" fmla="*/ 532878 h 532878"/>
                  <a:gd name="connsiteX6" fmla="*/ 0 w 3505200"/>
                  <a:gd name="connsiteY6" fmla="*/ 0 h 532878"/>
                  <a:gd name="connsiteX0" fmla="*/ 0 w 3505200"/>
                  <a:gd name="connsiteY0" fmla="*/ 0 h 532878"/>
                  <a:gd name="connsiteX1" fmla="*/ 3505200 w 3505200"/>
                  <a:gd name="connsiteY1" fmla="*/ 0 h 532878"/>
                  <a:gd name="connsiteX2" fmla="*/ 3505200 w 3505200"/>
                  <a:gd name="connsiteY2" fmla="*/ 532878 h 532878"/>
                  <a:gd name="connsiteX3" fmla="*/ 2882900 w 3505200"/>
                  <a:gd name="connsiteY3" fmla="*/ 532878 h 532878"/>
                  <a:gd name="connsiteX4" fmla="*/ 1739900 w 3505200"/>
                  <a:gd name="connsiteY4" fmla="*/ 526528 h 532878"/>
                  <a:gd name="connsiteX5" fmla="*/ 654050 w 3505200"/>
                  <a:gd name="connsiteY5" fmla="*/ 520178 h 532878"/>
                  <a:gd name="connsiteX6" fmla="*/ 0 w 3505200"/>
                  <a:gd name="connsiteY6" fmla="*/ 532878 h 532878"/>
                  <a:gd name="connsiteX7" fmla="*/ 0 w 3505200"/>
                  <a:gd name="connsiteY7" fmla="*/ 0 h 532878"/>
                  <a:gd name="connsiteX0" fmla="*/ 0 w 3505200"/>
                  <a:gd name="connsiteY0" fmla="*/ 0 h 653528"/>
                  <a:gd name="connsiteX1" fmla="*/ 3505200 w 3505200"/>
                  <a:gd name="connsiteY1" fmla="*/ 0 h 653528"/>
                  <a:gd name="connsiteX2" fmla="*/ 3505200 w 3505200"/>
                  <a:gd name="connsiteY2" fmla="*/ 532878 h 653528"/>
                  <a:gd name="connsiteX3" fmla="*/ 2882900 w 3505200"/>
                  <a:gd name="connsiteY3" fmla="*/ 532878 h 653528"/>
                  <a:gd name="connsiteX4" fmla="*/ 1758950 w 3505200"/>
                  <a:gd name="connsiteY4" fmla="*/ 653528 h 653528"/>
                  <a:gd name="connsiteX5" fmla="*/ 654050 w 3505200"/>
                  <a:gd name="connsiteY5" fmla="*/ 520178 h 653528"/>
                  <a:gd name="connsiteX6" fmla="*/ 0 w 3505200"/>
                  <a:gd name="connsiteY6" fmla="*/ 532878 h 653528"/>
                  <a:gd name="connsiteX7" fmla="*/ 0 w 3505200"/>
                  <a:gd name="connsiteY7" fmla="*/ 0 h 653528"/>
                  <a:gd name="connsiteX0" fmla="*/ 0 w 3505200"/>
                  <a:gd name="connsiteY0" fmla="*/ 0 h 653560"/>
                  <a:gd name="connsiteX1" fmla="*/ 3505200 w 3505200"/>
                  <a:gd name="connsiteY1" fmla="*/ 0 h 653560"/>
                  <a:gd name="connsiteX2" fmla="*/ 3505200 w 3505200"/>
                  <a:gd name="connsiteY2" fmla="*/ 532878 h 653560"/>
                  <a:gd name="connsiteX3" fmla="*/ 2882900 w 3505200"/>
                  <a:gd name="connsiteY3" fmla="*/ 532878 h 653560"/>
                  <a:gd name="connsiteX4" fmla="*/ 1758950 w 3505200"/>
                  <a:gd name="connsiteY4" fmla="*/ 653528 h 653560"/>
                  <a:gd name="connsiteX5" fmla="*/ 654050 w 3505200"/>
                  <a:gd name="connsiteY5" fmla="*/ 520178 h 653560"/>
                  <a:gd name="connsiteX6" fmla="*/ 0 w 3505200"/>
                  <a:gd name="connsiteY6" fmla="*/ 532878 h 653560"/>
                  <a:gd name="connsiteX7" fmla="*/ 0 w 3505200"/>
                  <a:gd name="connsiteY7" fmla="*/ 0 h 653560"/>
                  <a:gd name="connsiteX0" fmla="*/ 0 w 3505200"/>
                  <a:gd name="connsiteY0" fmla="*/ 0 h 653560"/>
                  <a:gd name="connsiteX1" fmla="*/ 3505200 w 3505200"/>
                  <a:gd name="connsiteY1" fmla="*/ 0 h 653560"/>
                  <a:gd name="connsiteX2" fmla="*/ 3505200 w 3505200"/>
                  <a:gd name="connsiteY2" fmla="*/ 532878 h 653560"/>
                  <a:gd name="connsiteX3" fmla="*/ 2882900 w 3505200"/>
                  <a:gd name="connsiteY3" fmla="*/ 532878 h 653560"/>
                  <a:gd name="connsiteX4" fmla="*/ 1758950 w 3505200"/>
                  <a:gd name="connsiteY4" fmla="*/ 653528 h 653560"/>
                  <a:gd name="connsiteX5" fmla="*/ 654050 w 3505200"/>
                  <a:gd name="connsiteY5" fmla="*/ 520178 h 653560"/>
                  <a:gd name="connsiteX6" fmla="*/ 0 w 3505200"/>
                  <a:gd name="connsiteY6" fmla="*/ 532878 h 653560"/>
                  <a:gd name="connsiteX7" fmla="*/ 0 w 3505200"/>
                  <a:gd name="connsiteY7" fmla="*/ 0 h 653560"/>
                  <a:gd name="connsiteX0" fmla="*/ 0 w 3505200"/>
                  <a:gd name="connsiteY0" fmla="*/ 0 h 653560"/>
                  <a:gd name="connsiteX1" fmla="*/ 3505200 w 3505200"/>
                  <a:gd name="connsiteY1" fmla="*/ 0 h 653560"/>
                  <a:gd name="connsiteX2" fmla="*/ 3505200 w 3505200"/>
                  <a:gd name="connsiteY2" fmla="*/ 532878 h 653560"/>
                  <a:gd name="connsiteX3" fmla="*/ 2882900 w 3505200"/>
                  <a:gd name="connsiteY3" fmla="*/ 532878 h 653560"/>
                  <a:gd name="connsiteX4" fmla="*/ 1758950 w 3505200"/>
                  <a:gd name="connsiteY4" fmla="*/ 653528 h 653560"/>
                  <a:gd name="connsiteX5" fmla="*/ 654050 w 3505200"/>
                  <a:gd name="connsiteY5" fmla="*/ 520178 h 653560"/>
                  <a:gd name="connsiteX6" fmla="*/ 0 w 3505200"/>
                  <a:gd name="connsiteY6" fmla="*/ 532878 h 653560"/>
                  <a:gd name="connsiteX7" fmla="*/ 0 w 3505200"/>
                  <a:gd name="connsiteY7" fmla="*/ 0 h 653560"/>
                  <a:gd name="connsiteX0" fmla="*/ 0 w 3505200"/>
                  <a:gd name="connsiteY0" fmla="*/ 0 h 653560"/>
                  <a:gd name="connsiteX1" fmla="*/ 3505200 w 3505200"/>
                  <a:gd name="connsiteY1" fmla="*/ 0 h 653560"/>
                  <a:gd name="connsiteX2" fmla="*/ 3505200 w 3505200"/>
                  <a:gd name="connsiteY2" fmla="*/ 532878 h 653560"/>
                  <a:gd name="connsiteX3" fmla="*/ 2882900 w 3505200"/>
                  <a:gd name="connsiteY3" fmla="*/ 532878 h 653560"/>
                  <a:gd name="connsiteX4" fmla="*/ 1758950 w 3505200"/>
                  <a:gd name="connsiteY4" fmla="*/ 653528 h 653560"/>
                  <a:gd name="connsiteX5" fmla="*/ 654050 w 3505200"/>
                  <a:gd name="connsiteY5" fmla="*/ 520178 h 653560"/>
                  <a:gd name="connsiteX6" fmla="*/ 0 w 3505200"/>
                  <a:gd name="connsiteY6" fmla="*/ 532878 h 653560"/>
                  <a:gd name="connsiteX7" fmla="*/ 0 w 3505200"/>
                  <a:gd name="connsiteY7" fmla="*/ 0 h 653560"/>
                  <a:gd name="connsiteX0" fmla="*/ 0 w 3505200"/>
                  <a:gd name="connsiteY0" fmla="*/ 0 h 656022"/>
                  <a:gd name="connsiteX1" fmla="*/ 3505200 w 3505200"/>
                  <a:gd name="connsiteY1" fmla="*/ 0 h 656022"/>
                  <a:gd name="connsiteX2" fmla="*/ 3505200 w 3505200"/>
                  <a:gd name="connsiteY2" fmla="*/ 532878 h 656022"/>
                  <a:gd name="connsiteX3" fmla="*/ 2908300 w 3505200"/>
                  <a:gd name="connsiteY3" fmla="*/ 374128 h 656022"/>
                  <a:gd name="connsiteX4" fmla="*/ 1758950 w 3505200"/>
                  <a:gd name="connsiteY4" fmla="*/ 653528 h 656022"/>
                  <a:gd name="connsiteX5" fmla="*/ 654050 w 3505200"/>
                  <a:gd name="connsiteY5" fmla="*/ 520178 h 656022"/>
                  <a:gd name="connsiteX6" fmla="*/ 0 w 3505200"/>
                  <a:gd name="connsiteY6" fmla="*/ 532878 h 656022"/>
                  <a:gd name="connsiteX7" fmla="*/ 0 w 3505200"/>
                  <a:gd name="connsiteY7" fmla="*/ 0 h 656022"/>
                  <a:gd name="connsiteX0" fmla="*/ 0 w 3505200"/>
                  <a:gd name="connsiteY0" fmla="*/ 0 h 656022"/>
                  <a:gd name="connsiteX1" fmla="*/ 3505200 w 3505200"/>
                  <a:gd name="connsiteY1" fmla="*/ 0 h 656022"/>
                  <a:gd name="connsiteX2" fmla="*/ 3486150 w 3505200"/>
                  <a:gd name="connsiteY2" fmla="*/ 304278 h 656022"/>
                  <a:gd name="connsiteX3" fmla="*/ 2908300 w 3505200"/>
                  <a:gd name="connsiteY3" fmla="*/ 374128 h 656022"/>
                  <a:gd name="connsiteX4" fmla="*/ 1758950 w 3505200"/>
                  <a:gd name="connsiteY4" fmla="*/ 653528 h 656022"/>
                  <a:gd name="connsiteX5" fmla="*/ 654050 w 3505200"/>
                  <a:gd name="connsiteY5" fmla="*/ 520178 h 656022"/>
                  <a:gd name="connsiteX6" fmla="*/ 0 w 3505200"/>
                  <a:gd name="connsiteY6" fmla="*/ 532878 h 656022"/>
                  <a:gd name="connsiteX7" fmla="*/ 0 w 3505200"/>
                  <a:gd name="connsiteY7" fmla="*/ 0 h 656022"/>
                  <a:gd name="connsiteX0" fmla="*/ 0 w 3505200"/>
                  <a:gd name="connsiteY0" fmla="*/ 0 h 657198"/>
                  <a:gd name="connsiteX1" fmla="*/ 3505200 w 3505200"/>
                  <a:gd name="connsiteY1" fmla="*/ 0 h 657198"/>
                  <a:gd name="connsiteX2" fmla="*/ 3486150 w 3505200"/>
                  <a:gd name="connsiteY2" fmla="*/ 304278 h 657198"/>
                  <a:gd name="connsiteX3" fmla="*/ 2908300 w 3505200"/>
                  <a:gd name="connsiteY3" fmla="*/ 374128 h 657198"/>
                  <a:gd name="connsiteX4" fmla="*/ 1758950 w 3505200"/>
                  <a:gd name="connsiteY4" fmla="*/ 653528 h 657198"/>
                  <a:gd name="connsiteX5" fmla="*/ 654050 w 3505200"/>
                  <a:gd name="connsiteY5" fmla="*/ 520178 h 657198"/>
                  <a:gd name="connsiteX6" fmla="*/ 6350 w 3505200"/>
                  <a:gd name="connsiteY6" fmla="*/ 323328 h 657198"/>
                  <a:gd name="connsiteX7" fmla="*/ 0 w 3505200"/>
                  <a:gd name="connsiteY7" fmla="*/ 0 h 657198"/>
                  <a:gd name="connsiteX0" fmla="*/ 0 w 3505200"/>
                  <a:gd name="connsiteY0" fmla="*/ 0 h 657198"/>
                  <a:gd name="connsiteX1" fmla="*/ 3505200 w 3505200"/>
                  <a:gd name="connsiteY1" fmla="*/ 0 h 657198"/>
                  <a:gd name="connsiteX2" fmla="*/ 3486150 w 3505200"/>
                  <a:gd name="connsiteY2" fmla="*/ 304278 h 657198"/>
                  <a:gd name="connsiteX3" fmla="*/ 2908300 w 3505200"/>
                  <a:gd name="connsiteY3" fmla="*/ 374128 h 657198"/>
                  <a:gd name="connsiteX4" fmla="*/ 1758950 w 3505200"/>
                  <a:gd name="connsiteY4" fmla="*/ 653528 h 657198"/>
                  <a:gd name="connsiteX5" fmla="*/ 654050 w 3505200"/>
                  <a:gd name="connsiteY5" fmla="*/ 520178 h 657198"/>
                  <a:gd name="connsiteX6" fmla="*/ 6350 w 3505200"/>
                  <a:gd name="connsiteY6" fmla="*/ 323328 h 657198"/>
                  <a:gd name="connsiteX7" fmla="*/ 0 w 3505200"/>
                  <a:gd name="connsiteY7" fmla="*/ 0 h 657198"/>
                  <a:gd name="connsiteX0" fmla="*/ 0 w 3505200"/>
                  <a:gd name="connsiteY0" fmla="*/ 0 h 657323"/>
                  <a:gd name="connsiteX1" fmla="*/ 3505200 w 3505200"/>
                  <a:gd name="connsiteY1" fmla="*/ 0 h 657323"/>
                  <a:gd name="connsiteX2" fmla="*/ 3486150 w 3505200"/>
                  <a:gd name="connsiteY2" fmla="*/ 304278 h 657323"/>
                  <a:gd name="connsiteX3" fmla="*/ 2908300 w 3505200"/>
                  <a:gd name="connsiteY3" fmla="*/ 374128 h 657323"/>
                  <a:gd name="connsiteX4" fmla="*/ 1758950 w 3505200"/>
                  <a:gd name="connsiteY4" fmla="*/ 653528 h 657323"/>
                  <a:gd name="connsiteX5" fmla="*/ 654050 w 3505200"/>
                  <a:gd name="connsiteY5" fmla="*/ 520178 h 657323"/>
                  <a:gd name="connsiteX6" fmla="*/ 12700 w 3505200"/>
                  <a:gd name="connsiteY6" fmla="*/ 297928 h 657323"/>
                  <a:gd name="connsiteX7" fmla="*/ 0 w 3505200"/>
                  <a:gd name="connsiteY7" fmla="*/ 0 h 657323"/>
                  <a:gd name="connsiteX0" fmla="*/ 0 w 3505200"/>
                  <a:gd name="connsiteY0" fmla="*/ 0 h 653531"/>
                  <a:gd name="connsiteX1" fmla="*/ 3505200 w 3505200"/>
                  <a:gd name="connsiteY1" fmla="*/ 0 h 653531"/>
                  <a:gd name="connsiteX2" fmla="*/ 3486150 w 3505200"/>
                  <a:gd name="connsiteY2" fmla="*/ 304278 h 653531"/>
                  <a:gd name="connsiteX3" fmla="*/ 2908300 w 3505200"/>
                  <a:gd name="connsiteY3" fmla="*/ 374128 h 653531"/>
                  <a:gd name="connsiteX4" fmla="*/ 1758950 w 3505200"/>
                  <a:gd name="connsiteY4" fmla="*/ 653528 h 653531"/>
                  <a:gd name="connsiteX5" fmla="*/ 673100 w 3505200"/>
                  <a:gd name="connsiteY5" fmla="*/ 380478 h 653531"/>
                  <a:gd name="connsiteX6" fmla="*/ 12700 w 3505200"/>
                  <a:gd name="connsiteY6" fmla="*/ 297928 h 653531"/>
                  <a:gd name="connsiteX7" fmla="*/ 0 w 3505200"/>
                  <a:gd name="connsiteY7" fmla="*/ 0 h 653531"/>
                  <a:gd name="connsiteX0" fmla="*/ 0 w 3517900"/>
                  <a:gd name="connsiteY0" fmla="*/ 0 h 653531"/>
                  <a:gd name="connsiteX1" fmla="*/ 3505200 w 3517900"/>
                  <a:gd name="connsiteY1" fmla="*/ 0 h 653531"/>
                  <a:gd name="connsiteX2" fmla="*/ 3517900 w 3517900"/>
                  <a:gd name="connsiteY2" fmla="*/ 304278 h 653531"/>
                  <a:gd name="connsiteX3" fmla="*/ 2908300 w 3517900"/>
                  <a:gd name="connsiteY3" fmla="*/ 374128 h 653531"/>
                  <a:gd name="connsiteX4" fmla="*/ 1758950 w 3517900"/>
                  <a:gd name="connsiteY4" fmla="*/ 653528 h 653531"/>
                  <a:gd name="connsiteX5" fmla="*/ 673100 w 3517900"/>
                  <a:gd name="connsiteY5" fmla="*/ 380478 h 653531"/>
                  <a:gd name="connsiteX6" fmla="*/ 12700 w 3517900"/>
                  <a:gd name="connsiteY6" fmla="*/ 297928 h 653531"/>
                  <a:gd name="connsiteX7" fmla="*/ 0 w 3517900"/>
                  <a:gd name="connsiteY7" fmla="*/ 0 h 653531"/>
                  <a:gd name="connsiteX0" fmla="*/ 0 w 3505200"/>
                  <a:gd name="connsiteY0" fmla="*/ 0 h 653531"/>
                  <a:gd name="connsiteX1" fmla="*/ 3505200 w 3505200"/>
                  <a:gd name="connsiteY1" fmla="*/ 0 h 653531"/>
                  <a:gd name="connsiteX2" fmla="*/ 3498850 w 3505200"/>
                  <a:gd name="connsiteY2" fmla="*/ 304278 h 653531"/>
                  <a:gd name="connsiteX3" fmla="*/ 2908300 w 3505200"/>
                  <a:gd name="connsiteY3" fmla="*/ 374128 h 653531"/>
                  <a:gd name="connsiteX4" fmla="*/ 1758950 w 3505200"/>
                  <a:gd name="connsiteY4" fmla="*/ 653528 h 653531"/>
                  <a:gd name="connsiteX5" fmla="*/ 673100 w 3505200"/>
                  <a:gd name="connsiteY5" fmla="*/ 380478 h 653531"/>
                  <a:gd name="connsiteX6" fmla="*/ 12700 w 3505200"/>
                  <a:gd name="connsiteY6" fmla="*/ 297928 h 653531"/>
                  <a:gd name="connsiteX7" fmla="*/ 0 w 3505200"/>
                  <a:gd name="connsiteY7" fmla="*/ 0 h 653531"/>
                  <a:gd name="connsiteX0" fmla="*/ 31750 w 3536950"/>
                  <a:gd name="connsiteY0" fmla="*/ 0 h 653531"/>
                  <a:gd name="connsiteX1" fmla="*/ 3536950 w 3536950"/>
                  <a:gd name="connsiteY1" fmla="*/ 0 h 653531"/>
                  <a:gd name="connsiteX2" fmla="*/ 3530600 w 3536950"/>
                  <a:gd name="connsiteY2" fmla="*/ 304278 h 653531"/>
                  <a:gd name="connsiteX3" fmla="*/ 2940050 w 3536950"/>
                  <a:gd name="connsiteY3" fmla="*/ 374128 h 653531"/>
                  <a:gd name="connsiteX4" fmla="*/ 1790700 w 3536950"/>
                  <a:gd name="connsiteY4" fmla="*/ 653528 h 653531"/>
                  <a:gd name="connsiteX5" fmla="*/ 704850 w 3536950"/>
                  <a:gd name="connsiteY5" fmla="*/ 380478 h 653531"/>
                  <a:gd name="connsiteX6" fmla="*/ 0 w 3536950"/>
                  <a:gd name="connsiteY6" fmla="*/ 297928 h 653531"/>
                  <a:gd name="connsiteX7" fmla="*/ 31750 w 3536950"/>
                  <a:gd name="connsiteY7" fmla="*/ 0 h 653531"/>
                  <a:gd name="connsiteX0" fmla="*/ 0 w 3549650"/>
                  <a:gd name="connsiteY0" fmla="*/ 0 h 659881"/>
                  <a:gd name="connsiteX1" fmla="*/ 3549650 w 3549650"/>
                  <a:gd name="connsiteY1" fmla="*/ 6350 h 659881"/>
                  <a:gd name="connsiteX2" fmla="*/ 3543300 w 3549650"/>
                  <a:gd name="connsiteY2" fmla="*/ 310628 h 659881"/>
                  <a:gd name="connsiteX3" fmla="*/ 2952750 w 3549650"/>
                  <a:gd name="connsiteY3" fmla="*/ 380478 h 659881"/>
                  <a:gd name="connsiteX4" fmla="*/ 1803400 w 3549650"/>
                  <a:gd name="connsiteY4" fmla="*/ 659878 h 659881"/>
                  <a:gd name="connsiteX5" fmla="*/ 717550 w 3549650"/>
                  <a:gd name="connsiteY5" fmla="*/ 386828 h 659881"/>
                  <a:gd name="connsiteX6" fmla="*/ 12700 w 3549650"/>
                  <a:gd name="connsiteY6" fmla="*/ 304278 h 659881"/>
                  <a:gd name="connsiteX7" fmla="*/ 0 w 3549650"/>
                  <a:gd name="connsiteY7" fmla="*/ 0 h 659881"/>
                  <a:gd name="connsiteX0" fmla="*/ 0 w 3600450"/>
                  <a:gd name="connsiteY0" fmla="*/ 0 h 659881"/>
                  <a:gd name="connsiteX1" fmla="*/ 3549650 w 3600450"/>
                  <a:gd name="connsiteY1" fmla="*/ 6350 h 659881"/>
                  <a:gd name="connsiteX2" fmla="*/ 3600450 w 3600450"/>
                  <a:gd name="connsiteY2" fmla="*/ 323328 h 659881"/>
                  <a:gd name="connsiteX3" fmla="*/ 2952750 w 3600450"/>
                  <a:gd name="connsiteY3" fmla="*/ 380478 h 659881"/>
                  <a:gd name="connsiteX4" fmla="*/ 1803400 w 3600450"/>
                  <a:gd name="connsiteY4" fmla="*/ 659878 h 659881"/>
                  <a:gd name="connsiteX5" fmla="*/ 717550 w 3600450"/>
                  <a:gd name="connsiteY5" fmla="*/ 386828 h 659881"/>
                  <a:gd name="connsiteX6" fmla="*/ 12700 w 3600450"/>
                  <a:gd name="connsiteY6" fmla="*/ 304278 h 659881"/>
                  <a:gd name="connsiteX7" fmla="*/ 0 w 3600450"/>
                  <a:gd name="connsiteY7" fmla="*/ 0 h 659881"/>
                  <a:gd name="connsiteX0" fmla="*/ 0 w 3600450"/>
                  <a:gd name="connsiteY0" fmla="*/ 0 h 659881"/>
                  <a:gd name="connsiteX1" fmla="*/ 3600450 w 3600450"/>
                  <a:gd name="connsiteY1" fmla="*/ 0 h 659881"/>
                  <a:gd name="connsiteX2" fmla="*/ 3600450 w 3600450"/>
                  <a:gd name="connsiteY2" fmla="*/ 323328 h 659881"/>
                  <a:gd name="connsiteX3" fmla="*/ 2952750 w 3600450"/>
                  <a:gd name="connsiteY3" fmla="*/ 380478 h 659881"/>
                  <a:gd name="connsiteX4" fmla="*/ 1803400 w 3600450"/>
                  <a:gd name="connsiteY4" fmla="*/ 659878 h 659881"/>
                  <a:gd name="connsiteX5" fmla="*/ 717550 w 3600450"/>
                  <a:gd name="connsiteY5" fmla="*/ 386828 h 659881"/>
                  <a:gd name="connsiteX6" fmla="*/ 12700 w 3600450"/>
                  <a:gd name="connsiteY6" fmla="*/ 304278 h 659881"/>
                  <a:gd name="connsiteX7" fmla="*/ 0 w 3600450"/>
                  <a:gd name="connsiteY7" fmla="*/ 0 h 659881"/>
                  <a:gd name="connsiteX0" fmla="*/ 12700 w 3613150"/>
                  <a:gd name="connsiteY0" fmla="*/ 0 h 659881"/>
                  <a:gd name="connsiteX1" fmla="*/ 3613150 w 3613150"/>
                  <a:gd name="connsiteY1" fmla="*/ 0 h 659881"/>
                  <a:gd name="connsiteX2" fmla="*/ 3613150 w 3613150"/>
                  <a:gd name="connsiteY2" fmla="*/ 323328 h 659881"/>
                  <a:gd name="connsiteX3" fmla="*/ 2965450 w 3613150"/>
                  <a:gd name="connsiteY3" fmla="*/ 380478 h 659881"/>
                  <a:gd name="connsiteX4" fmla="*/ 1816100 w 3613150"/>
                  <a:gd name="connsiteY4" fmla="*/ 659878 h 659881"/>
                  <a:gd name="connsiteX5" fmla="*/ 730250 w 3613150"/>
                  <a:gd name="connsiteY5" fmla="*/ 386828 h 659881"/>
                  <a:gd name="connsiteX6" fmla="*/ 0 w 3613150"/>
                  <a:gd name="connsiteY6" fmla="*/ 310628 h 659881"/>
                  <a:gd name="connsiteX7" fmla="*/ 12700 w 3613150"/>
                  <a:gd name="connsiteY7" fmla="*/ 0 h 659881"/>
                  <a:gd name="connsiteX0" fmla="*/ 0 w 3625850"/>
                  <a:gd name="connsiteY0" fmla="*/ 0 h 672581"/>
                  <a:gd name="connsiteX1" fmla="*/ 3625850 w 3625850"/>
                  <a:gd name="connsiteY1" fmla="*/ 12700 h 672581"/>
                  <a:gd name="connsiteX2" fmla="*/ 3625850 w 3625850"/>
                  <a:gd name="connsiteY2" fmla="*/ 336028 h 672581"/>
                  <a:gd name="connsiteX3" fmla="*/ 2978150 w 3625850"/>
                  <a:gd name="connsiteY3" fmla="*/ 393178 h 672581"/>
                  <a:gd name="connsiteX4" fmla="*/ 1828800 w 3625850"/>
                  <a:gd name="connsiteY4" fmla="*/ 672578 h 672581"/>
                  <a:gd name="connsiteX5" fmla="*/ 742950 w 3625850"/>
                  <a:gd name="connsiteY5" fmla="*/ 399528 h 672581"/>
                  <a:gd name="connsiteX6" fmla="*/ 12700 w 3625850"/>
                  <a:gd name="connsiteY6" fmla="*/ 323328 h 672581"/>
                  <a:gd name="connsiteX7" fmla="*/ 0 w 3625850"/>
                  <a:gd name="connsiteY7" fmla="*/ 0 h 672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25850" h="672581">
                    <a:moveTo>
                      <a:pt x="0" y="0"/>
                    </a:moveTo>
                    <a:lnTo>
                      <a:pt x="3625850" y="12700"/>
                    </a:lnTo>
                    <a:lnTo>
                      <a:pt x="3625850" y="336028"/>
                    </a:lnTo>
                    <a:cubicBezTo>
                      <a:pt x="3407833" y="323241"/>
                      <a:pt x="3277658" y="337086"/>
                      <a:pt x="2978150" y="393178"/>
                    </a:cubicBezTo>
                    <a:cubicBezTo>
                      <a:pt x="2678642" y="449270"/>
                      <a:pt x="2201333" y="671520"/>
                      <a:pt x="1828800" y="672578"/>
                    </a:cubicBezTo>
                    <a:cubicBezTo>
                      <a:pt x="1456267" y="673636"/>
                      <a:pt x="1045633" y="457736"/>
                      <a:pt x="742950" y="399528"/>
                    </a:cubicBezTo>
                    <a:cubicBezTo>
                      <a:pt x="440267" y="341320"/>
                      <a:pt x="247650" y="306395"/>
                      <a:pt x="12700" y="323328"/>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DB939E1B-884F-EC00-3CD8-DF7CF58BA7AA}"/>
                      </a:ext>
                    </a:extLst>
                  </p:cNvPr>
                  <p:cNvSpPr txBox="1"/>
                  <p:nvPr/>
                </p:nvSpPr>
                <p:spPr>
                  <a:xfrm>
                    <a:off x="5638800" y="2691036"/>
                    <a:ext cx="914400" cy="354849"/>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p>
                            <m:sSup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sSupPr>
                            <m:e>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𝐴</m:t>
                              </m:r>
                            </m:e>
                            <m:sup>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m:t>
                              </m:r>
                            </m:sup>
                          </m:sSup>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47" name="TextBox 46">
                    <a:extLst>
                      <a:ext uri="{FF2B5EF4-FFF2-40B4-BE49-F238E27FC236}">
                        <a16:creationId xmlns:a16="http://schemas.microsoft.com/office/drawing/2014/main" id="{A08F8C87-5856-40ED-8A9B-E14454319AC7}"/>
                      </a:ext>
                    </a:extLst>
                  </p:cNvPr>
                  <p:cNvSpPr txBox="1">
                    <a:spLocks noRot="1" noChangeAspect="1" noMove="1" noResize="1" noEditPoints="1" noAdjustHandles="1" noChangeArrowheads="1" noChangeShapeType="1" noTextEdit="1"/>
                  </p:cNvSpPr>
                  <p:nvPr/>
                </p:nvSpPr>
                <p:spPr>
                  <a:xfrm>
                    <a:off x="5638800" y="2691036"/>
                    <a:ext cx="914400" cy="354849"/>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14E540AD-A8AF-1CA7-DCA6-FB312F32A700}"/>
                      </a:ext>
                    </a:extLst>
                  </p:cNvPr>
                  <p:cNvSpPr txBox="1"/>
                  <p:nvPr/>
                </p:nvSpPr>
                <p:spPr>
                  <a:xfrm>
                    <a:off x="5083174" y="3227722"/>
                    <a:ext cx="914400" cy="354849"/>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𝑀</m:t>
                          </m:r>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=1</m:t>
                          </m:r>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48" name="TextBox 47">
                    <a:extLst>
                      <a:ext uri="{FF2B5EF4-FFF2-40B4-BE49-F238E27FC236}">
                        <a16:creationId xmlns:a16="http://schemas.microsoft.com/office/drawing/2014/main" id="{72A8C9FB-ACC7-4E3C-8B9C-923570E84467}"/>
                      </a:ext>
                    </a:extLst>
                  </p:cNvPr>
                  <p:cNvSpPr txBox="1">
                    <a:spLocks noRot="1" noChangeAspect="1" noMove="1" noResize="1" noEditPoints="1" noAdjustHandles="1" noChangeArrowheads="1" noChangeShapeType="1" noTextEdit="1"/>
                  </p:cNvSpPr>
                  <p:nvPr/>
                </p:nvSpPr>
                <p:spPr>
                  <a:xfrm>
                    <a:off x="5083174" y="3227722"/>
                    <a:ext cx="914400" cy="354849"/>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4737D33E-9256-41D8-A79F-2B62B0985295}"/>
                      </a:ext>
                    </a:extLst>
                  </p:cNvPr>
                  <p:cNvSpPr txBox="1"/>
                  <p:nvPr/>
                </p:nvSpPr>
                <p:spPr>
                  <a:xfrm>
                    <a:off x="3301999" y="3046390"/>
                    <a:ext cx="914400" cy="354849"/>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𝑀</m:t>
                              </m:r>
                            </m:e>
                            <m: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1</m:t>
                              </m:r>
                            </m:sub>
                          </m:s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&gt;1</m:t>
                          </m:r>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49" name="TextBox 48">
                    <a:extLst>
                      <a:ext uri="{FF2B5EF4-FFF2-40B4-BE49-F238E27FC236}">
                        <a16:creationId xmlns:a16="http://schemas.microsoft.com/office/drawing/2014/main" id="{14F05E27-B20E-4D10-8C13-73ECC1E9804D}"/>
                      </a:ext>
                    </a:extLst>
                  </p:cNvPr>
                  <p:cNvSpPr txBox="1">
                    <a:spLocks noRot="1" noChangeAspect="1" noMove="1" noResize="1" noEditPoints="1" noAdjustHandles="1" noChangeArrowheads="1" noChangeShapeType="1" noTextEdit="1"/>
                  </p:cNvSpPr>
                  <p:nvPr/>
                </p:nvSpPr>
                <p:spPr>
                  <a:xfrm>
                    <a:off x="3301999" y="3046390"/>
                    <a:ext cx="914400" cy="354849"/>
                  </a:xfrm>
                  <a:prstGeom prst="rect">
                    <a:avLst/>
                  </a:prstGeom>
                  <a:blipFill>
                    <a:blip r:embed="rId9"/>
                    <a:stretch>
                      <a:fillRect/>
                    </a:stretch>
                  </a:blipFill>
                </p:spPr>
                <p:txBody>
                  <a:bodyPr/>
                  <a:lstStyle/>
                  <a:p>
                    <a:r>
                      <a:rPr lang="en-US">
                        <a:noFill/>
                      </a:rPr>
                      <a:t> </a:t>
                    </a:r>
                  </a:p>
                </p:txBody>
              </p:sp>
            </mc:Fallback>
          </mc:AlternateContent>
          <p:sp>
            <p:nvSpPr>
              <p:cNvPr id="19" name="TextBox 18">
                <a:extLst>
                  <a:ext uri="{FF2B5EF4-FFF2-40B4-BE49-F238E27FC236}">
                    <a16:creationId xmlns:a16="http://schemas.microsoft.com/office/drawing/2014/main" id="{CEC4444B-3C33-D04F-560E-F017FC8F0A3E}"/>
                  </a:ext>
                </a:extLst>
              </p:cNvPr>
              <p:cNvSpPr txBox="1"/>
              <p:nvPr/>
            </p:nvSpPr>
            <p:spPr>
              <a:xfrm>
                <a:off x="3301999" y="3223815"/>
                <a:ext cx="914400" cy="354849"/>
              </a:xfrm>
              <a:prstGeom prst="rect">
                <a:avLst/>
              </a:prstGeom>
            </p:spPr>
            <p:txBody>
              <a:bodyPr vert="horz" wrap="none" lIns="91440" tIns="45720" rIns="91440" bIns="45720" rtlCol="0">
                <a:noAutofit/>
              </a:bodyPr>
              <a:lstStyle/>
              <a:p>
                <a:pPr marL="0" indent="0" algn="l">
                  <a:lnSpc>
                    <a:spcPts val="1800"/>
                  </a:lnSpc>
                  <a:spcAft>
                    <a:spcPts val="600"/>
                  </a:spcAft>
                  <a:buNone/>
                </a:pPr>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53D5F4C9-B2DF-7DB2-0F25-847F80009743}"/>
                      </a:ext>
                    </a:extLst>
                  </p:cNvPr>
                  <p:cNvSpPr txBox="1"/>
                  <p:nvPr/>
                </p:nvSpPr>
                <p:spPr>
                  <a:xfrm>
                    <a:off x="3469869" y="3397332"/>
                    <a:ext cx="641847" cy="354849"/>
                  </a:xfrm>
                  <a:prstGeom prst="rect">
                    <a:avLst/>
                  </a:prstGeom>
                </p:spPr>
                <p:txBody>
                  <a:bodyPr vert="horz" wrap="none" lIns="91440" tIns="45720" rIns="91440" bIns="45720" rtlCol="0">
                    <a:noAutofit/>
                  </a:bodyPr>
                  <a:lstStyle/>
                  <a:p>
                    <a:pPr>
                      <a:lnSpc>
                        <a:spcPts val="1800"/>
                      </a:lnSpc>
                      <a:spcAft>
                        <a:spcPts val="600"/>
                      </a:spcAft>
                    </a:pPr>
                    <a14:m>
                      <m:oMath xmlns:m="http://schemas.openxmlformats.org/officeDocument/2006/math">
                        <m:sSub>
                          <m:sSub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𝑠</m:t>
                            </m:r>
                          </m:e>
                          <m: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1</m:t>
                            </m:r>
                          </m:sub>
                        </m:sSub>
                      </m:oMath>
                    </a14:m>
                    <a:r>
                      <a:rPr lang="en-US" sz="1600" dirty="0">
                        <a:solidFill>
                          <a:prstClr val="black">
                            <a:lumMod val="75000"/>
                            <a:lumOff val="25000"/>
                          </a:prstClr>
                        </a:solidFill>
                        <a:latin typeface="Segoe UI" panose="020B0502040204020203" pitchFamily="34" charset="0"/>
                        <a:cs typeface="Segoe UI" panose="020B0502040204020203" pitchFamily="34" charset="0"/>
                      </a:rPr>
                      <a:t>, </a:t>
                    </a:r>
                    <a14:m>
                      <m:oMath xmlns:m="http://schemas.openxmlformats.org/officeDocument/2006/math">
                        <m:sSub>
                          <m:sSubPr>
                            <m:ctrlPr>
                              <a:rPr lang="en-US" sz="1600" i="1">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i="1">
                                <a:solidFill>
                                  <a:prstClr val="black">
                                    <a:lumMod val="75000"/>
                                    <a:lumOff val="25000"/>
                                  </a:prstClr>
                                </a:solidFill>
                                <a:latin typeface="Cambria Math" panose="02040503050406030204" pitchFamily="18" charset="0"/>
                                <a:cs typeface="Segoe UI" panose="020B0502040204020203" pitchFamily="34" charset="0"/>
                              </a:rPr>
                              <m:t>𝑝</m:t>
                            </m:r>
                          </m:e>
                          <m:sub>
                            <m:sSub>
                              <m:sSubPr>
                                <m:ctrlPr>
                                  <a:rPr lang="en-US" sz="1600" i="1">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i="1">
                                    <a:solidFill>
                                      <a:prstClr val="black">
                                        <a:lumMod val="75000"/>
                                        <a:lumOff val="25000"/>
                                      </a:prstClr>
                                    </a:solidFill>
                                    <a:latin typeface="Cambria Math" panose="02040503050406030204" pitchFamily="18" charset="0"/>
                                    <a:cs typeface="Segoe UI" panose="020B0502040204020203" pitchFamily="34" charset="0"/>
                                  </a:rPr>
                                  <m:t>0</m:t>
                                </m:r>
                              </m:e>
                              <m:sub>
                                <m:r>
                                  <a:rPr lang="en-US" sz="1600" i="1">
                                    <a:solidFill>
                                      <a:prstClr val="black">
                                        <a:lumMod val="75000"/>
                                        <a:lumOff val="25000"/>
                                      </a:prstClr>
                                    </a:solidFill>
                                    <a:latin typeface="Cambria Math" panose="02040503050406030204" pitchFamily="18" charset="0"/>
                                    <a:cs typeface="Segoe UI" panose="020B0502040204020203" pitchFamily="34" charset="0"/>
                                  </a:rPr>
                                  <m:t>1</m:t>
                                </m:r>
                              </m:sub>
                            </m:sSub>
                          </m:sub>
                        </m:sSub>
                      </m:oMath>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51" name="TextBox 50">
                    <a:extLst>
                      <a:ext uri="{FF2B5EF4-FFF2-40B4-BE49-F238E27FC236}">
                        <a16:creationId xmlns:a16="http://schemas.microsoft.com/office/drawing/2014/main" id="{342BD866-B4BD-49D6-8EFB-B6E24057CCA5}"/>
                      </a:ext>
                    </a:extLst>
                  </p:cNvPr>
                  <p:cNvSpPr txBox="1">
                    <a:spLocks noRot="1" noChangeAspect="1" noMove="1" noResize="1" noEditPoints="1" noAdjustHandles="1" noChangeArrowheads="1" noChangeShapeType="1" noTextEdit="1"/>
                  </p:cNvSpPr>
                  <p:nvPr/>
                </p:nvSpPr>
                <p:spPr>
                  <a:xfrm>
                    <a:off x="3469869" y="3397332"/>
                    <a:ext cx="641847" cy="354849"/>
                  </a:xfrm>
                  <a:prstGeom prst="rect">
                    <a:avLst/>
                  </a:prstGeom>
                  <a:blipFill>
                    <a:blip r:embed="rId10"/>
                    <a:stretch>
                      <a:fillRect t="-5455" r="-6593" b="-727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3D18E926-04F0-EC3C-EE68-62AA4B0796C9}"/>
                      </a:ext>
                    </a:extLst>
                  </p:cNvPr>
                  <p:cNvSpPr txBox="1"/>
                  <p:nvPr/>
                </p:nvSpPr>
                <p:spPr>
                  <a:xfrm>
                    <a:off x="7722307" y="3008770"/>
                    <a:ext cx="914400" cy="354849"/>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𝑀</m:t>
                              </m:r>
                            </m:e>
                            <m: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2</m:t>
                              </m:r>
                            </m:sub>
                          </m:s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&lt;1</m:t>
                          </m:r>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52" name="TextBox 51">
                    <a:extLst>
                      <a:ext uri="{FF2B5EF4-FFF2-40B4-BE49-F238E27FC236}">
                        <a16:creationId xmlns:a16="http://schemas.microsoft.com/office/drawing/2014/main" id="{947C4BC7-6A3B-4802-94AC-3493A206B8F5}"/>
                      </a:ext>
                    </a:extLst>
                  </p:cNvPr>
                  <p:cNvSpPr txBox="1">
                    <a:spLocks noRot="1" noChangeAspect="1" noMove="1" noResize="1" noEditPoints="1" noAdjustHandles="1" noChangeArrowheads="1" noChangeShapeType="1" noTextEdit="1"/>
                  </p:cNvSpPr>
                  <p:nvPr/>
                </p:nvSpPr>
                <p:spPr>
                  <a:xfrm>
                    <a:off x="7722307" y="3008770"/>
                    <a:ext cx="914400" cy="354849"/>
                  </a:xfrm>
                  <a:prstGeom prst="rect">
                    <a:avLst/>
                  </a:prstGeom>
                  <a:blipFill>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B222E252-ADFB-7E1A-E63E-7D32CC6D8086}"/>
                      </a:ext>
                    </a:extLst>
                  </p:cNvPr>
                  <p:cNvSpPr txBox="1"/>
                  <p:nvPr/>
                </p:nvSpPr>
                <p:spPr>
                  <a:xfrm>
                    <a:off x="7789334" y="3352074"/>
                    <a:ext cx="838551" cy="354849"/>
                  </a:xfrm>
                  <a:prstGeom prst="rect">
                    <a:avLst/>
                  </a:prstGeom>
                </p:spPr>
                <p:txBody>
                  <a:bodyPr vert="horz" wrap="none" lIns="91440" tIns="45720" rIns="91440" bIns="45720" rtlCol="0">
                    <a:noAutofit/>
                  </a:bodyPr>
                  <a:lstStyle/>
                  <a:p>
                    <a:pPr>
                      <a:lnSpc>
                        <a:spcPts val="1800"/>
                      </a:lnSpc>
                      <a:spcAft>
                        <a:spcPts val="600"/>
                      </a:spcAft>
                    </a:pPr>
                    <a14:m>
                      <m:oMathPara xmlns:m="http://schemas.openxmlformats.org/officeDocument/2006/math">
                        <m:oMathParaPr>
                          <m:jc m:val="centerGroup"/>
                        </m:oMathParaPr>
                        <m:oMath xmlns:m="http://schemas.openxmlformats.org/officeDocument/2006/math">
                          <m:sSub>
                            <m:sSub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𝑠</m:t>
                              </m:r>
                            </m:e>
                            <m: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2</m:t>
                              </m:r>
                            </m:sub>
                          </m:sSub>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a:p>
                    <a:pPr>
                      <a:lnSpc>
                        <a:spcPts val="1800"/>
                      </a:lnSpc>
                      <a:spcAft>
                        <a:spcPts val="600"/>
                      </a:spcAft>
                    </a:pPr>
                    <a:r>
                      <a:rPr lang="en-US" sz="1600" dirty="0">
                        <a:solidFill>
                          <a:prstClr val="black">
                            <a:lumMod val="75000"/>
                            <a:lumOff val="25000"/>
                          </a:prstClr>
                        </a:solidFill>
                        <a:latin typeface="Segoe UI" panose="020B0502040204020203" pitchFamily="34" charset="0"/>
                        <a:cs typeface="Segoe UI" panose="020B0502040204020203" pitchFamily="34" charset="0"/>
                      </a:rPr>
                      <a:t> </a:t>
                    </a:r>
                    <a14:m>
                      <m:oMath xmlns:m="http://schemas.openxmlformats.org/officeDocument/2006/math">
                        <m:sSub>
                          <m:sSubPr>
                            <m:ctrlPr>
                              <a:rPr lang="en-US" sz="1600" i="1">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    </m:t>
                            </m:r>
                            <m:r>
                              <a:rPr lang="en-US" sz="1600" i="1">
                                <a:solidFill>
                                  <a:prstClr val="black">
                                    <a:lumMod val="75000"/>
                                    <a:lumOff val="25000"/>
                                  </a:prstClr>
                                </a:solidFill>
                                <a:latin typeface="Cambria Math" panose="02040503050406030204" pitchFamily="18" charset="0"/>
                                <a:cs typeface="Segoe UI" panose="020B0502040204020203" pitchFamily="34" charset="0"/>
                              </a:rPr>
                              <m:t>𝑝</m:t>
                            </m:r>
                          </m:e>
                          <m:sub>
                            <m:sSub>
                              <m:sSubPr>
                                <m:ctrlPr>
                                  <a:rPr lang="en-US" sz="1600" i="1">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i="1">
                                    <a:solidFill>
                                      <a:prstClr val="black">
                                        <a:lumMod val="75000"/>
                                        <a:lumOff val="25000"/>
                                      </a:prstClr>
                                    </a:solidFill>
                                    <a:latin typeface="Cambria Math" panose="02040503050406030204" pitchFamily="18" charset="0"/>
                                    <a:cs typeface="Segoe UI" panose="020B0502040204020203" pitchFamily="34" charset="0"/>
                                  </a:rPr>
                                  <m:t>0</m:t>
                                </m:r>
                              </m:e>
                              <m:sub>
                                <m:r>
                                  <a:rPr lang="en-US" sz="1600" i="1">
                                    <a:solidFill>
                                      <a:prstClr val="black">
                                        <a:lumMod val="75000"/>
                                        <a:lumOff val="25000"/>
                                      </a:prstClr>
                                    </a:solidFill>
                                    <a:latin typeface="Cambria Math" panose="02040503050406030204" pitchFamily="18" charset="0"/>
                                    <a:cs typeface="Segoe UI" panose="020B0502040204020203" pitchFamily="34" charset="0"/>
                                  </a:rPr>
                                  <m:t>2</m:t>
                                </m:r>
                              </m:sub>
                            </m:sSub>
                          </m:sub>
                        </m:sSub>
                      </m:oMath>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54" name="TextBox 53">
                    <a:extLst>
                      <a:ext uri="{FF2B5EF4-FFF2-40B4-BE49-F238E27FC236}">
                        <a16:creationId xmlns:a16="http://schemas.microsoft.com/office/drawing/2014/main" id="{C3943268-A487-4EB5-9760-0A84F83CA65B}"/>
                      </a:ext>
                    </a:extLst>
                  </p:cNvPr>
                  <p:cNvSpPr txBox="1">
                    <a:spLocks noRot="1" noChangeAspect="1" noMove="1" noResize="1" noEditPoints="1" noAdjustHandles="1" noChangeArrowheads="1" noChangeShapeType="1" noTextEdit="1"/>
                  </p:cNvSpPr>
                  <p:nvPr/>
                </p:nvSpPr>
                <p:spPr>
                  <a:xfrm>
                    <a:off x="7789334" y="3352074"/>
                    <a:ext cx="838551" cy="354849"/>
                  </a:xfrm>
                  <a:prstGeom prst="rect">
                    <a:avLst/>
                  </a:prstGeom>
                  <a:blipFill>
                    <a:blip r:embed="rId12"/>
                    <a:stretch>
                      <a:fillRect b="-85455"/>
                    </a:stretch>
                  </a:blipFill>
                </p:spPr>
                <p:txBody>
                  <a:bodyPr/>
                  <a:lstStyle/>
                  <a:p>
                    <a:r>
                      <a:rPr lang="en-US">
                        <a:noFill/>
                      </a:rPr>
                      <a:t> </a:t>
                    </a:r>
                  </a:p>
                </p:txBody>
              </p:sp>
            </mc:Fallback>
          </mc:AlternateContent>
          <p:cxnSp>
            <p:nvCxnSpPr>
              <p:cNvPr id="23" name="Straight Arrow Connector 22">
                <a:extLst>
                  <a:ext uri="{FF2B5EF4-FFF2-40B4-BE49-F238E27FC236}">
                    <a16:creationId xmlns:a16="http://schemas.microsoft.com/office/drawing/2014/main" id="{77AFBE55-8152-3959-3E05-1C3E04AA61DF}"/>
                  </a:ext>
                </a:extLst>
              </p:cNvPr>
              <p:cNvCxnSpPr/>
              <p:nvPr/>
            </p:nvCxnSpPr>
            <p:spPr>
              <a:xfrm>
                <a:off x="5828306" y="3382682"/>
                <a:ext cx="659958" cy="0"/>
              </a:xfrm>
              <a:prstGeom prst="straightConnector1">
                <a:avLst/>
              </a:prstGeom>
              <a:ln w="28575">
                <a:solidFill>
                  <a:srgbClr val="D24726"/>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F94C161-3EF3-03A5-F8A2-188633D218AB}"/>
                  </a:ext>
                </a:extLst>
              </p:cNvPr>
              <p:cNvCxnSpPr/>
              <p:nvPr/>
            </p:nvCxnSpPr>
            <p:spPr>
              <a:xfrm>
                <a:off x="4216399" y="2820062"/>
                <a:ext cx="0" cy="1113522"/>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94E5EB3-6EC1-4D5C-5EAC-271EA231F070}"/>
                  </a:ext>
                </a:extLst>
              </p:cNvPr>
              <p:cNvCxnSpPr/>
              <p:nvPr/>
            </p:nvCxnSpPr>
            <p:spPr>
              <a:xfrm>
                <a:off x="7789333" y="2802398"/>
                <a:ext cx="0" cy="1113522"/>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0798755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48F946C0-E708-4B82-A0E5-ED31193A14B1}"/>
              </a:ext>
            </a:extLst>
          </p:cNvPr>
          <p:cNvSpPr>
            <a:spLocks noGrp="1"/>
          </p:cNvSpPr>
          <p:nvPr>
            <p:ph type="sldNum" sz="quarter" idx="11"/>
          </p:nvPr>
        </p:nvSpPr>
        <p:spPr/>
        <p:txBody>
          <a:bodyPr/>
          <a:lstStyle/>
          <a:p>
            <a:fld id="{F0D23093-2AB0-F74C-B865-1A12A15B650E}" type="slidenum">
              <a:rPr lang="en-US" smtClean="0"/>
              <a:pPr/>
              <a:t>4</a:t>
            </a:fld>
            <a:endParaRPr lang="en-US" dirty="0"/>
          </a:p>
        </p:txBody>
      </p:sp>
      <mc:AlternateContent xmlns:mc="http://schemas.openxmlformats.org/markup-compatibility/2006" xmlns:a14="http://schemas.microsoft.com/office/drawing/2010/main">
        <mc:Choice Requires="a14">
          <p:sp>
            <p:nvSpPr>
              <p:cNvPr id="4" name="Content Placeholder 2">
                <a:extLst>
                  <a:ext uri="{FF2B5EF4-FFF2-40B4-BE49-F238E27FC236}">
                    <a16:creationId xmlns:a16="http://schemas.microsoft.com/office/drawing/2014/main" id="{B79A77E0-4842-DBE2-BABD-E8EDAC8507E0}"/>
                  </a:ext>
                </a:extLst>
              </p:cNvPr>
              <p:cNvSpPr txBox="1">
                <a:spLocks/>
              </p:cNvSpPr>
              <p:nvPr/>
            </p:nvSpPr>
            <p:spPr>
              <a:xfrm>
                <a:off x="0" y="533400"/>
                <a:ext cx="8083460" cy="5791200"/>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20000"/>
                  </a:lnSpc>
                  <a:spcBef>
                    <a:spcPts val="1200"/>
                  </a:spcBef>
                  <a:buClr>
                    <a:schemeClr val="accent1"/>
                  </a:buClr>
                  <a:buFont typeface="Wingdings" panose="05000000000000000000" pitchFamily="2" charset="2"/>
                  <a:buChar char="Ø"/>
                </a:pPr>
                <a:r>
                  <a:rPr lang="en-US" dirty="0">
                    <a:sym typeface="Monotype Sorts" pitchFamily="2" charset="2"/>
                  </a:rPr>
                  <a:t>An </a:t>
                </a:r>
                <a:r>
                  <a:rPr lang="en-US" i="1" dirty="0">
                    <a:solidFill>
                      <a:schemeClr val="accent5"/>
                    </a:solidFill>
                    <a:sym typeface="Monotype Sorts" pitchFamily="2" charset="2"/>
                  </a:rPr>
                  <a:t>actual supersonic diffuser </a:t>
                </a:r>
                <a:r>
                  <a:rPr lang="en-US" dirty="0">
                    <a:sym typeface="Monotype Sorts" pitchFamily="2" charset="2"/>
                  </a:rPr>
                  <a:t>slows down an incoming flow by a series of reflected oblique shocks in the convergent section and the throat (usually in the form of a constant area section).</a:t>
                </a:r>
              </a:p>
              <a:p>
                <a:pPr lvl="1">
                  <a:lnSpc>
                    <a:spcPct val="120000"/>
                  </a:lnSpc>
                  <a:spcBef>
                    <a:spcPts val="1200"/>
                  </a:spcBef>
                  <a:buClr>
                    <a:schemeClr val="accent1"/>
                  </a:buClr>
                  <a:buFont typeface="Wingdings" panose="05000000000000000000" pitchFamily="2" charset="2"/>
                  <a:buChar char="Ø"/>
                </a:pPr>
                <a:r>
                  <a:rPr lang="en-US" dirty="0">
                    <a:sym typeface="Monotype Sorts" pitchFamily="2" charset="2"/>
                  </a:rPr>
                  <a:t>Interaction of shock waves with the viscous flows near the wall weakens and diffuses the reflected shock patterns, which ends up in the form of a weak normal shock wave at the end of the constant area throat. </a:t>
                </a:r>
              </a:p>
              <a:p>
                <a:pPr lvl="1">
                  <a:lnSpc>
                    <a:spcPct val="120000"/>
                  </a:lnSpc>
                  <a:spcBef>
                    <a:spcPts val="1200"/>
                  </a:spcBef>
                  <a:buClr>
                    <a:schemeClr val="accent1"/>
                  </a:buClr>
                  <a:buFont typeface="Wingdings" panose="05000000000000000000" pitchFamily="2" charset="2"/>
                  <a:buChar char="Ø"/>
                </a:pPr>
                <a:r>
                  <a:rPr lang="en-US" dirty="0">
                    <a:sym typeface="Monotype Sorts" pitchFamily="2" charset="2"/>
                  </a:rPr>
                  <a:t>The subsonic flow downstream of the throat is subsequently slowed down via a diverging section. </a:t>
                </a:r>
              </a:p>
              <a:p>
                <a:pPr lvl="1">
                  <a:lnSpc>
                    <a:spcPct val="120000"/>
                  </a:lnSpc>
                  <a:spcBef>
                    <a:spcPts val="1200"/>
                  </a:spcBef>
                  <a:buClr>
                    <a:schemeClr val="accent1"/>
                  </a:buClr>
                  <a:buFont typeface="Wingdings" panose="05000000000000000000" pitchFamily="2" charset="2"/>
                  <a:buChar char="Ø"/>
                </a:pPr>
                <a:r>
                  <a:rPr lang="en-US" dirty="0">
                    <a:sym typeface="Monotype Sorts" pitchFamily="2" charset="2"/>
                  </a:rPr>
                  <a:t>As the flow is no longer isentropic, the entropy at the exit is higher and the total pressure is lower. </a:t>
                </a:r>
              </a:p>
              <a:p>
                <a:pPr lvl="1">
                  <a:lnSpc>
                    <a:spcPct val="120000"/>
                  </a:lnSpc>
                  <a:spcBef>
                    <a:spcPts val="1200"/>
                  </a:spcBef>
                  <a:buClr>
                    <a:schemeClr val="accent1"/>
                  </a:buClr>
                  <a:buFont typeface="Wingdings" panose="05000000000000000000" pitchFamily="2" charset="2"/>
                  <a:buChar char="Ø"/>
                </a:pPr>
                <a:r>
                  <a:rPr lang="en-US" dirty="0">
                    <a:sym typeface="Monotype Sorts" pitchFamily="2" charset="2"/>
                  </a:rPr>
                  <a:t>Design problem of a diffuser - </a:t>
                </a:r>
                <a:r>
                  <a:rPr lang="en-US" i="1" dirty="0">
                    <a:sym typeface="Monotype Sorts" pitchFamily="2" charset="2"/>
                  </a:rPr>
                  <a:t>design the converging, constant area and the diverging section to obtain the desired exit Mach number with least possible total pressure loss.</a:t>
                </a:r>
                <a:r>
                  <a:rPr lang="en-US" dirty="0">
                    <a:sym typeface="Monotype Sorts" pitchFamily="2" charset="2"/>
                  </a:rPr>
                  <a:t> (In other words, trying to keep </a:t>
                </a:r>
                <a14:m>
                  <m:oMath xmlns:m="http://schemas.openxmlformats.org/officeDocument/2006/math">
                    <m:sSub>
                      <m:sSubPr>
                        <m:ctrlPr>
                          <a:rPr lang="en-US" i="1" smtClean="0">
                            <a:latin typeface="Cambria Math" panose="02040503050406030204" pitchFamily="18" charset="0"/>
                            <a:sym typeface="Monotype Sorts" pitchFamily="2" charset="2"/>
                          </a:rPr>
                        </m:ctrlPr>
                      </m:sSubPr>
                      <m:e>
                        <m:r>
                          <a:rPr lang="en-US" i="1" smtClean="0">
                            <a:latin typeface="Cambria Math" panose="02040503050406030204" pitchFamily="18" charset="0"/>
                            <a:sym typeface="Monotype Sorts" pitchFamily="2" charset="2"/>
                          </a:rPr>
                          <m:t>𝑝</m:t>
                        </m:r>
                      </m:e>
                      <m:sub>
                        <m:r>
                          <a:rPr lang="en-US" i="1" smtClean="0">
                            <a:latin typeface="Cambria Math" panose="02040503050406030204" pitchFamily="18" charset="0"/>
                            <a:sym typeface="Monotype Sorts" pitchFamily="2" charset="2"/>
                          </a:rPr>
                          <m:t>0,2</m:t>
                        </m:r>
                      </m:sub>
                    </m:sSub>
                    <m:r>
                      <a:rPr lang="en-US" i="1" smtClean="0">
                        <a:latin typeface="Cambria Math" panose="02040503050406030204" pitchFamily="18" charset="0"/>
                        <a:sym typeface="Monotype Sorts" pitchFamily="2" charset="2"/>
                      </a:rPr>
                      <m:t>/</m:t>
                    </m:r>
                    <m:sSub>
                      <m:sSubPr>
                        <m:ctrlPr>
                          <a:rPr lang="en-US" i="1" smtClean="0">
                            <a:latin typeface="Cambria Math" panose="02040503050406030204" pitchFamily="18" charset="0"/>
                            <a:sym typeface="Monotype Sorts" pitchFamily="2" charset="2"/>
                          </a:rPr>
                        </m:ctrlPr>
                      </m:sSubPr>
                      <m:e>
                        <m:r>
                          <a:rPr lang="en-US" i="1" smtClean="0">
                            <a:latin typeface="Cambria Math" panose="02040503050406030204" pitchFamily="18" charset="0"/>
                            <a:sym typeface="Monotype Sorts" pitchFamily="2" charset="2"/>
                          </a:rPr>
                          <m:t>𝑝</m:t>
                        </m:r>
                      </m:e>
                      <m:sub>
                        <m:r>
                          <a:rPr lang="en-US" i="1" smtClean="0">
                            <a:latin typeface="Cambria Math" panose="02040503050406030204" pitchFamily="18" charset="0"/>
                            <a:sym typeface="Monotype Sorts" pitchFamily="2" charset="2"/>
                          </a:rPr>
                          <m:t>0,1</m:t>
                        </m:r>
                      </m:sub>
                    </m:sSub>
                  </m:oMath>
                </a14:m>
                <a:r>
                  <a:rPr lang="en-US" dirty="0">
                    <a:sym typeface="Monotype Sorts" pitchFamily="2" charset="2"/>
                  </a:rPr>
                  <a:t> as close to unity as possible.)</a:t>
                </a:r>
              </a:p>
            </p:txBody>
          </p:sp>
        </mc:Choice>
        <mc:Fallback xmlns="">
          <p:sp>
            <p:nvSpPr>
              <p:cNvPr id="4" name="Content Placeholder 2">
                <a:extLst>
                  <a:ext uri="{FF2B5EF4-FFF2-40B4-BE49-F238E27FC236}">
                    <a16:creationId xmlns:a16="http://schemas.microsoft.com/office/drawing/2014/main" id="{B79A77E0-4842-DBE2-BABD-E8EDAC8507E0}"/>
                  </a:ext>
                </a:extLst>
              </p:cNvPr>
              <p:cNvSpPr txBox="1">
                <a:spLocks noRot="1" noChangeAspect="1" noMove="1" noResize="1" noEditPoints="1" noAdjustHandles="1" noChangeArrowheads="1" noChangeShapeType="1" noTextEdit="1"/>
              </p:cNvSpPr>
              <p:nvPr/>
            </p:nvSpPr>
            <p:spPr>
              <a:xfrm>
                <a:off x="0" y="533400"/>
                <a:ext cx="8083460" cy="5791200"/>
              </a:xfrm>
              <a:prstGeom prst="rect">
                <a:avLst/>
              </a:prstGeom>
              <a:blipFill>
                <a:blip r:embed="rId3"/>
                <a:stretch>
                  <a:fillRect r="-1282" b="-2211"/>
                </a:stretch>
              </a:blipFill>
            </p:spPr>
            <p:txBody>
              <a:bodyPr/>
              <a:lstStyle/>
              <a:p>
                <a:r>
                  <a:rPr lang="en-IN">
                    <a:noFill/>
                  </a:rPr>
                  <a:t> </a:t>
                </a:r>
              </a:p>
            </p:txBody>
          </p:sp>
        </mc:Fallback>
      </mc:AlternateContent>
      <p:sp>
        <p:nvSpPr>
          <p:cNvPr id="2" name="Slide Number Placeholder 1">
            <a:extLst>
              <a:ext uri="{FF2B5EF4-FFF2-40B4-BE49-F238E27FC236}">
                <a16:creationId xmlns:a16="http://schemas.microsoft.com/office/drawing/2014/main" id="{F568C237-FDA8-E5D0-B377-12D47A86FD56}"/>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4</a:t>
            </a:fld>
            <a:endParaRPr lang="en-US"/>
          </a:p>
        </p:txBody>
      </p:sp>
      <p:sp>
        <p:nvSpPr>
          <p:cNvPr id="3" name="Title 2">
            <a:extLst>
              <a:ext uri="{FF2B5EF4-FFF2-40B4-BE49-F238E27FC236}">
                <a16:creationId xmlns:a16="http://schemas.microsoft.com/office/drawing/2014/main" id="{EF9A3356-7502-017A-F518-303B1FCFD428}"/>
              </a:ext>
            </a:extLst>
          </p:cNvPr>
          <p:cNvSpPr>
            <a:spLocks noGrp="1"/>
          </p:cNvSpPr>
          <p:nvPr>
            <p:ph type="title"/>
          </p:nvPr>
        </p:nvSpPr>
        <p:spPr>
          <a:xfrm>
            <a:off x="609601" y="148582"/>
            <a:ext cx="10972799" cy="491530"/>
          </a:xfrm>
        </p:spPr>
        <p:txBody>
          <a:bodyPr/>
          <a:lstStyle/>
          <a:p>
            <a:r>
              <a:rPr lang="en-US" dirty="0"/>
              <a:t>Ideal Vs Real Diffuser</a:t>
            </a:r>
          </a:p>
        </p:txBody>
      </p:sp>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AAA44939-E9A5-88A1-94DC-CD01E7711269}"/>
                  </a:ext>
                </a:extLst>
              </p:cNvPr>
              <p:cNvSpPr/>
              <p:nvPr/>
            </p:nvSpPr>
            <p:spPr>
              <a:xfrm>
                <a:off x="9004602" y="2667000"/>
                <a:ext cx="1237061" cy="417505"/>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p>
                <a:pPr>
                  <a:spcAft>
                    <a:spcPts val="600"/>
                  </a:spcAft>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𝑠</m:t>
                          </m:r>
                        </m:e>
                        <m:sub>
                          <m:r>
                            <a:rPr lang="en-US" i="1">
                              <a:latin typeface="Cambria Math" panose="02040503050406030204" pitchFamily="18" charset="0"/>
                            </a:rPr>
                            <m:t>2</m:t>
                          </m:r>
                        </m:sub>
                      </m:sSub>
                      <m:r>
                        <a:rPr lang="en-US" i="1">
                          <a:latin typeface="Cambria Math" panose="02040503050406030204" pitchFamily="18" charset="0"/>
                        </a:rPr>
                        <m:t>&gt;</m:t>
                      </m:r>
                      <m:sSub>
                        <m:sSubPr>
                          <m:ctrlPr>
                            <a:rPr lang="en-US" i="1">
                              <a:latin typeface="Cambria Math" panose="02040503050406030204" pitchFamily="18" charset="0"/>
                            </a:rPr>
                          </m:ctrlPr>
                        </m:sSubPr>
                        <m:e>
                          <m:r>
                            <a:rPr lang="en-US" i="1">
                              <a:latin typeface="Cambria Math" panose="02040503050406030204" pitchFamily="18" charset="0"/>
                            </a:rPr>
                            <m:t>𝑠</m:t>
                          </m:r>
                        </m:e>
                        <m:sub>
                          <m:r>
                            <a:rPr lang="en-US" i="1">
                              <a:latin typeface="Cambria Math" panose="02040503050406030204" pitchFamily="18" charset="0"/>
                            </a:rPr>
                            <m:t>1</m:t>
                          </m:r>
                        </m:sub>
                      </m:sSub>
                    </m:oMath>
                  </m:oMathPara>
                </a14:m>
                <a:endParaRPr lang="en-US" i="1" dirty="0">
                  <a:latin typeface="Cambria Math" panose="02040503050406030204" pitchFamily="18" charset="0"/>
                </a:endParaRPr>
              </a:p>
            </p:txBody>
          </p:sp>
        </mc:Choice>
        <mc:Fallback xmlns="">
          <p:sp>
            <p:nvSpPr>
              <p:cNvPr id="6" name="Rectangle 5">
                <a:extLst>
                  <a:ext uri="{FF2B5EF4-FFF2-40B4-BE49-F238E27FC236}">
                    <a16:creationId xmlns:a16="http://schemas.microsoft.com/office/drawing/2014/main" id="{AAA44939-E9A5-88A1-94DC-CD01E7711269}"/>
                  </a:ext>
                </a:extLst>
              </p:cNvPr>
              <p:cNvSpPr>
                <a:spLocks noRot="1" noChangeAspect="1" noMove="1" noResize="1" noEditPoints="1" noAdjustHandles="1" noChangeArrowheads="1" noChangeShapeType="1" noTextEdit="1"/>
              </p:cNvSpPr>
              <p:nvPr/>
            </p:nvSpPr>
            <p:spPr>
              <a:xfrm>
                <a:off x="9004602" y="2667000"/>
                <a:ext cx="1237061" cy="417505"/>
              </a:xfrm>
              <a:prstGeom prst="rect">
                <a:avLst/>
              </a:prstGeom>
              <a:blipFill>
                <a:blip r:embed="rId4"/>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61DA3F34-9D4F-5471-19F6-E81CE3CB8626}"/>
                  </a:ext>
                </a:extLst>
              </p:cNvPr>
              <p:cNvSpPr/>
              <p:nvPr/>
            </p:nvSpPr>
            <p:spPr>
              <a:xfrm>
                <a:off x="8784468" y="3657600"/>
                <a:ext cx="1677328" cy="417505"/>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p>
                <a:pPr>
                  <a:spcAft>
                    <a:spcPts val="600"/>
                  </a:spcAft>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0,2</m:t>
                          </m:r>
                        </m:sub>
                      </m:sSub>
                      <m:r>
                        <a:rPr lang="en-US" i="1">
                          <a:latin typeface="Cambria Math" panose="02040503050406030204" pitchFamily="18" charset="0"/>
                        </a:rPr>
                        <m:t>&lt;</m:t>
                      </m:r>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0,1</m:t>
                          </m:r>
                        </m:sub>
                      </m:sSub>
                    </m:oMath>
                  </m:oMathPara>
                </a14:m>
                <a:endParaRPr lang="en-US" i="1" dirty="0">
                  <a:latin typeface="Cambria Math" panose="02040503050406030204" pitchFamily="18" charset="0"/>
                </a:endParaRPr>
              </a:p>
            </p:txBody>
          </p:sp>
        </mc:Choice>
        <mc:Fallback xmlns="">
          <p:sp>
            <p:nvSpPr>
              <p:cNvPr id="7" name="Rectangle 6">
                <a:extLst>
                  <a:ext uri="{FF2B5EF4-FFF2-40B4-BE49-F238E27FC236}">
                    <a16:creationId xmlns:a16="http://schemas.microsoft.com/office/drawing/2014/main" id="{61DA3F34-9D4F-5471-19F6-E81CE3CB8626}"/>
                  </a:ext>
                </a:extLst>
              </p:cNvPr>
              <p:cNvSpPr>
                <a:spLocks noRot="1" noChangeAspect="1" noMove="1" noResize="1" noEditPoints="1" noAdjustHandles="1" noChangeArrowheads="1" noChangeShapeType="1" noTextEdit="1"/>
              </p:cNvSpPr>
              <p:nvPr/>
            </p:nvSpPr>
            <p:spPr>
              <a:xfrm>
                <a:off x="8784468" y="3657600"/>
                <a:ext cx="1677328" cy="417505"/>
              </a:xfrm>
              <a:prstGeom prst="rect">
                <a:avLst/>
              </a:prstGeom>
              <a:blipFill>
                <a:blip r:embed="rId5"/>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p:grpSp>
        <p:nvGrpSpPr>
          <p:cNvPr id="9" name="Group 8">
            <a:extLst>
              <a:ext uri="{FF2B5EF4-FFF2-40B4-BE49-F238E27FC236}">
                <a16:creationId xmlns:a16="http://schemas.microsoft.com/office/drawing/2014/main" id="{E807FFCC-87E9-BCC7-65D1-847596248185}"/>
              </a:ext>
            </a:extLst>
          </p:cNvPr>
          <p:cNvGrpSpPr/>
          <p:nvPr/>
        </p:nvGrpSpPr>
        <p:grpSpPr>
          <a:xfrm>
            <a:off x="7291958" y="381000"/>
            <a:ext cx="5433442" cy="2139430"/>
            <a:chOff x="3333804" y="2294338"/>
            <a:chExt cx="6001019" cy="2130197"/>
          </a:xfrm>
        </p:grpSpPr>
        <p:sp>
          <p:nvSpPr>
            <p:cNvPr id="10" name="Rectangle 9">
              <a:extLst>
                <a:ext uri="{FF2B5EF4-FFF2-40B4-BE49-F238E27FC236}">
                  <a16:creationId xmlns:a16="http://schemas.microsoft.com/office/drawing/2014/main" id="{41ADA007-E683-F2B6-F880-5D38B1504792}"/>
                </a:ext>
              </a:extLst>
            </p:cNvPr>
            <p:cNvSpPr/>
            <p:nvPr/>
          </p:nvSpPr>
          <p:spPr>
            <a:xfrm>
              <a:off x="4248204" y="2414415"/>
              <a:ext cx="3572934" cy="1962323"/>
            </a:xfrm>
            <a:prstGeom prst="rect">
              <a:avLst/>
            </a:prstGeom>
            <a:pattFill prst="wdUpDiag">
              <a:fgClr>
                <a:srgbClr val="1995A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2">
              <a:extLst>
                <a:ext uri="{FF2B5EF4-FFF2-40B4-BE49-F238E27FC236}">
                  <a16:creationId xmlns:a16="http://schemas.microsoft.com/office/drawing/2014/main" id="{E9F012C1-DDA1-7190-80D8-74BA5FE813CF}"/>
                </a:ext>
              </a:extLst>
            </p:cNvPr>
            <p:cNvSpPr/>
            <p:nvPr/>
          </p:nvSpPr>
          <p:spPr>
            <a:xfrm>
              <a:off x="4214602" y="2294338"/>
              <a:ext cx="3640138" cy="648997"/>
            </a:xfrm>
            <a:custGeom>
              <a:avLst/>
              <a:gdLst>
                <a:gd name="connsiteX0" fmla="*/ 0 w 3505200"/>
                <a:gd name="connsiteY0" fmla="*/ 0 h 532878"/>
                <a:gd name="connsiteX1" fmla="*/ 3505200 w 3505200"/>
                <a:gd name="connsiteY1" fmla="*/ 0 h 532878"/>
                <a:gd name="connsiteX2" fmla="*/ 3505200 w 3505200"/>
                <a:gd name="connsiteY2" fmla="*/ 532878 h 532878"/>
                <a:gd name="connsiteX3" fmla="*/ 0 w 3505200"/>
                <a:gd name="connsiteY3" fmla="*/ 532878 h 532878"/>
                <a:gd name="connsiteX4" fmla="*/ 0 w 3505200"/>
                <a:gd name="connsiteY4" fmla="*/ 0 h 532878"/>
                <a:gd name="connsiteX0" fmla="*/ 0 w 3505200"/>
                <a:gd name="connsiteY0" fmla="*/ 0 h 532878"/>
                <a:gd name="connsiteX1" fmla="*/ 3505200 w 3505200"/>
                <a:gd name="connsiteY1" fmla="*/ 0 h 532878"/>
                <a:gd name="connsiteX2" fmla="*/ 3505200 w 3505200"/>
                <a:gd name="connsiteY2" fmla="*/ 532878 h 532878"/>
                <a:gd name="connsiteX3" fmla="*/ 1739900 w 3505200"/>
                <a:gd name="connsiteY3" fmla="*/ 526528 h 532878"/>
                <a:gd name="connsiteX4" fmla="*/ 0 w 3505200"/>
                <a:gd name="connsiteY4" fmla="*/ 532878 h 532878"/>
                <a:gd name="connsiteX5" fmla="*/ 0 w 3505200"/>
                <a:gd name="connsiteY5" fmla="*/ 0 h 532878"/>
                <a:gd name="connsiteX0" fmla="*/ 0 w 3505200"/>
                <a:gd name="connsiteY0" fmla="*/ 0 h 532878"/>
                <a:gd name="connsiteX1" fmla="*/ 3505200 w 3505200"/>
                <a:gd name="connsiteY1" fmla="*/ 0 h 532878"/>
                <a:gd name="connsiteX2" fmla="*/ 3505200 w 3505200"/>
                <a:gd name="connsiteY2" fmla="*/ 532878 h 532878"/>
                <a:gd name="connsiteX3" fmla="*/ 1739900 w 3505200"/>
                <a:gd name="connsiteY3" fmla="*/ 526528 h 532878"/>
                <a:gd name="connsiteX4" fmla="*/ 654050 w 3505200"/>
                <a:gd name="connsiteY4" fmla="*/ 520178 h 532878"/>
                <a:gd name="connsiteX5" fmla="*/ 0 w 3505200"/>
                <a:gd name="connsiteY5" fmla="*/ 532878 h 532878"/>
                <a:gd name="connsiteX6" fmla="*/ 0 w 3505200"/>
                <a:gd name="connsiteY6" fmla="*/ 0 h 532878"/>
                <a:gd name="connsiteX0" fmla="*/ 0 w 3505200"/>
                <a:gd name="connsiteY0" fmla="*/ 0 h 532878"/>
                <a:gd name="connsiteX1" fmla="*/ 3505200 w 3505200"/>
                <a:gd name="connsiteY1" fmla="*/ 0 h 532878"/>
                <a:gd name="connsiteX2" fmla="*/ 3505200 w 3505200"/>
                <a:gd name="connsiteY2" fmla="*/ 532878 h 532878"/>
                <a:gd name="connsiteX3" fmla="*/ 2882900 w 3505200"/>
                <a:gd name="connsiteY3" fmla="*/ 532878 h 532878"/>
                <a:gd name="connsiteX4" fmla="*/ 1739900 w 3505200"/>
                <a:gd name="connsiteY4" fmla="*/ 526528 h 532878"/>
                <a:gd name="connsiteX5" fmla="*/ 654050 w 3505200"/>
                <a:gd name="connsiteY5" fmla="*/ 520178 h 532878"/>
                <a:gd name="connsiteX6" fmla="*/ 0 w 3505200"/>
                <a:gd name="connsiteY6" fmla="*/ 532878 h 532878"/>
                <a:gd name="connsiteX7" fmla="*/ 0 w 3505200"/>
                <a:gd name="connsiteY7" fmla="*/ 0 h 532878"/>
                <a:gd name="connsiteX0" fmla="*/ 0 w 3505200"/>
                <a:gd name="connsiteY0" fmla="*/ 0 h 653528"/>
                <a:gd name="connsiteX1" fmla="*/ 3505200 w 3505200"/>
                <a:gd name="connsiteY1" fmla="*/ 0 h 653528"/>
                <a:gd name="connsiteX2" fmla="*/ 3505200 w 3505200"/>
                <a:gd name="connsiteY2" fmla="*/ 532878 h 653528"/>
                <a:gd name="connsiteX3" fmla="*/ 2882900 w 3505200"/>
                <a:gd name="connsiteY3" fmla="*/ 532878 h 653528"/>
                <a:gd name="connsiteX4" fmla="*/ 1758950 w 3505200"/>
                <a:gd name="connsiteY4" fmla="*/ 653528 h 653528"/>
                <a:gd name="connsiteX5" fmla="*/ 654050 w 3505200"/>
                <a:gd name="connsiteY5" fmla="*/ 520178 h 653528"/>
                <a:gd name="connsiteX6" fmla="*/ 0 w 3505200"/>
                <a:gd name="connsiteY6" fmla="*/ 532878 h 653528"/>
                <a:gd name="connsiteX7" fmla="*/ 0 w 3505200"/>
                <a:gd name="connsiteY7" fmla="*/ 0 h 653528"/>
                <a:gd name="connsiteX0" fmla="*/ 0 w 3505200"/>
                <a:gd name="connsiteY0" fmla="*/ 0 h 653560"/>
                <a:gd name="connsiteX1" fmla="*/ 3505200 w 3505200"/>
                <a:gd name="connsiteY1" fmla="*/ 0 h 653560"/>
                <a:gd name="connsiteX2" fmla="*/ 3505200 w 3505200"/>
                <a:gd name="connsiteY2" fmla="*/ 532878 h 653560"/>
                <a:gd name="connsiteX3" fmla="*/ 2882900 w 3505200"/>
                <a:gd name="connsiteY3" fmla="*/ 532878 h 653560"/>
                <a:gd name="connsiteX4" fmla="*/ 1758950 w 3505200"/>
                <a:gd name="connsiteY4" fmla="*/ 653528 h 653560"/>
                <a:gd name="connsiteX5" fmla="*/ 654050 w 3505200"/>
                <a:gd name="connsiteY5" fmla="*/ 520178 h 653560"/>
                <a:gd name="connsiteX6" fmla="*/ 0 w 3505200"/>
                <a:gd name="connsiteY6" fmla="*/ 532878 h 653560"/>
                <a:gd name="connsiteX7" fmla="*/ 0 w 3505200"/>
                <a:gd name="connsiteY7" fmla="*/ 0 h 653560"/>
                <a:gd name="connsiteX0" fmla="*/ 0 w 3505200"/>
                <a:gd name="connsiteY0" fmla="*/ 0 h 653560"/>
                <a:gd name="connsiteX1" fmla="*/ 3505200 w 3505200"/>
                <a:gd name="connsiteY1" fmla="*/ 0 h 653560"/>
                <a:gd name="connsiteX2" fmla="*/ 3505200 w 3505200"/>
                <a:gd name="connsiteY2" fmla="*/ 532878 h 653560"/>
                <a:gd name="connsiteX3" fmla="*/ 2882900 w 3505200"/>
                <a:gd name="connsiteY3" fmla="*/ 532878 h 653560"/>
                <a:gd name="connsiteX4" fmla="*/ 1758950 w 3505200"/>
                <a:gd name="connsiteY4" fmla="*/ 653528 h 653560"/>
                <a:gd name="connsiteX5" fmla="*/ 654050 w 3505200"/>
                <a:gd name="connsiteY5" fmla="*/ 520178 h 653560"/>
                <a:gd name="connsiteX6" fmla="*/ 0 w 3505200"/>
                <a:gd name="connsiteY6" fmla="*/ 532878 h 653560"/>
                <a:gd name="connsiteX7" fmla="*/ 0 w 3505200"/>
                <a:gd name="connsiteY7" fmla="*/ 0 h 653560"/>
                <a:gd name="connsiteX0" fmla="*/ 0 w 3505200"/>
                <a:gd name="connsiteY0" fmla="*/ 0 h 653560"/>
                <a:gd name="connsiteX1" fmla="*/ 3505200 w 3505200"/>
                <a:gd name="connsiteY1" fmla="*/ 0 h 653560"/>
                <a:gd name="connsiteX2" fmla="*/ 3505200 w 3505200"/>
                <a:gd name="connsiteY2" fmla="*/ 532878 h 653560"/>
                <a:gd name="connsiteX3" fmla="*/ 2882900 w 3505200"/>
                <a:gd name="connsiteY3" fmla="*/ 532878 h 653560"/>
                <a:gd name="connsiteX4" fmla="*/ 1758950 w 3505200"/>
                <a:gd name="connsiteY4" fmla="*/ 653528 h 653560"/>
                <a:gd name="connsiteX5" fmla="*/ 654050 w 3505200"/>
                <a:gd name="connsiteY5" fmla="*/ 520178 h 653560"/>
                <a:gd name="connsiteX6" fmla="*/ 0 w 3505200"/>
                <a:gd name="connsiteY6" fmla="*/ 532878 h 653560"/>
                <a:gd name="connsiteX7" fmla="*/ 0 w 3505200"/>
                <a:gd name="connsiteY7" fmla="*/ 0 h 653560"/>
                <a:gd name="connsiteX0" fmla="*/ 0 w 3505200"/>
                <a:gd name="connsiteY0" fmla="*/ 0 h 653560"/>
                <a:gd name="connsiteX1" fmla="*/ 3505200 w 3505200"/>
                <a:gd name="connsiteY1" fmla="*/ 0 h 653560"/>
                <a:gd name="connsiteX2" fmla="*/ 3505200 w 3505200"/>
                <a:gd name="connsiteY2" fmla="*/ 532878 h 653560"/>
                <a:gd name="connsiteX3" fmla="*/ 2882900 w 3505200"/>
                <a:gd name="connsiteY3" fmla="*/ 532878 h 653560"/>
                <a:gd name="connsiteX4" fmla="*/ 1758950 w 3505200"/>
                <a:gd name="connsiteY4" fmla="*/ 653528 h 653560"/>
                <a:gd name="connsiteX5" fmla="*/ 654050 w 3505200"/>
                <a:gd name="connsiteY5" fmla="*/ 520178 h 653560"/>
                <a:gd name="connsiteX6" fmla="*/ 0 w 3505200"/>
                <a:gd name="connsiteY6" fmla="*/ 532878 h 653560"/>
                <a:gd name="connsiteX7" fmla="*/ 0 w 3505200"/>
                <a:gd name="connsiteY7" fmla="*/ 0 h 653560"/>
                <a:gd name="connsiteX0" fmla="*/ 0 w 3505200"/>
                <a:gd name="connsiteY0" fmla="*/ 0 h 656022"/>
                <a:gd name="connsiteX1" fmla="*/ 3505200 w 3505200"/>
                <a:gd name="connsiteY1" fmla="*/ 0 h 656022"/>
                <a:gd name="connsiteX2" fmla="*/ 3505200 w 3505200"/>
                <a:gd name="connsiteY2" fmla="*/ 532878 h 656022"/>
                <a:gd name="connsiteX3" fmla="*/ 2908300 w 3505200"/>
                <a:gd name="connsiteY3" fmla="*/ 374128 h 656022"/>
                <a:gd name="connsiteX4" fmla="*/ 1758950 w 3505200"/>
                <a:gd name="connsiteY4" fmla="*/ 653528 h 656022"/>
                <a:gd name="connsiteX5" fmla="*/ 654050 w 3505200"/>
                <a:gd name="connsiteY5" fmla="*/ 520178 h 656022"/>
                <a:gd name="connsiteX6" fmla="*/ 0 w 3505200"/>
                <a:gd name="connsiteY6" fmla="*/ 532878 h 656022"/>
                <a:gd name="connsiteX7" fmla="*/ 0 w 3505200"/>
                <a:gd name="connsiteY7" fmla="*/ 0 h 656022"/>
                <a:gd name="connsiteX0" fmla="*/ 0 w 3505200"/>
                <a:gd name="connsiteY0" fmla="*/ 0 h 656022"/>
                <a:gd name="connsiteX1" fmla="*/ 3505200 w 3505200"/>
                <a:gd name="connsiteY1" fmla="*/ 0 h 656022"/>
                <a:gd name="connsiteX2" fmla="*/ 3486150 w 3505200"/>
                <a:gd name="connsiteY2" fmla="*/ 304278 h 656022"/>
                <a:gd name="connsiteX3" fmla="*/ 2908300 w 3505200"/>
                <a:gd name="connsiteY3" fmla="*/ 374128 h 656022"/>
                <a:gd name="connsiteX4" fmla="*/ 1758950 w 3505200"/>
                <a:gd name="connsiteY4" fmla="*/ 653528 h 656022"/>
                <a:gd name="connsiteX5" fmla="*/ 654050 w 3505200"/>
                <a:gd name="connsiteY5" fmla="*/ 520178 h 656022"/>
                <a:gd name="connsiteX6" fmla="*/ 0 w 3505200"/>
                <a:gd name="connsiteY6" fmla="*/ 532878 h 656022"/>
                <a:gd name="connsiteX7" fmla="*/ 0 w 3505200"/>
                <a:gd name="connsiteY7" fmla="*/ 0 h 656022"/>
                <a:gd name="connsiteX0" fmla="*/ 0 w 3505200"/>
                <a:gd name="connsiteY0" fmla="*/ 0 h 657198"/>
                <a:gd name="connsiteX1" fmla="*/ 3505200 w 3505200"/>
                <a:gd name="connsiteY1" fmla="*/ 0 h 657198"/>
                <a:gd name="connsiteX2" fmla="*/ 3486150 w 3505200"/>
                <a:gd name="connsiteY2" fmla="*/ 304278 h 657198"/>
                <a:gd name="connsiteX3" fmla="*/ 2908300 w 3505200"/>
                <a:gd name="connsiteY3" fmla="*/ 374128 h 657198"/>
                <a:gd name="connsiteX4" fmla="*/ 1758950 w 3505200"/>
                <a:gd name="connsiteY4" fmla="*/ 653528 h 657198"/>
                <a:gd name="connsiteX5" fmla="*/ 654050 w 3505200"/>
                <a:gd name="connsiteY5" fmla="*/ 520178 h 657198"/>
                <a:gd name="connsiteX6" fmla="*/ 6350 w 3505200"/>
                <a:gd name="connsiteY6" fmla="*/ 323328 h 657198"/>
                <a:gd name="connsiteX7" fmla="*/ 0 w 3505200"/>
                <a:gd name="connsiteY7" fmla="*/ 0 h 657198"/>
                <a:gd name="connsiteX0" fmla="*/ 0 w 3505200"/>
                <a:gd name="connsiteY0" fmla="*/ 0 h 657198"/>
                <a:gd name="connsiteX1" fmla="*/ 3505200 w 3505200"/>
                <a:gd name="connsiteY1" fmla="*/ 0 h 657198"/>
                <a:gd name="connsiteX2" fmla="*/ 3486150 w 3505200"/>
                <a:gd name="connsiteY2" fmla="*/ 304278 h 657198"/>
                <a:gd name="connsiteX3" fmla="*/ 2908300 w 3505200"/>
                <a:gd name="connsiteY3" fmla="*/ 374128 h 657198"/>
                <a:gd name="connsiteX4" fmla="*/ 1758950 w 3505200"/>
                <a:gd name="connsiteY4" fmla="*/ 653528 h 657198"/>
                <a:gd name="connsiteX5" fmla="*/ 654050 w 3505200"/>
                <a:gd name="connsiteY5" fmla="*/ 520178 h 657198"/>
                <a:gd name="connsiteX6" fmla="*/ 6350 w 3505200"/>
                <a:gd name="connsiteY6" fmla="*/ 323328 h 657198"/>
                <a:gd name="connsiteX7" fmla="*/ 0 w 3505200"/>
                <a:gd name="connsiteY7" fmla="*/ 0 h 657198"/>
                <a:gd name="connsiteX0" fmla="*/ 0 w 3505200"/>
                <a:gd name="connsiteY0" fmla="*/ 0 h 657323"/>
                <a:gd name="connsiteX1" fmla="*/ 3505200 w 3505200"/>
                <a:gd name="connsiteY1" fmla="*/ 0 h 657323"/>
                <a:gd name="connsiteX2" fmla="*/ 3486150 w 3505200"/>
                <a:gd name="connsiteY2" fmla="*/ 304278 h 657323"/>
                <a:gd name="connsiteX3" fmla="*/ 2908300 w 3505200"/>
                <a:gd name="connsiteY3" fmla="*/ 374128 h 657323"/>
                <a:gd name="connsiteX4" fmla="*/ 1758950 w 3505200"/>
                <a:gd name="connsiteY4" fmla="*/ 653528 h 657323"/>
                <a:gd name="connsiteX5" fmla="*/ 654050 w 3505200"/>
                <a:gd name="connsiteY5" fmla="*/ 520178 h 657323"/>
                <a:gd name="connsiteX6" fmla="*/ 12700 w 3505200"/>
                <a:gd name="connsiteY6" fmla="*/ 297928 h 657323"/>
                <a:gd name="connsiteX7" fmla="*/ 0 w 3505200"/>
                <a:gd name="connsiteY7" fmla="*/ 0 h 657323"/>
                <a:gd name="connsiteX0" fmla="*/ 0 w 3505200"/>
                <a:gd name="connsiteY0" fmla="*/ 0 h 653531"/>
                <a:gd name="connsiteX1" fmla="*/ 3505200 w 3505200"/>
                <a:gd name="connsiteY1" fmla="*/ 0 h 653531"/>
                <a:gd name="connsiteX2" fmla="*/ 3486150 w 3505200"/>
                <a:gd name="connsiteY2" fmla="*/ 304278 h 653531"/>
                <a:gd name="connsiteX3" fmla="*/ 2908300 w 3505200"/>
                <a:gd name="connsiteY3" fmla="*/ 374128 h 653531"/>
                <a:gd name="connsiteX4" fmla="*/ 1758950 w 3505200"/>
                <a:gd name="connsiteY4" fmla="*/ 653528 h 653531"/>
                <a:gd name="connsiteX5" fmla="*/ 673100 w 3505200"/>
                <a:gd name="connsiteY5" fmla="*/ 380478 h 653531"/>
                <a:gd name="connsiteX6" fmla="*/ 12700 w 3505200"/>
                <a:gd name="connsiteY6" fmla="*/ 297928 h 653531"/>
                <a:gd name="connsiteX7" fmla="*/ 0 w 3505200"/>
                <a:gd name="connsiteY7" fmla="*/ 0 h 653531"/>
                <a:gd name="connsiteX0" fmla="*/ 0 w 3517900"/>
                <a:gd name="connsiteY0" fmla="*/ 0 h 653531"/>
                <a:gd name="connsiteX1" fmla="*/ 3505200 w 3517900"/>
                <a:gd name="connsiteY1" fmla="*/ 0 h 653531"/>
                <a:gd name="connsiteX2" fmla="*/ 3517900 w 3517900"/>
                <a:gd name="connsiteY2" fmla="*/ 304278 h 653531"/>
                <a:gd name="connsiteX3" fmla="*/ 2908300 w 3517900"/>
                <a:gd name="connsiteY3" fmla="*/ 374128 h 653531"/>
                <a:gd name="connsiteX4" fmla="*/ 1758950 w 3517900"/>
                <a:gd name="connsiteY4" fmla="*/ 653528 h 653531"/>
                <a:gd name="connsiteX5" fmla="*/ 673100 w 3517900"/>
                <a:gd name="connsiteY5" fmla="*/ 380478 h 653531"/>
                <a:gd name="connsiteX6" fmla="*/ 12700 w 3517900"/>
                <a:gd name="connsiteY6" fmla="*/ 297928 h 653531"/>
                <a:gd name="connsiteX7" fmla="*/ 0 w 3517900"/>
                <a:gd name="connsiteY7" fmla="*/ 0 h 653531"/>
                <a:gd name="connsiteX0" fmla="*/ 0 w 3505200"/>
                <a:gd name="connsiteY0" fmla="*/ 0 h 653531"/>
                <a:gd name="connsiteX1" fmla="*/ 3505200 w 3505200"/>
                <a:gd name="connsiteY1" fmla="*/ 0 h 653531"/>
                <a:gd name="connsiteX2" fmla="*/ 3498850 w 3505200"/>
                <a:gd name="connsiteY2" fmla="*/ 304278 h 653531"/>
                <a:gd name="connsiteX3" fmla="*/ 2908300 w 3505200"/>
                <a:gd name="connsiteY3" fmla="*/ 374128 h 653531"/>
                <a:gd name="connsiteX4" fmla="*/ 1758950 w 3505200"/>
                <a:gd name="connsiteY4" fmla="*/ 653528 h 653531"/>
                <a:gd name="connsiteX5" fmla="*/ 673100 w 3505200"/>
                <a:gd name="connsiteY5" fmla="*/ 380478 h 653531"/>
                <a:gd name="connsiteX6" fmla="*/ 12700 w 3505200"/>
                <a:gd name="connsiteY6" fmla="*/ 297928 h 653531"/>
                <a:gd name="connsiteX7" fmla="*/ 0 w 3505200"/>
                <a:gd name="connsiteY7" fmla="*/ 0 h 653531"/>
                <a:gd name="connsiteX0" fmla="*/ 31750 w 3536950"/>
                <a:gd name="connsiteY0" fmla="*/ 0 h 653531"/>
                <a:gd name="connsiteX1" fmla="*/ 3536950 w 3536950"/>
                <a:gd name="connsiteY1" fmla="*/ 0 h 653531"/>
                <a:gd name="connsiteX2" fmla="*/ 3530600 w 3536950"/>
                <a:gd name="connsiteY2" fmla="*/ 304278 h 653531"/>
                <a:gd name="connsiteX3" fmla="*/ 2940050 w 3536950"/>
                <a:gd name="connsiteY3" fmla="*/ 374128 h 653531"/>
                <a:gd name="connsiteX4" fmla="*/ 1790700 w 3536950"/>
                <a:gd name="connsiteY4" fmla="*/ 653528 h 653531"/>
                <a:gd name="connsiteX5" fmla="*/ 704850 w 3536950"/>
                <a:gd name="connsiteY5" fmla="*/ 380478 h 653531"/>
                <a:gd name="connsiteX6" fmla="*/ 0 w 3536950"/>
                <a:gd name="connsiteY6" fmla="*/ 297928 h 653531"/>
                <a:gd name="connsiteX7" fmla="*/ 31750 w 3536950"/>
                <a:gd name="connsiteY7" fmla="*/ 0 h 653531"/>
                <a:gd name="connsiteX0" fmla="*/ 0 w 3549650"/>
                <a:gd name="connsiteY0" fmla="*/ 0 h 659881"/>
                <a:gd name="connsiteX1" fmla="*/ 3549650 w 3549650"/>
                <a:gd name="connsiteY1" fmla="*/ 6350 h 659881"/>
                <a:gd name="connsiteX2" fmla="*/ 3543300 w 3549650"/>
                <a:gd name="connsiteY2" fmla="*/ 310628 h 659881"/>
                <a:gd name="connsiteX3" fmla="*/ 2952750 w 3549650"/>
                <a:gd name="connsiteY3" fmla="*/ 380478 h 659881"/>
                <a:gd name="connsiteX4" fmla="*/ 1803400 w 3549650"/>
                <a:gd name="connsiteY4" fmla="*/ 659878 h 659881"/>
                <a:gd name="connsiteX5" fmla="*/ 717550 w 3549650"/>
                <a:gd name="connsiteY5" fmla="*/ 386828 h 659881"/>
                <a:gd name="connsiteX6" fmla="*/ 12700 w 3549650"/>
                <a:gd name="connsiteY6" fmla="*/ 304278 h 659881"/>
                <a:gd name="connsiteX7" fmla="*/ 0 w 3549650"/>
                <a:gd name="connsiteY7" fmla="*/ 0 h 659881"/>
                <a:gd name="connsiteX0" fmla="*/ 0 w 3600450"/>
                <a:gd name="connsiteY0" fmla="*/ 0 h 659881"/>
                <a:gd name="connsiteX1" fmla="*/ 3549650 w 3600450"/>
                <a:gd name="connsiteY1" fmla="*/ 6350 h 659881"/>
                <a:gd name="connsiteX2" fmla="*/ 3600450 w 3600450"/>
                <a:gd name="connsiteY2" fmla="*/ 323328 h 659881"/>
                <a:gd name="connsiteX3" fmla="*/ 2952750 w 3600450"/>
                <a:gd name="connsiteY3" fmla="*/ 380478 h 659881"/>
                <a:gd name="connsiteX4" fmla="*/ 1803400 w 3600450"/>
                <a:gd name="connsiteY4" fmla="*/ 659878 h 659881"/>
                <a:gd name="connsiteX5" fmla="*/ 717550 w 3600450"/>
                <a:gd name="connsiteY5" fmla="*/ 386828 h 659881"/>
                <a:gd name="connsiteX6" fmla="*/ 12700 w 3600450"/>
                <a:gd name="connsiteY6" fmla="*/ 304278 h 659881"/>
                <a:gd name="connsiteX7" fmla="*/ 0 w 3600450"/>
                <a:gd name="connsiteY7" fmla="*/ 0 h 659881"/>
                <a:gd name="connsiteX0" fmla="*/ 0 w 3600450"/>
                <a:gd name="connsiteY0" fmla="*/ 0 h 659881"/>
                <a:gd name="connsiteX1" fmla="*/ 3600450 w 3600450"/>
                <a:gd name="connsiteY1" fmla="*/ 0 h 659881"/>
                <a:gd name="connsiteX2" fmla="*/ 3600450 w 3600450"/>
                <a:gd name="connsiteY2" fmla="*/ 323328 h 659881"/>
                <a:gd name="connsiteX3" fmla="*/ 2952750 w 3600450"/>
                <a:gd name="connsiteY3" fmla="*/ 380478 h 659881"/>
                <a:gd name="connsiteX4" fmla="*/ 1803400 w 3600450"/>
                <a:gd name="connsiteY4" fmla="*/ 659878 h 659881"/>
                <a:gd name="connsiteX5" fmla="*/ 717550 w 3600450"/>
                <a:gd name="connsiteY5" fmla="*/ 386828 h 659881"/>
                <a:gd name="connsiteX6" fmla="*/ 12700 w 3600450"/>
                <a:gd name="connsiteY6" fmla="*/ 304278 h 659881"/>
                <a:gd name="connsiteX7" fmla="*/ 0 w 3600450"/>
                <a:gd name="connsiteY7" fmla="*/ 0 h 659881"/>
                <a:gd name="connsiteX0" fmla="*/ 12700 w 3613150"/>
                <a:gd name="connsiteY0" fmla="*/ 0 h 659881"/>
                <a:gd name="connsiteX1" fmla="*/ 3613150 w 3613150"/>
                <a:gd name="connsiteY1" fmla="*/ 0 h 659881"/>
                <a:gd name="connsiteX2" fmla="*/ 3613150 w 3613150"/>
                <a:gd name="connsiteY2" fmla="*/ 323328 h 659881"/>
                <a:gd name="connsiteX3" fmla="*/ 2965450 w 3613150"/>
                <a:gd name="connsiteY3" fmla="*/ 380478 h 659881"/>
                <a:gd name="connsiteX4" fmla="*/ 1816100 w 3613150"/>
                <a:gd name="connsiteY4" fmla="*/ 659878 h 659881"/>
                <a:gd name="connsiteX5" fmla="*/ 730250 w 3613150"/>
                <a:gd name="connsiteY5" fmla="*/ 386828 h 659881"/>
                <a:gd name="connsiteX6" fmla="*/ 0 w 3613150"/>
                <a:gd name="connsiteY6" fmla="*/ 310628 h 659881"/>
                <a:gd name="connsiteX7" fmla="*/ 12700 w 3613150"/>
                <a:gd name="connsiteY7" fmla="*/ 0 h 659881"/>
                <a:gd name="connsiteX0" fmla="*/ 0 w 3625850"/>
                <a:gd name="connsiteY0" fmla="*/ 0 h 672581"/>
                <a:gd name="connsiteX1" fmla="*/ 3625850 w 3625850"/>
                <a:gd name="connsiteY1" fmla="*/ 12700 h 672581"/>
                <a:gd name="connsiteX2" fmla="*/ 3625850 w 3625850"/>
                <a:gd name="connsiteY2" fmla="*/ 336028 h 672581"/>
                <a:gd name="connsiteX3" fmla="*/ 2978150 w 3625850"/>
                <a:gd name="connsiteY3" fmla="*/ 393178 h 672581"/>
                <a:gd name="connsiteX4" fmla="*/ 1828800 w 3625850"/>
                <a:gd name="connsiteY4" fmla="*/ 672578 h 672581"/>
                <a:gd name="connsiteX5" fmla="*/ 742950 w 3625850"/>
                <a:gd name="connsiteY5" fmla="*/ 399528 h 672581"/>
                <a:gd name="connsiteX6" fmla="*/ 12700 w 3625850"/>
                <a:gd name="connsiteY6" fmla="*/ 323328 h 672581"/>
                <a:gd name="connsiteX7" fmla="*/ 0 w 3625850"/>
                <a:gd name="connsiteY7" fmla="*/ 0 h 672581"/>
                <a:gd name="connsiteX0" fmla="*/ 0 w 3625850"/>
                <a:gd name="connsiteY0" fmla="*/ 0 h 672581"/>
                <a:gd name="connsiteX1" fmla="*/ 3625850 w 3625850"/>
                <a:gd name="connsiteY1" fmla="*/ 12700 h 672581"/>
                <a:gd name="connsiteX2" fmla="*/ 3625850 w 3625850"/>
                <a:gd name="connsiteY2" fmla="*/ 336028 h 672581"/>
                <a:gd name="connsiteX3" fmla="*/ 2978150 w 3625850"/>
                <a:gd name="connsiteY3" fmla="*/ 393178 h 672581"/>
                <a:gd name="connsiteX4" fmla="*/ 1828800 w 3625850"/>
                <a:gd name="connsiteY4" fmla="*/ 672578 h 672581"/>
                <a:gd name="connsiteX5" fmla="*/ 742950 w 3625850"/>
                <a:gd name="connsiteY5" fmla="*/ 399528 h 672581"/>
                <a:gd name="connsiteX6" fmla="*/ 12700 w 3625850"/>
                <a:gd name="connsiteY6" fmla="*/ 323328 h 672581"/>
                <a:gd name="connsiteX7" fmla="*/ 0 w 3625850"/>
                <a:gd name="connsiteY7" fmla="*/ 0 h 672581"/>
                <a:gd name="connsiteX0" fmla="*/ 0 w 3625850"/>
                <a:gd name="connsiteY0" fmla="*/ 0 h 405435"/>
                <a:gd name="connsiteX1" fmla="*/ 3625850 w 3625850"/>
                <a:gd name="connsiteY1" fmla="*/ 12700 h 405435"/>
                <a:gd name="connsiteX2" fmla="*/ 3625850 w 3625850"/>
                <a:gd name="connsiteY2" fmla="*/ 336028 h 405435"/>
                <a:gd name="connsiteX3" fmla="*/ 2978150 w 3625850"/>
                <a:gd name="connsiteY3" fmla="*/ 393178 h 405435"/>
                <a:gd name="connsiteX4" fmla="*/ 742950 w 3625850"/>
                <a:gd name="connsiteY4" fmla="*/ 399528 h 405435"/>
                <a:gd name="connsiteX5" fmla="*/ 12700 w 3625850"/>
                <a:gd name="connsiteY5" fmla="*/ 323328 h 405435"/>
                <a:gd name="connsiteX6" fmla="*/ 0 w 3625850"/>
                <a:gd name="connsiteY6" fmla="*/ 0 h 405435"/>
                <a:gd name="connsiteX0" fmla="*/ 0 w 3625850"/>
                <a:gd name="connsiteY0" fmla="*/ 0 h 405435"/>
                <a:gd name="connsiteX1" fmla="*/ 3625850 w 3625850"/>
                <a:gd name="connsiteY1" fmla="*/ 12700 h 405435"/>
                <a:gd name="connsiteX2" fmla="*/ 3625850 w 3625850"/>
                <a:gd name="connsiteY2" fmla="*/ 336028 h 405435"/>
                <a:gd name="connsiteX3" fmla="*/ 2978150 w 3625850"/>
                <a:gd name="connsiteY3" fmla="*/ 393178 h 405435"/>
                <a:gd name="connsiteX4" fmla="*/ 742950 w 3625850"/>
                <a:gd name="connsiteY4" fmla="*/ 399528 h 405435"/>
                <a:gd name="connsiteX5" fmla="*/ 12700 w 3625850"/>
                <a:gd name="connsiteY5" fmla="*/ 323328 h 405435"/>
                <a:gd name="connsiteX6" fmla="*/ 0 w 3625850"/>
                <a:gd name="connsiteY6" fmla="*/ 0 h 405435"/>
                <a:gd name="connsiteX0" fmla="*/ 0 w 3625850"/>
                <a:gd name="connsiteY0" fmla="*/ 0 h 555622"/>
                <a:gd name="connsiteX1" fmla="*/ 3625850 w 3625850"/>
                <a:gd name="connsiteY1" fmla="*/ 12700 h 555622"/>
                <a:gd name="connsiteX2" fmla="*/ 3625850 w 3625850"/>
                <a:gd name="connsiteY2" fmla="*/ 336028 h 555622"/>
                <a:gd name="connsiteX3" fmla="*/ 2792412 w 3625850"/>
                <a:gd name="connsiteY3" fmla="*/ 555103 h 555622"/>
                <a:gd name="connsiteX4" fmla="*/ 742950 w 3625850"/>
                <a:gd name="connsiteY4" fmla="*/ 399528 h 555622"/>
                <a:gd name="connsiteX5" fmla="*/ 12700 w 3625850"/>
                <a:gd name="connsiteY5" fmla="*/ 323328 h 555622"/>
                <a:gd name="connsiteX6" fmla="*/ 0 w 3625850"/>
                <a:gd name="connsiteY6" fmla="*/ 0 h 555622"/>
                <a:gd name="connsiteX0" fmla="*/ 0 w 3625850"/>
                <a:gd name="connsiteY0" fmla="*/ 0 h 567360"/>
                <a:gd name="connsiteX1" fmla="*/ 3625850 w 3625850"/>
                <a:gd name="connsiteY1" fmla="*/ 12700 h 567360"/>
                <a:gd name="connsiteX2" fmla="*/ 3625850 w 3625850"/>
                <a:gd name="connsiteY2" fmla="*/ 336028 h 567360"/>
                <a:gd name="connsiteX3" fmla="*/ 2792412 w 3625850"/>
                <a:gd name="connsiteY3" fmla="*/ 555103 h 567360"/>
                <a:gd name="connsiteX4" fmla="*/ 823913 w 3625850"/>
                <a:gd name="connsiteY4" fmla="*/ 561453 h 567360"/>
                <a:gd name="connsiteX5" fmla="*/ 12700 w 3625850"/>
                <a:gd name="connsiteY5" fmla="*/ 323328 h 567360"/>
                <a:gd name="connsiteX6" fmla="*/ 0 w 3625850"/>
                <a:gd name="connsiteY6" fmla="*/ 0 h 567360"/>
                <a:gd name="connsiteX0" fmla="*/ 0 w 3625850"/>
                <a:gd name="connsiteY0" fmla="*/ 0 h 567360"/>
                <a:gd name="connsiteX1" fmla="*/ 3625850 w 3625850"/>
                <a:gd name="connsiteY1" fmla="*/ 12700 h 567360"/>
                <a:gd name="connsiteX2" fmla="*/ 3625850 w 3625850"/>
                <a:gd name="connsiteY2" fmla="*/ 336028 h 567360"/>
                <a:gd name="connsiteX3" fmla="*/ 2792412 w 3625850"/>
                <a:gd name="connsiteY3" fmla="*/ 555103 h 567360"/>
                <a:gd name="connsiteX4" fmla="*/ 823913 w 3625850"/>
                <a:gd name="connsiteY4" fmla="*/ 561453 h 567360"/>
                <a:gd name="connsiteX5" fmla="*/ 12700 w 3625850"/>
                <a:gd name="connsiteY5" fmla="*/ 323328 h 567360"/>
                <a:gd name="connsiteX6" fmla="*/ 0 w 3625850"/>
                <a:gd name="connsiteY6" fmla="*/ 0 h 567360"/>
                <a:gd name="connsiteX0" fmla="*/ 0 w 3625850"/>
                <a:gd name="connsiteY0" fmla="*/ 0 h 567360"/>
                <a:gd name="connsiteX1" fmla="*/ 3625850 w 3625850"/>
                <a:gd name="connsiteY1" fmla="*/ 12700 h 567360"/>
                <a:gd name="connsiteX2" fmla="*/ 3625850 w 3625850"/>
                <a:gd name="connsiteY2" fmla="*/ 336028 h 567360"/>
                <a:gd name="connsiteX3" fmla="*/ 2792412 w 3625850"/>
                <a:gd name="connsiteY3" fmla="*/ 555103 h 567360"/>
                <a:gd name="connsiteX4" fmla="*/ 823913 w 3625850"/>
                <a:gd name="connsiteY4" fmla="*/ 561453 h 567360"/>
                <a:gd name="connsiteX5" fmla="*/ 12700 w 3625850"/>
                <a:gd name="connsiteY5" fmla="*/ 323328 h 567360"/>
                <a:gd name="connsiteX6" fmla="*/ 0 w 3625850"/>
                <a:gd name="connsiteY6" fmla="*/ 0 h 567360"/>
                <a:gd name="connsiteX0" fmla="*/ 0 w 3625850"/>
                <a:gd name="connsiteY0" fmla="*/ 0 h 567360"/>
                <a:gd name="connsiteX1" fmla="*/ 3625850 w 3625850"/>
                <a:gd name="connsiteY1" fmla="*/ 12700 h 567360"/>
                <a:gd name="connsiteX2" fmla="*/ 3625850 w 3625850"/>
                <a:gd name="connsiteY2" fmla="*/ 336028 h 567360"/>
                <a:gd name="connsiteX3" fmla="*/ 2792412 w 3625850"/>
                <a:gd name="connsiteY3" fmla="*/ 555103 h 567360"/>
                <a:gd name="connsiteX4" fmla="*/ 823913 w 3625850"/>
                <a:gd name="connsiteY4" fmla="*/ 561453 h 567360"/>
                <a:gd name="connsiteX5" fmla="*/ 12700 w 3625850"/>
                <a:gd name="connsiteY5" fmla="*/ 323328 h 567360"/>
                <a:gd name="connsiteX6" fmla="*/ 0 w 3625850"/>
                <a:gd name="connsiteY6" fmla="*/ 0 h 567360"/>
                <a:gd name="connsiteX0" fmla="*/ 0 w 3625850"/>
                <a:gd name="connsiteY0" fmla="*/ 0 h 567360"/>
                <a:gd name="connsiteX1" fmla="*/ 3625850 w 3625850"/>
                <a:gd name="connsiteY1" fmla="*/ 12700 h 567360"/>
                <a:gd name="connsiteX2" fmla="*/ 3625850 w 3625850"/>
                <a:gd name="connsiteY2" fmla="*/ 336028 h 567360"/>
                <a:gd name="connsiteX3" fmla="*/ 2792412 w 3625850"/>
                <a:gd name="connsiteY3" fmla="*/ 555103 h 567360"/>
                <a:gd name="connsiteX4" fmla="*/ 823913 w 3625850"/>
                <a:gd name="connsiteY4" fmla="*/ 561453 h 567360"/>
                <a:gd name="connsiteX5" fmla="*/ 12700 w 3625850"/>
                <a:gd name="connsiteY5" fmla="*/ 323328 h 567360"/>
                <a:gd name="connsiteX6" fmla="*/ 0 w 3625850"/>
                <a:gd name="connsiteY6" fmla="*/ 0 h 567360"/>
                <a:gd name="connsiteX0" fmla="*/ 0 w 3625850"/>
                <a:gd name="connsiteY0" fmla="*/ 0 h 629365"/>
                <a:gd name="connsiteX1" fmla="*/ 3625850 w 3625850"/>
                <a:gd name="connsiteY1" fmla="*/ 12700 h 629365"/>
                <a:gd name="connsiteX2" fmla="*/ 3625850 w 3625850"/>
                <a:gd name="connsiteY2" fmla="*/ 336028 h 629365"/>
                <a:gd name="connsiteX3" fmla="*/ 2792412 w 3625850"/>
                <a:gd name="connsiteY3" fmla="*/ 555103 h 629365"/>
                <a:gd name="connsiteX4" fmla="*/ 904875 w 3625850"/>
                <a:gd name="connsiteY4" fmla="*/ 628128 h 629365"/>
                <a:gd name="connsiteX5" fmla="*/ 12700 w 3625850"/>
                <a:gd name="connsiteY5" fmla="*/ 323328 h 629365"/>
                <a:gd name="connsiteX6" fmla="*/ 0 w 3625850"/>
                <a:gd name="connsiteY6" fmla="*/ 0 h 629365"/>
                <a:gd name="connsiteX0" fmla="*/ 0 w 3625850"/>
                <a:gd name="connsiteY0" fmla="*/ 0 h 648997"/>
                <a:gd name="connsiteX1" fmla="*/ 3625850 w 3625850"/>
                <a:gd name="connsiteY1" fmla="*/ 12700 h 648997"/>
                <a:gd name="connsiteX2" fmla="*/ 3625850 w 3625850"/>
                <a:gd name="connsiteY2" fmla="*/ 336028 h 648997"/>
                <a:gd name="connsiteX3" fmla="*/ 2754312 w 3625850"/>
                <a:gd name="connsiteY3" fmla="*/ 645591 h 648997"/>
                <a:gd name="connsiteX4" fmla="*/ 904875 w 3625850"/>
                <a:gd name="connsiteY4" fmla="*/ 628128 h 648997"/>
                <a:gd name="connsiteX5" fmla="*/ 12700 w 3625850"/>
                <a:gd name="connsiteY5" fmla="*/ 323328 h 648997"/>
                <a:gd name="connsiteX6" fmla="*/ 0 w 3625850"/>
                <a:gd name="connsiteY6" fmla="*/ 0 h 648997"/>
                <a:gd name="connsiteX0" fmla="*/ 0 w 3640138"/>
                <a:gd name="connsiteY0" fmla="*/ 0 h 648997"/>
                <a:gd name="connsiteX1" fmla="*/ 3625850 w 3640138"/>
                <a:gd name="connsiteY1" fmla="*/ 12700 h 648997"/>
                <a:gd name="connsiteX2" fmla="*/ 3640138 w 3640138"/>
                <a:gd name="connsiteY2" fmla="*/ 393178 h 648997"/>
                <a:gd name="connsiteX3" fmla="*/ 2754312 w 3640138"/>
                <a:gd name="connsiteY3" fmla="*/ 645591 h 648997"/>
                <a:gd name="connsiteX4" fmla="*/ 904875 w 3640138"/>
                <a:gd name="connsiteY4" fmla="*/ 628128 h 648997"/>
                <a:gd name="connsiteX5" fmla="*/ 12700 w 3640138"/>
                <a:gd name="connsiteY5" fmla="*/ 323328 h 648997"/>
                <a:gd name="connsiteX6" fmla="*/ 0 w 3640138"/>
                <a:gd name="connsiteY6" fmla="*/ 0 h 648997"/>
                <a:gd name="connsiteX0" fmla="*/ 0 w 3640138"/>
                <a:gd name="connsiteY0" fmla="*/ 0 h 648997"/>
                <a:gd name="connsiteX1" fmla="*/ 3625850 w 3640138"/>
                <a:gd name="connsiteY1" fmla="*/ 12700 h 648997"/>
                <a:gd name="connsiteX2" fmla="*/ 3640138 w 3640138"/>
                <a:gd name="connsiteY2" fmla="*/ 393178 h 648997"/>
                <a:gd name="connsiteX3" fmla="*/ 2754312 w 3640138"/>
                <a:gd name="connsiteY3" fmla="*/ 645591 h 648997"/>
                <a:gd name="connsiteX4" fmla="*/ 904875 w 3640138"/>
                <a:gd name="connsiteY4" fmla="*/ 628128 h 648997"/>
                <a:gd name="connsiteX5" fmla="*/ 12700 w 3640138"/>
                <a:gd name="connsiteY5" fmla="*/ 323328 h 648997"/>
                <a:gd name="connsiteX6" fmla="*/ 0 w 3640138"/>
                <a:gd name="connsiteY6" fmla="*/ 0 h 648997"/>
                <a:gd name="connsiteX0" fmla="*/ 0 w 3640138"/>
                <a:gd name="connsiteY0" fmla="*/ 0 h 648997"/>
                <a:gd name="connsiteX1" fmla="*/ 3625850 w 3640138"/>
                <a:gd name="connsiteY1" fmla="*/ 12700 h 648997"/>
                <a:gd name="connsiteX2" fmla="*/ 3640138 w 3640138"/>
                <a:gd name="connsiteY2" fmla="*/ 393178 h 648997"/>
                <a:gd name="connsiteX3" fmla="*/ 2754312 w 3640138"/>
                <a:gd name="connsiteY3" fmla="*/ 645591 h 648997"/>
                <a:gd name="connsiteX4" fmla="*/ 904875 w 3640138"/>
                <a:gd name="connsiteY4" fmla="*/ 628128 h 648997"/>
                <a:gd name="connsiteX5" fmla="*/ 12700 w 3640138"/>
                <a:gd name="connsiteY5" fmla="*/ 323328 h 648997"/>
                <a:gd name="connsiteX6" fmla="*/ 0 w 3640138"/>
                <a:gd name="connsiteY6" fmla="*/ 0 h 64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40138" h="648997">
                  <a:moveTo>
                    <a:pt x="0" y="0"/>
                  </a:moveTo>
                  <a:lnTo>
                    <a:pt x="3625850" y="12700"/>
                  </a:lnTo>
                  <a:lnTo>
                    <a:pt x="3640138" y="393178"/>
                  </a:lnTo>
                  <a:cubicBezTo>
                    <a:pt x="3417359" y="461354"/>
                    <a:pt x="3228181" y="502715"/>
                    <a:pt x="2754312" y="645591"/>
                  </a:cubicBezTo>
                  <a:cubicBezTo>
                    <a:pt x="2273829" y="656174"/>
                    <a:pt x="1399117" y="639770"/>
                    <a:pt x="904875" y="628128"/>
                  </a:cubicBezTo>
                  <a:cubicBezTo>
                    <a:pt x="602192" y="569920"/>
                    <a:pt x="247650" y="387357"/>
                    <a:pt x="12700" y="323328"/>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AAF23058-7E48-7429-3C79-2C9FB1D6D3B4}"/>
                    </a:ext>
                  </a:extLst>
                </p:cNvPr>
                <p:cNvSpPr txBox="1"/>
                <p:nvPr/>
              </p:nvSpPr>
              <p:spPr>
                <a:xfrm>
                  <a:off x="5638799" y="2662629"/>
                  <a:ext cx="914400" cy="354849"/>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4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𝐴</m:t>
                            </m:r>
                          </m:e>
                          <m:sub>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𝑡</m:t>
                            </m:r>
                          </m:sub>
                        </m:sSub>
                      </m:oMath>
                    </m:oMathPara>
                  </a14:m>
                  <a:endParaRPr lang="en-US" sz="14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15" name="TextBox 14">
                  <a:extLst>
                    <a:ext uri="{FF2B5EF4-FFF2-40B4-BE49-F238E27FC236}">
                      <a16:creationId xmlns:a16="http://schemas.microsoft.com/office/drawing/2014/main" id="{BBC48DFC-5276-4260-8379-AE0E22666BB1}"/>
                    </a:ext>
                  </a:extLst>
                </p:cNvPr>
                <p:cNvSpPr txBox="1">
                  <a:spLocks noRot="1" noChangeAspect="1" noMove="1" noResize="1" noEditPoints="1" noAdjustHandles="1" noChangeArrowheads="1" noChangeShapeType="1" noTextEdit="1"/>
                </p:cNvSpPr>
                <p:nvPr/>
              </p:nvSpPr>
              <p:spPr>
                <a:xfrm>
                  <a:off x="5638799" y="2662629"/>
                  <a:ext cx="914400" cy="354849"/>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00425295-355D-5FF6-6359-53BC88C4F706}"/>
                    </a:ext>
                  </a:extLst>
                </p:cNvPr>
                <p:cNvSpPr txBox="1"/>
                <p:nvPr/>
              </p:nvSpPr>
              <p:spPr>
                <a:xfrm>
                  <a:off x="3456464" y="3110874"/>
                  <a:ext cx="914400" cy="354849"/>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4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𝑀</m:t>
                            </m:r>
                          </m:e>
                          <m:sub>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1</m:t>
                            </m:r>
                          </m:sub>
                        </m:sSub>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&gt;1</m:t>
                        </m:r>
                      </m:oMath>
                    </m:oMathPara>
                  </a14:m>
                  <a:endParaRPr lang="en-US" sz="14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16" name="TextBox 15">
                  <a:extLst>
                    <a:ext uri="{FF2B5EF4-FFF2-40B4-BE49-F238E27FC236}">
                      <a16:creationId xmlns:a16="http://schemas.microsoft.com/office/drawing/2014/main" id="{E7A5F4F6-415D-43DC-8BC5-58654677C290}"/>
                    </a:ext>
                  </a:extLst>
                </p:cNvPr>
                <p:cNvSpPr txBox="1">
                  <a:spLocks noRot="1" noChangeAspect="1" noMove="1" noResize="1" noEditPoints="1" noAdjustHandles="1" noChangeArrowheads="1" noChangeShapeType="1" noTextEdit="1"/>
                </p:cNvSpPr>
                <p:nvPr/>
              </p:nvSpPr>
              <p:spPr>
                <a:xfrm>
                  <a:off x="3456464" y="3110874"/>
                  <a:ext cx="914400" cy="354849"/>
                </a:xfrm>
                <a:prstGeom prst="rect">
                  <a:avLst/>
                </a:prstGeom>
                <a:blipFill>
                  <a:blip r:embed="rId7"/>
                  <a:stretch>
                    <a:fillRect/>
                  </a:stretch>
                </a:blipFill>
              </p:spPr>
              <p:txBody>
                <a:bodyPr/>
                <a:lstStyle/>
                <a:p>
                  <a:r>
                    <a:rPr lang="en-US">
                      <a:noFill/>
                    </a:rPr>
                    <a:t> </a:t>
                  </a:r>
                </a:p>
              </p:txBody>
            </p:sp>
          </mc:Fallback>
        </mc:AlternateContent>
        <p:sp>
          <p:nvSpPr>
            <p:cNvPr id="14" name="TextBox 13">
              <a:extLst>
                <a:ext uri="{FF2B5EF4-FFF2-40B4-BE49-F238E27FC236}">
                  <a16:creationId xmlns:a16="http://schemas.microsoft.com/office/drawing/2014/main" id="{B6ADC10D-FE30-C345-BA26-A4A0D1574E25}"/>
                </a:ext>
              </a:extLst>
            </p:cNvPr>
            <p:cNvSpPr txBox="1"/>
            <p:nvPr/>
          </p:nvSpPr>
          <p:spPr>
            <a:xfrm>
              <a:off x="3333804" y="3264926"/>
              <a:ext cx="914400" cy="354849"/>
            </a:xfrm>
            <a:prstGeom prst="rect">
              <a:avLst/>
            </a:prstGeom>
          </p:spPr>
          <p:txBody>
            <a:bodyPr vert="horz" wrap="none" lIns="91440" tIns="45720" rIns="91440" bIns="45720" rtlCol="0">
              <a:noAutofit/>
            </a:bodyPr>
            <a:lstStyle/>
            <a:p>
              <a:pPr marL="0" indent="0" algn="l">
                <a:lnSpc>
                  <a:spcPts val="1800"/>
                </a:lnSpc>
                <a:spcAft>
                  <a:spcPts val="600"/>
                </a:spcAft>
                <a:buNone/>
              </a:pPr>
              <a:endParaRPr lang="en-US" sz="1400" dirty="0">
                <a:solidFill>
                  <a:prstClr val="black">
                    <a:lumMod val="75000"/>
                    <a:lumOff val="25000"/>
                  </a:prstClr>
                </a:solidFill>
                <a:latin typeface="Segoe UI" panose="020B0502040204020203" pitchFamily="34" charset="0"/>
                <a:cs typeface="Segoe UI" panose="020B0502040204020203" pitchFamily="34" charset="0"/>
              </a:endParaRPr>
            </a:p>
          </p:txBody>
        </p:sp>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B3E192F9-E75E-A866-AAB4-FCADBBCBA855}"/>
                    </a:ext>
                  </a:extLst>
                </p:cNvPr>
                <p:cNvSpPr txBox="1"/>
                <p:nvPr/>
              </p:nvSpPr>
              <p:spPr>
                <a:xfrm>
                  <a:off x="3624334" y="3461816"/>
                  <a:ext cx="641847" cy="354849"/>
                </a:xfrm>
                <a:prstGeom prst="rect">
                  <a:avLst/>
                </a:prstGeom>
              </p:spPr>
              <p:txBody>
                <a:bodyPr vert="horz" wrap="none" lIns="91440" tIns="45720" rIns="91440" bIns="45720" rtlCol="0">
                  <a:noAutofit/>
                </a:bodyPr>
                <a:lstStyle/>
                <a:p>
                  <a:pPr>
                    <a:lnSpc>
                      <a:spcPts val="1800"/>
                    </a:lnSpc>
                    <a:spcAft>
                      <a:spcPts val="600"/>
                    </a:spcAft>
                  </a:pPr>
                  <a14:m>
                    <m:oMath xmlns:m="http://schemas.openxmlformats.org/officeDocument/2006/math">
                      <m:sSub>
                        <m:sSubPr>
                          <m:ctrlPr>
                            <a:rPr lang="en-US" sz="14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𝑠</m:t>
                          </m:r>
                        </m:e>
                        <m:sub>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1</m:t>
                          </m:r>
                        </m:sub>
                      </m:sSub>
                    </m:oMath>
                  </a14:m>
                  <a:r>
                    <a:rPr lang="en-US" sz="1400" dirty="0">
                      <a:solidFill>
                        <a:prstClr val="black">
                          <a:lumMod val="75000"/>
                          <a:lumOff val="25000"/>
                        </a:prstClr>
                      </a:solidFill>
                      <a:latin typeface="Segoe UI" panose="020B0502040204020203" pitchFamily="34" charset="0"/>
                      <a:cs typeface="Segoe UI" panose="020B0502040204020203" pitchFamily="34" charset="0"/>
                    </a:rPr>
                    <a:t>, </a:t>
                  </a:r>
                  <a14:m>
                    <m:oMath xmlns:m="http://schemas.openxmlformats.org/officeDocument/2006/math">
                      <m:sSub>
                        <m:sSubPr>
                          <m:ctrlPr>
                            <a:rPr lang="en-US" sz="1400" i="1">
                              <a:solidFill>
                                <a:prstClr val="black">
                                  <a:lumMod val="75000"/>
                                  <a:lumOff val="25000"/>
                                </a:prstClr>
                              </a:solidFill>
                              <a:latin typeface="Cambria Math" panose="02040503050406030204" pitchFamily="18" charset="0"/>
                              <a:cs typeface="Segoe UI" panose="020B0502040204020203" pitchFamily="34" charset="0"/>
                            </a:rPr>
                          </m:ctrlPr>
                        </m:sSubPr>
                        <m:e>
                          <m:r>
                            <a:rPr lang="en-US" sz="1400" i="1">
                              <a:solidFill>
                                <a:prstClr val="black">
                                  <a:lumMod val="75000"/>
                                  <a:lumOff val="25000"/>
                                </a:prstClr>
                              </a:solidFill>
                              <a:latin typeface="Cambria Math" panose="02040503050406030204" pitchFamily="18" charset="0"/>
                              <a:cs typeface="Segoe UI" panose="020B0502040204020203" pitchFamily="34" charset="0"/>
                            </a:rPr>
                            <m:t>𝑝</m:t>
                          </m:r>
                        </m:e>
                        <m:sub>
                          <m:sSub>
                            <m:sSubPr>
                              <m:ctrlPr>
                                <a:rPr lang="en-US" sz="1400" i="1">
                                  <a:solidFill>
                                    <a:prstClr val="black">
                                      <a:lumMod val="75000"/>
                                      <a:lumOff val="25000"/>
                                    </a:prstClr>
                                  </a:solidFill>
                                  <a:latin typeface="Cambria Math" panose="02040503050406030204" pitchFamily="18" charset="0"/>
                                  <a:cs typeface="Segoe UI" panose="020B0502040204020203" pitchFamily="34" charset="0"/>
                                </a:rPr>
                              </m:ctrlPr>
                            </m:sSubPr>
                            <m:e>
                              <m:r>
                                <a:rPr lang="en-US" sz="1400" i="1">
                                  <a:solidFill>
                                    <a:prstClr val="black">
                                      <a:lumMod val="75000"/>
                                      <a:lumOff val="25000"/>
                                    </a:prstClr>
                                  </a:solidFill>
                                  <a:latin typeface="Cambria Math" panose="02040503050406030204" pitchFamily="18" charset="0"/>
                                  <a:cs typeface="Segoe UI" panose="020B0502040204020203" pitchFamily="34" charset="0"/>
                                </a:rPr>
                                <m:t>0</m:t>
                              </m:r>
                            </m:e>
                            <m:sub>
                              <m:r>
                                <a:rPr lang="en-US" sz="1400" i="1">
                                  <a:solidFill>
                                    <a:prstClr val="black">
                                      <a:lumMod val="75000"/>
                                      <a:lumOff val="25000"/>
                                    </a:prstClr>
                                  </a:solidFill>
                                  <a:latin typeface="Cambria Math" panose="02040503050406030204" pitchFamily="18" charset="0"/>
                                  <a:cs typeface="Segoe UI" panose="020B0502040204020203" pitchFamily="34" charset="0"/>
                                </a:rPr>
                                <m:t>1</m:t>
                              </m:r>
                            </m:sub>
                          </m:sSub>
                        </m:sub>
                      </m:sSub>
                    </m:oMath>
                  </a14:m>
                  <a:endParaRPr lang="en-US" sz="14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18" name="TextBox 17">
                  <a:extLst>
                    <a:ext uri="{FF2B5EF4-FFF2-40B4-BE49-F238E27FC236}">
                      <a16:creationId xmlns:a16="http://schemas.microsoft.com/office/drawing/2014/main" id="{4838167D-BA89-41BB-AFB8-C7BF19665391}"/>
                    </a:ext>
                  </a:extLst>
                </p:cNvPr>
                <p:cNvSpPr txBox="1">
                  <a:spLocks noRot="1" noChangeAspect="1" noMove="1" noResize="1" noEditPoints="1" noAdjustHandles="1" noChangeArrowheads="1" noChangeShapeType="1" noTextEdit="1"/>
                </p:cNvSpPr>
                <p:nvPr/>
              </p:nvSpPr>
              <p:spPr>
                <a:xfrm>
                  <a:off x="3624334" y="3461816"/>
                  <a:ext cx="641847" cy="354849"/>
                </a:xfrm>
                <a:prstGeom prst="rect">
                  <a:avLst/>
                </a:prstGeom>
                <a:blipFill>
                  <a:blip r:embed="rId8"/>
                  <a:stretch>
                    <a:fillRect t="-5172" r="-2105" b="-172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5F93E30A-F72D-93CA-4C2E-6F70B964619B}"/>
                    </a:ext>
                  </a:extLst>
                </p:cNvPr>
                <p:cNvSpPr txBox="1"/>
                <p:nvPr/>
              </p:nvSpPr>
              <p:spPr>
                <a:xfrm>
                  <a:off x="7745291" y="2960848"/>
                  <a:ext cx="914400" cy="354849"/>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4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𝑀</m:t>
                            </m:r>
                          </m:e>
                          <m:sub>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2</m:t>
                            </m:r>
                          </m:sub>
                        </m:sSub>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&lt;1</m:t>
                        </m:r>
                      </m:oMath>
                    </m:oMathPara>
                  </a14:m>
                  <a:endParaRPr lang="en-US" sz="14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19" name="TextBox 18">
                  <a:extLst>
                    <a:ext uri="{FF2B5EF4-FFF2-40B4-BE49-F238E27FC236}">
                      <a16:creationId xmlns:a16="http://schemas.microsoft.com/office/drawing/2014/main" id="{BF4DF2B0-5CE2-455E-AF42-77E0A149F482}"/>
                    </a:ext>
                  </a:extLst>
                </p:cNvPr>
                <p:cNvSpPr txBox="1">
                  <a:spLocks noRot="1" noChangeAspect="1" noMove="1" noResize="1" noEditPoints="1" noAdjustHandles="1" noChangeArrowheads="1" noChangeShapeType="1" noTextEdit="1"/>
                </p:cNvSpPr>
                <p:nvPr/>
              </p:nvSpPr>
              <p:spPr>
                <a:xfrm>
                  <a:off x="7745291" y="2960848"/>
                  <a:ext cx="914400" cy="354849"/>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4E5FD541-21CA-5CC6-DA14-DCD9C903E4E6}"/>
                    </a:ext>
                  </a:extLst>
                </p:cNvPr>
                <p:cNvSpPr txBox="1"/>
                <p:nvPr/>
              </p:nvSpPr>
              <p:spPr>
                <a:xfrm>
                  <a:off x="7821134" y="3239698"/>
                  <a:ext cx="1513689" cy="354849"/>
                </a:xfrm>
                <a:prstGeom prst="rect">
                  <a:avLst/>
                </a:prstGeom>
              </p:spPr>
              <p:txBody>
                <a:bodyPr vert="horz" wrap="none" lIns="91440" tIns="45720" rIns="91440" bIns="45720" rtlCol="0">
                  <a:noAutofit/>
                </a:bodyPr>
                <a:lstStyle/>
                <a:p>
                  <a:pPr>
                    <a:lnSpc>
                      <a:spcPts val="1800"/>
                    </a:lnSpc>
                    <a:spcAft>
                      <a:spcPts val="600"/>
                    </a:spcAft>
                  </a:pPr>
                  <a14:m>
                    <m:oMath xmlns:m="http://schemas.openxmlformats.org/officeDocument/2006/math">
                      <m:sSub>
                        <m:sSubPr>
                          <m:ctrlPr>
                            <a:rPr lang="en-US" sz="1400" b="0" i="1" smtClean="0">
                              <a:solidFill>
                                <a:prstClr val="black">
                                  <a:lumMod val="75000"/>
                                  <a:lumOff val="25000"/>
                                </a:prstClr>
                              </a:solidFill>
                              <a:latin typeface="Cambria Math" panose="02040503050406030204" pitchFamily="18" charset="0"/>
                              <a:cs typeface="Segoe UI" panose="020B0502040204020203" pitchFamily="34" charset="0"/>
                            </a:rPr>
                          </m:ctrlPr>
                        </m:sSubPr>
                        <m:e>
                          <m:sSub>
                            <m:sSubPr>
                              <m:ctrlPr>
                                <a:rPr lang="en-US" sz="14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𝑠</m:t>
                              </m:r>
                            </m:e>
                            <m:sub>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2</m:t>
                              </m:r>
                            </m:sub>
                          </m:sSub>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&gt;</m:t>
                          </m:r>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𝑠</m:t>
                          </m:r>
                        </m:e>
                        <m:sub>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1</m:t>
                          </m:r>
                        </m:sub>
                      </m:sSub>
                    </m:oMath>
                  </a14:m>
                  <a:r>
                    <a:rPr lang="en-US" sz="1400" dirty="0">
                      <a:solidFill>
                        <a:prstClr val="black">
                          <a:lumMod val="75000"/>
                          <a:lumOff val="25000"/>
                        </a:prstClr>
                      </a:solidFill>
                      <a:latin typeface="Segoe UI" panose="020B0502040204020203" pitchFamily="34" charset="0"/>
                      <a:cs typeface="Segoe UI" panose="020B0502040204020203" pitchFamily="34" charset="0"/>
                    </a:rPr>
                    <a:t> </a:t>
                  </a:r>
                </a:p>
                <a:p>
                  <a:pPr>
                    <a:lnSpc>
                      <a:spcPts val="1800"/>
                    </a:lnSpc>
                    <a:spcAft>
                      <a:spcPts val="600"/>
                    </a:spcAft>
                  </a:pPr>
                  <a14:m>
                    <m:oMath xmlns:m="http://schemas.openxmlformats.org/officeDocument/2006/math">
                      <m:sSub>
                        <m:sSubPr>
                          <m:ctrlPr>
                            <a:rPr lang="en-US" sz="1400" i="1">
                              <a:solidFill>
                                <a:prstClr val="black">
                                  <a:lumMod val="75000"/>
                                  <a:lumOff val="25000"/>
                                </a:prstClr>
                              </a:solidFill>
                              <a:latin typeface="Cambria Math" panose="02040503050406030204" pitchFamily="18" charset="0"/>
                              <a:cs typeface="Segoe UI" panose="020B0502040204020203" pitchFamily="34" charset="0"/>
                            </a:rPr>
                          </m:ctrlPr>
                        </m:sSubPr>
                        <m:e>
                          <m:r>
                            <a:rPr lang="en-US" sz="1400" i="1">
                              <a:solidFill>
                                <a:prstClr val="black">
                                  <a:lumMod val="75000"/>
                                  <a:lumOff val="25000"/>
                                </a:prstClr>
                              </a:solidFill>
                              <a:latin typeface="Cambria Math" panose="02040503050406030204" pitchFamily="18" charset="0"/>
                              <a:cs typeface="Segoe UI" panose="020B0502040204020203" pitchFamily="34" charset="0"/>
                            </a:rPr>
                            <m:t>𝑝</m:t>
                          </m:r>
                        </m:e>
                        <m:sub>
                          <m:sSub>
                            <m:sSubPr>
                              <m:ctrlPr>
                                <a:rPr lang="en-US" sz="1400" i="1">
                                  <a:solidFill>
                                    <a:prstClr val="black">
                                      <a:lumMod val="75000"/>
                                      <a:lumOff val="25000"/>
                                    </a:prstClr>
                                  </a:solidFill>
                                  <a:latin typeface="Cambria Math" panose="02040503050406030204" pitchFamily="18" charset="0"/>
                                  <a:cs typeface="Segoe UI" panose="020B0502040204020203" pitchFamily="34" charset="0"/>
                                </a:rPr>
                              </m:ctrlPr>
                            </m:sSubPr>
                            <m:e>
                              <m:r>
                                <a:rPr lang="en-US" sz="1400" i="1">
                                  <a:solidFill>
                                    <a:prstClr val="black">
                                      <a:lumMod val="75000"/>
                                      <a:lumOff val="25000"/>
                                    </a:prstClr>
                                  </a:solidFill>
                                  <a:latin typeface="Cambria Math" panose="02040503050406030204" pitchFamily="18" charset="0"/>
                                  <a:cs typeface="Segoe UI" panose="020B0502040204020203" pitchFamily="34" charset="0"/>
                                </a:rPr>
                                <m:t>0</m:t>
                              </m:r>
                            </m:e>
                            <m:sub>
                              <m:r>
                                <a:rPr lang="en-US" sz="1400" i="1">
                                  <a:solidFill>
                                    <a:prstClr val="black">
                                      <a:lumMod val="75000"/>
                                      <a:lumOff val="25000"/>
                                    </a:prstClr>
                                  </a:solidFill>
                                  <a:latin typeface="Cambria Math" panose="02040503050406030204" pitchFamily="18" charset="0"/>
                                  <a:cs typeface="Segoe UI" panose="020B0502040204020203" pitchFamily="34" charset="0"/>
                                </a:rPr>
                                <m:t>2</m:t>
                              </m:r>
                            </m:sub>
                          </m:sSub>
                        </m:sub>
                      </m:sSub>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&lt;</m:t>
                      </m:r>
                      <m:sSub>
                        <m:sSubPr>
                          <m:ctrlPr>
                            <a:rPr lang="en-US" sz="1400" i="1">
                              <a:solidFill>
                                <a:prstClr val="black">
                                  <a:lumMod val="75000"/>
                                  <a:lumOff val="25000"/>
                                </a:prstClr>
                              </a:solidFill>
                              <a:latin typeface="Cambria Math" panose="02040503050406030204" pitchFamily="18" charset="0"/>
                              <a:cs typeface="Segoe UI" panose="020B0502040204020203" pitchFamily="34" charset="0"/>
                            </a:rPr>
                          </m:ctrlPr>
                        </m:sSubPr>
                        <m:e>
                          <m:sSub>
                            <m:sSubPr>
                              <m:ctrlPr>
                                <a:rPr lang="en-US" sz="1400" i="1">
                                  <a:solidFill>
                                    <a:prstClr val="black">
                                      <a:lumMod val="75000"/>
                                      <a:lumOff val="25000"/>
                                    </a:prstClr>
                                  </a:solidFill>
                                  <a:latin typeface="Cambria Math" panose="02040503050406030204" pitchFamily="18" charset="0"/>
                                  <a:cs typeface="Segoe UI" panose="020B0502040204020203" pitchFamily="34" charset="0"/>
                                </a:rPr>
                              </m:ctrlPr>
                            </m:sSubPr>
                            <m:e>
                              <m:r>
                                <a:rPr lang="en-US" sz="1400" i="1">
                                  <a:solidFill>
                                    <a:prstClr val="black">
                                      <a:lumMod val="75000"/>
                                      <a:lumOff val="25000"/>
                                    </a:prstClr>
                                  </a:solidFill>
                                  <a:latin typeface="Cambria Math" panose="02040503050406030204" pitchFamily="18" charset="0"/>
                                  <a:cs typeface="Segoe UI" panose="020B0502040204020203" pitchFamily="34" charset="0"/>
                                </a:rPr>
                                <m:t>𝑝</m:t>
                              </m:r>
                            </m:e>
                            <m:sub>
                              <m:r>
                                <a:rPr lang="en-US" sz="1400" i="1">
                                  <a:solidFill>
                                    <a:prstClr val="black">
                                      <a:lumMod val="75000"/>
                                      <a:lumOff val="25000"/>
                                    </a:prstClr>
                                  </a:solidFill>
                                  <a:latin typeface="Cambria Math" panose="02040503050406030204" pitchFamily="18" charset="0"/>
                                  <a:cs typeface="Segoe UI" panose="020B0502040204020203" pitchFamily="34" charset="0"/>
                                </a:rPr>
                                <m:t>0</m:t>
                              </m:r>
                            </m:sub>
                          </m:sSub>
                        </m:e>
                        <m:sub>
                          <m:r>
                            <a:rPr lang="en-US" sz="1400" i="1">
                              <a:solidFill>
                                <a:prstClr val="black">
                                  <a:lumMod val="75000"/>
                                  <a:lumOff val="25000"/>
                                </a:prstClr>
                              </a:solidFill>
                              <a:latin typeface="Cambria Math" panose="02040503050406030204" pitchFamily="18" charset="0"/>
                              <a:cs typeface="Segoe UI" panose="020B0502040204020203" pitchFamily="34" charset="0"/>
                            </a:rPr>
                            <m:t>1</m:t>
                          </m:r>
                        </m:sub>
                      </m:sSub>
                    </m:oMath>
                  </a14:m>
                  <a:r>
                    <a:rPr lang="en-US" sz="1400" dirty="0">
                      <a:solidFill>
                        <a:prstClr val="black">
                          <a:lumMod val="75000"/>
                          <a:lumOff val="25000"/>
                        </a:prstClr>
                      </a:solidFill>
                      <a:latin typeface="Segoe UI" panose="020B0502040204020203" pitchFamily="34" charset="0"/>
                      <a:cs typeface="Segoe UI" panose="020B0502040204020203" pitchFamily="34" charset="0"/>
                    </a:rPr>
                    <a:t> </a:t>
                  </a:r>
                </a:p>
              </p:txBody>
            </p:sp>
          </mc:Choice>
          <mc:Fallback xmlns="">
            <p:sp>
              <p:nvSpPr>
                <p:cNvPr id="20" name="TextBox 19">
                  <a:extLst>
                    <a:ext uri="{FF2B5EF4-FFF2-40B4-BE49-F238E27FC236}">
                      <a16:creationId xmlns:a16="http://schemas.microsoft.com/office/drawing/2014/main" id="{9152C70A-C563-42EB-9B8D-A798FFB399A8}"/>
                    </a:ext>
                  </a:extLst>
                </p:cNvPr>
                <p:cNvSpPr txBox="1">
                  <a:spLocks noRot="1" noChangeAspect="1" noMove="1" noResize="1" noEditPoints="1" noAdjustHandles="1" noChangeArrowheads="1" noChangeShapeType="1" noTextEdit="1"/>
                </p:cNvSpPr>
                <p:nvPr/>
              </p:nvSpPr>
              <p:spPr>
                <a:xfrm>
                  <a:off x="7821134" y="3239698"/>
                  <a:ext cx="1513689" cy="354849"/>
                </a:xfrm>
                <a:prstGeom prst="rect">
                  <a:avLst/>
                </a:prstGeom>
                <a:blipFill>
                  <a:blip r:embed="rId10"/>
                  <a:stretch>
                    <a:fillRect b="-75862"/>
                  </a:stretch>
                </a:blipFill>
              </p:spPr>
              <p:txBody>
                <a:bodyPr/>
                <a:lstStyle/>
                <a:p>
                  <a:r>
                    <a:rPr lang="en-US">
                      <a:noFill/>
                    </a:rPr>
                    <a:t> </a:t>
                  </a:r>
                </a:p>
              </p:txBody>
            </p:sp>
          </mc:Fallback>
        </mc:AlternateContent>
        <p:cxnSp>
          <p:nvCxnSpPr>
            <p:cNvPr id="18" name="Straight Connector 17">
              <a:extLst>
                <a:ext uri="{FF2B5EF4-FFF2-40B4-BE49-F238E27FC236}">
                  <a16:creationId xmlns:a16="http://schemas.microsoft.com/office/drawing/2014/main" id="{EA063650-3CDE-034E-65E6-5EB39712EC8E}"/>
                </a:ext>
              </a:extLst>
            </p:cNvPr>
            <p:cNvCxnSpPr/>
            <p:nvPr/>
          </p:nvCxnSpPr>
          <p:spPr>
            <a:xfrm>
              <a:off x="4248204" y="2861173"/>
              <a:ext cx="0" cy="1113522"/>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FBD903D-409F-479F-84E2-2E34B3AA9ECB}"/>
                </a:ext>
              </a:extLst>
            </p:cNvPr>
            <p:cNvCxnSpPr/>
            <p:nvPr/>
          </p:nvCxnSpPr>
          <p:spPr>
            <a:xfrm>
              <a:off x="7821138" y="2843509"/>
              <a:ext cx="0" cy="1113522"/>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68C29B44-2EF3-3AA8-AC2F-BD02EC84C833}"/>
                </a:ext>
              </a:extLst>
            </p:cNvPr>
            <p:cNvPicPr>
              <a:picLocks noChangeAspect="1"/>
            </p:cNvPicPr>
            <p:nvPr/>
          </p:nvPicPr>
          <p:blipFill rotWithShape="1">
            <a:blip r:embed="rId11"/>
            <a:srcRect l="2120" r="2120" b="10713"/>
            <a:stretch/>
          </p:blipFill>
          <p:spPr>
            <a:xfrm>
              <a:off x="4248204" y="2746436"/>
              <a:ext cx="3572930" cy="625992"/>
            </a:xfrm>
            <a:prstGeom prst="rect">
              <a:avLst/>
            </a:prstGeom>
          </p:spPr>
        </p:pic>
        <p:pic>
          <p:nvPicPr>
            <p:cNvPr id="21" name="Picture 20">
              <a:extLst>
                <a:ext uri="{FF2B5EF4-FFF2-40B4-BE49-F238E27FC236}">
                  <a16:creationId xmlns:a16="http://schemas.microsoft.com/office/drawing/2014/main" id="{F66A3857-9BFC-C53D-ACE9-D0126B04B34F}"/>
                </a:ext>
              </a:extLst>
            </p:cNvPr>
            <p:cNvPicPr>
              <a:picLocks noChangeAspect="1"/>
            </p:cNvPicPr>
            <p:nvPr/>
          </p:nvPicPr>
          <p:blipFill rotWithShape="1">
            <a:blip r:embed="rId11"/>
            <a:srcRect l="2120" r="2120" b="10713"/>
            <a:stretch/>
          </p:blipFill>
          <p:spPr>
            <a:xfrm flipV="1">
              <a:off x="4248204" y="3363494"/>
              <a:ext cx="3572930" cy="625992"/>
            </a:xfrm>
            <a:prstGeom prst="rect">
              <a:avLst/>
            </a:prstGeom>
          </p:spPr>
        </p:pic>
        <p:cxnSp>
          <p:nvCxnSpPr>
            <p:cNvPr id="22" name="Straight Arrow Connector 21">
              <a:extLst>
                <a:ext uri="{FF2B5EF4-FFF2-40B4-BE49-F238E27FC236}">
                  <a16:creationId xmlns:a16="http://schemas.microsoft.com/office/drawing/2014/main" id="{F797183C-3A82-549D-F125-7D23354F9CA5}"/>
                </a:ext>
              </a:extLst>
            </p:cNvPr>
            <p:cNvCxnSpPr/>
            <p:nvPr/>
          </p:nvCxnSpPr>
          <p:spPr>
            <a:xfrm>
              <a:off x="5766020" y="3376746"/>
              <a:ext cx="659958" cy="0"/>
            </a:xfrm>
            <a:prstGeom prst="straightConnector1">
              <a:avLst/>
            </a:prstGeom>
            <a:ln w="28575">
              <a:solidFill>
                <a:srgbClr val="D24726"/>
              </a:solidFill>
              <a:tailEnd type="triangle"/>
            </a:ln>
          </p:spPr>
          <p:style>
            <a:lnRef idx="1">
              <a:schemeClr val="accent1"/>
            </a:lnRef>
            <a:fillRef idx="0">
              <a:schemeClr val="accent1"/>
            </a:fillRef>
            <a:effectRef idx="0">
              <a:schemeClr val="accent1"/>
            </a:effectRef>
            <a:fontRef idx="minor">
              <a:schemeClr val="tx1"/>
            </a:fontRef>
          </p:style>
        </p:cxnSp>
        <p:sp>
          <p:nvSpPr>
            <p:cNvPr id="23" name="Rectangle 12">
              <a:extLst>
                <a:ext uri="{FF2B5EF4-FFF2-40B4-BE49-F238E27FC236}">
                  <a16:creationId xmlns:a16="http://schemas.microsoft.com/office/drawing/2014/main" id="{5222B471-37D0-4DF0-37D4-03702D0E7CF0}"/>
                </a:ext>
              </a:extLst>
            </p:cNvPr>
            <p:cNvSpPr/>
            <p:nvPr/>
          </p:nvSpPr>
          <p:spPr>
            <a:xfrm flipV="1">
              <a:off x="4209839" y="3775538"/>
              <a:ext cx="3640138" cy="648997"/>
            </a:xfrm>
            <a:custGeom>
              <a:avLst/>
              <a:gdLst>
                <a:gd name="connsiteX0" fmla="*/ 0 w 3505200"/>
                <a:gd name="connsiteY0" fmla="*/ 0 h 532878"/>
                <a:gd name="connsiteX1" fmla="*/ 3505200 w 3505200"/>
                <a:gd name="connsiteY1" fmla="*/ 0 h 532878"/>
                <a:gd name="connsiteX2" fmla="*/ 3505200 w 3505200"/>
                <a:gd name="connsiteY2" fmla="*/ 532878 h 532878"/>
                <a:gd name="connsiteX3" fmla="*/ 0 w 3505200"/>
                <a:gd name="connsiteY3" fmla="*/ 532878 h 532878"/>
                <a:gd name="connsiteX4" fmla="*/ 0 w 3505200"/>
                <a:gd name="connsiteY4" fmla="*/ 0 h 532878"/>
                <a:gd name="connsiteX0" fmla="*/ 0 w 3505200"/>
                <a:gd name="connsiteY0" fmla="*/ 0 h 532878"/>
                <a:gd name="connsiteX1" fmla="*/ 3505200 w 3505200"/>
                <a:gd name="connsiteY1" fmla="*/ 0 h 532878"/>
                <a:gd name="connsiteX2" fmla="*/ 3505200 w 3505200"/>
                <a:gd name="connsiteY2" fmla="*/ 532878 h 532878"/>
                <a:gd name="connsiteX3" fmla="*/ 1739900 w 3505200"/>
                <a:gd name="connsiteY3" fmla="*/ 526528 h 532878"/>
                <a:gd name="connsiteX4" fmla="*/ 0 w 3505200"/>
                <a:gd name="connsiteY4" fmla="*/ 532878 h 532878"/>
                <a:gd name="connsiteX5" fmla="*/ 0 w 3505200"/>
                <a:gd name="connsiteY5" fmla="*/ 0 h 532878"/>
                <a:gd name="connsiteX0" fmla="*/ 0 w 3505200"/>
                <a:gd name="connsiteY0" fmla="*/ 0 h 532878"/>
                <a:gd name="connsiteX1" fmla="*/ 3505200 w 3505200"/>
                <a:gd name="connsiteY1" fmla="*/ 0 h 532878"/>
                <a:gd name="connsiteX2" fmla="*/ 3505200 w 3505200"/>
                <a:gd name="connsiteY2" fmla="*/ 532878 h 532878"/>
                <a:gd name="connsiteX3" fmla="*/ 1739900 w 3505200"/>
                <a:gd name="connsiteY3" fmla="*/ 526528 h 532878"/>
                <a:gd name="connsiteX4" fmla="*/ 654050 w 3505200"/>
                <a:gd name="connsiteY4" fmla="*/ 520178 h 532878"/>
                <a:gd name="connsiteX5" fmla="*/ 0 w 3505200"/>
                <a:gd name="connsiteY5" fmla="*/ 532878 h 532878"/>
                <a:gd name="connsiteX6" fmla="*/ 0 w 3505200"/>
                <a:gd name="connsiteY6" fmla="*/ 0 h 532878"/>
                <a:gd name="connsiteX0" fmla="*/ 0 w 3505200"/>
                <a:gd name="connsiteY0" fmla="*/ 0 h 532878"/>
                <a:gd name="connsiteX1" fmla="*/ 3505200 w 3505200"/>
                <a:gd name="connsiteY1" fmla="*/ 0 h 532878"/>
                <a:gd name="connsiteX2" fmla="*/ 3505200 w 3505200"/>
                <a:gd name="connsiteY2" fmla="*/ 532878 h 532878"/>
                <a:gd name="connsiteX3" fmla="*/ 2882900 w 3505200"/>
                <a:gd name="connsiteY3" fmla="*/ 532878 h 532878"/>
                <a:gd name="connsiteX4" fmla="*/ 1739900 w 3505200"/>
                <a:gd name="connsiteY4" fmla="*/ 526528 h 532878"/>
                <a:gd name="connsiteX5" fmla="*/ 654050 w 3505200"/>
                <a:gd name="connsiteY5" fmla="*/ 520178 h 532878"/>
                <a:gd name="connsiteX6" fmla="*/ 0 w 3505200"/>
                <a:gd name="connsiteY6" fmla="*/ 532878 h 532878"/>
                <a:gd name="connsiteX7" fmla="*/ 0 w 3505200"/>
                <a:gd name="connsiteY7" fmla="*/ 0 h 532878"/>
                <a:gd name="connsiteX0" fmla="*/ 0 w 3505200"/>
                <a:gd name="connsiteY0" fmla="*/ 0 h 653528"/>
                <a:gd name="connsiteX1" fmla="*/ 3505200 w 3505200"/>
                <a:gd name="connsiteY1" fmla="*/ 0 h 653528"/>
                <a:gd name="connsiteX2" fmla="*/ 3505200 w 3505200"/>
                <a:gd name="connsiteY2" fmla="*/ 532878 h 653528"/>
                <a:gd name="connsiteX3" fmla="*/ 2882900 w 3505200"/>
                <a:gd name="connsiteY3" fmla="*/ 532878 h 653528"/>
                <a:gd name="connsiteX4" fmla="*/ 1758950 w 3505200"/>
                <a:gd name="connsiteY4" fmla="*/ 653528 h 653528"/>
                <a:gd name="connsiteX5" fmla="*/ 654050 w 3505200"/>
                <a:gd name="connsiteY5" fmla="*/ 520178 h 653528"/>
                <a:gd name="connsiteX6" fmla="*/ 0 w 3505200"/>
                <a:gd name="connsiteY6" fmla="*/ 532878 h 653528"/>
                <a:gd name="connsiteX7" fmla="*/ 0 w 3505200"/>
                <a:gd name="connsiteY7" fmla="*/ 0 h 653528"/>
                <a:gd name="connsiteX0" fmla="*/ 0 w 3505200"/>
                <a:gd name="connsiteY0" fmla="*/ 0 h 653560"/>
                <a:gd name="connsiteX1" fmla="*/ 3505200 w 3505200"/>
                <a:gd name="connsiteY1" fmla="*/ 0 h 653560"/>
                <a:gd name="connsiteX2" fmla="*/ 3505200 w 3505200"/>
                <a:gd name="connsiteY2" fmla="*/ 532878 h 653560"/>
                <a:gd name="connsiteX3" fmla="*/ 2882900 w 3505200"/>
                <a:gd name="connsiteY3" fmla="*/ 532878 h 653560"/>
                <a:gd name="connsiteX4" fmla="*/ 1758950 w 3505200"/>
                <a:gd name="connsiteY4" fmla="*/ 653528 h 653560"/>
                <a:gd name="connsiteX5" fmla="*/ 654050 w 3505200"/>
                <a:gd name="connsiteY5" fmla="*/ 520178 h 653560"/>
                <a:gd name="connsiteX6" fmla="*/ 0 w 3505200"/>
                <a:gd name="connsiteY6" fmla="*/ 532878 h 653560"/>
                <a:gd name="connsiteX7" fmla="*/ 0 w 3505200"/>
                <a:gd name="connsiteY7" fmla="*/ 0 h 653560"/>
                <a:gd name="connsiteX0" fmla="*/ 0 w 3505200"/>
                <a:gd name="connsiteY0" fmla="*/ 0 h 653560"/>
                <a:gd name="connsiteX1" fmla="*/ 3505200 w 3505200"/>
                <a:gd name="connsiteY1" fmla="*/ 0 h 653560"/>
                <a:gd name="connsiteX2" fmla="*/ 3505200 w 3505200"/>
                <a:gd name="connsiteY2" fmla="*/ 532878 h 653560"/>
                <a:gd name="connsiteX3" fmla="*/ 2882900 w 3505200"/>
                <a:gd name="connsiteY3" fmla="*/ 532878 h 653560"/>
                <a:gd name="connsiteX4" fmla="*/ 1758950 w 3505200"/>
                <a:gd name="connsiteY4" fmla="*/ 653528 h 653560"/>
                <a:gd name="connsiteX5" fmla="*/ 654050 w 3505200"/>
                <a:gd name="connsiteY5" fmla="*/ 520178 h 653560"/>
                <a:gd name="connsiteX6" fmla="*/ 0 w 3505200"/>
                <a:gd name="connsiteY6" fmla="*/ 532878 h 653560"/>
                <a:gd name="connsiteX7" fmla="*/ 0 w 3505200"/>
                <a:gd name="connsiteY7" fmla="*/ 0 h 653560"/>
                <a:gd name="connsiteX0" fmla="*/ 0 w 3505200"/>
                <a:gd name="connsiteY0" fmla="*/ 0 h 653560"/>
                <a:gd name="connsiteX1" fmla="*/ 3505200 w 3505200"/>
                <a:gd name="connsiteY1" fmla="*/ 0 h 653560"/>
                <a:gd name="connsiteX2" fmla="*/ 3505200 w 3505200"/>
                <a:gd name="connsiteY2" fmla="*/ 532878 h 653560"/>
                <a:gd name="connsiteX3" fmla="*/ 2882900 w 3505200"/>
                <a:gd name="connsiteY3" fmla="*/ 532878 h 653560"/>
                <a:gd name="connsiteX4" fmla="*/ 1758950 w 3505200"/>
                <a:gd name="connsiteY4" fmla="*/ 653528 h 653560"/>
                <a:gd name="connsiteX5" fmla="*/ 654050 w 3505200"/>
                <a:gd name="connsiteY5" fmla="*/ 520178 h 653560"/>
                <a:gd name="connsiteX6" fmla="*/ 0 w 3505200"/>
                <a:gd name="connsiteY6" fmla="*/ 532878 h 653560"/>
                <a:gd name="connsiteX7" fmla="*/ 0 w 3505200"/>
                <a:gd name="connsiteY7" fmla="*/ 0 h 653560"/>
                <a:gd name="connsiteX0" fmla="*/ 0 w 3505200"/>
                <a:gd name="connsiteY0" fmla="*/ 0 h 653560"/>
                <a:gd name="connsiteX1" fmla="*/ 3505200 w 3505200"/>
                <a:gd name="connsiteY1" fmla="*/ 0 h 653560"/>
                <a:gd name="connsiteX2" fmla="*/ 3505200 w 3505200"/>
                <a:gd name="connsiteY2" fmla="*/ 532878 h 653560"/>
                <a:gd name="connsiteX3" fmla="*/ 2882900 w 3505200"/>
                <a:gd name="connsiteY3" fmla="*/ 532878 h 653560"/>
                <a:gd name="connsiteX4" fmla="*/ 1758950 w 3505200"/>
                <a:gd name="connsiteY4" fmla="*/ 653528 h 653560"/>
                <a:gd name="connsiteX5" fmla="*/ 654050 w 3505200"/>
                <a:gd name="connsiteY5" fmla="*/ 520178 h 653560"/>
                <a:gd name="connsiteX6" fmla="*/ 0 w 3505200"/>
                <a:gd name="connsiteY6" fmla="*/ 532878 h 653560"/>
                <a:gd name="connsiteX7" fmla="*/ 0 w 3505200"/>
                <a:gd name="connsiteY7" fmla="*/ 0 h 653560"/>
                <a:gd name="connsiteX0" fmla="*/ 0 w 3505200"/>
                <a:gd name="connsiteY0" fmla="*/ 0 h 656022"/>
                <a:gd name="connsiteX1" fmla="*/ 3505200 w 3505200"/>
                <a:gd name="connsiteY1" fmla="*/ 0 h 656022"/>
                <a:gd name="connsiteX2" fmla="*/ 3505200 w 3505200"/>
                <a:gd name="connsiteY2" fmla="*/ 532878 h 656022"/>
                <a:gd name="connsiteX3" fmla="*/ 2908300 w 3505200"/>
                <a:gd name="connsiteY3" fmla="*/ 374128 h 656022"/>
                <a:gd name="connsiteX4" fmla="*/ 1758950 w 3505200"/>
                <a:gd name="connsiteY4" fmla="*/ 653528 h 656022"/>
                <a:gd name="connsiteX5" fmla="*/ 654050 w 3505200"/>
                <a:gd name="connsiteY5" fmla="*/ 520178 h 656022"/>
                <a:gd name="connsiteX6" fmla="*/ 0 w 3505200"/>
                <a:gd name="connsiteY6" fmla="*/ 532878 h 656022"/>
                <a:gd name="connsiteX7" fmla="*/ 0 w 3505200"/>
                <a:gd name="connsiteY7" fmla="*/ 0 h 656022"/>
                <a:gd name="connsiteX0" fmla="*/ 0 w 3505200"/>
                <a:gd name="connsiteY0" fmla="*/ 0 h 656022"/>
                <a:gd name="connsiteX1" fmla="*/ 3505200 w 3505200"/>
                <a:gd name="connsiteY1" fmla="*/ 0 h 656022"/>
                <a:gd name="connsiteX2" fmla="*/ 3486150 w 3505200"/>
                <a:gd name="connsiteY2" fmla="*/ 304278 h 656022"/>
                <a:gd name="connsiteX3" fmla="*/ 2908300 w 3505200"/>
                <a:gd name="connsiteY3" fmla="*/ 374128 h 656022"/>
                <a:gd name="connsiteX4" fmla="*/ 1758950 w 3505200"/>
                <a:gd name="connsiteY4" fmla="*/ 653528 h 656022"/>
                <a:gd name="connsiteX5" fmla="*/ 654050 w 3505200"/>
                <a:gd name="connsiteY5" fmla="*/ 520178 h 656022"/>
                <a:gd name="connsiteX6" fmla="*/ 0 w 3505200"/>
                <a:gd name="connsiteY6" fmla="*/ 532878 h 656022"/>
                <a:gd name="connsiteX7" fmla="*/ 0 w 3505200"/>
                <a:gd name="connsiteY7" fmla="*/ 0 h 656022"/>
                <a:gd name="connsiteX0" fmla="*/ 0 w 3505200"/>
                <a:gd name="connsiteY0" fmla="*/ 0 h 657198"/>
                <a:gd name="connsiteX1" fmla="*/ 3505200 w 3505200"/>
                <a:gd name="connsiteY1" fmla="*/ 0 h 657198"/>
                <a:gd name="connsiteX2" fmla="*/ 3486150 w 3505200"/>
                <a:gd name="connsiteY2" fmla="*/ 304278 h 657198"/>
                <a:gd name="connsiteX3" fmla="*/ 2908300 w 3505200"/>
                <a:gd name="connsiteY3" fmla="*/ 374128 h 657198"/>
                <a:gd name="connsiteX4" fmla="*/ 1758950 w 3505200"/>
                <a:gd name="connsiteY4" fmla="*/ 653528 h 657198"/>
                <a:gd name="connsiteX5" fmla="*/ 654050 w 3505200"/>
                <a:gd name="connsiteY5" fmla="*/ 520178 h 657198"/>
                <a:gd name="connsiteX6" fmla="*/ 6350 w 3505200"/>
                <a:gd name="connsiteY6" fmla="*/ 323328 h 657198"/>
                <a:gd name="connsiteX7" fmla="*/ 0 w 3505200"/>
                <a:gd name="connsiteY7" fmla="*/ 0 h 657198"/>
                <a:gd name="connsiteX0" fmla="*/ 0 w 3505200"/>
                <a:gd name="connsiteY0" fmla="*/ 0 h 657198"/>
                <a:gd name="connsiteX1" fmla="*/ 3505200 w 3505200"/>
                <a:gd name="connsiteY1" fmla="*/ 0 h 657198"/>
                <a:gd name="connsiteX2" fmla="*/ 3486150 w 3505200"/>
                <a:gd name="connsiteY2" fmla="*/ 304278 h 657198"/>
                <a:gd name="connsiteX3" fmla="*/ 2908300 w 3505200"/>
                <a:gd name="connsiteY3" fmla="*/ 374128 h 657198"/>
                <a:gd name="connsiteX4" fmla="*/ 1758950 w 3505200"/>
                <a:gd name="connsiteY4" fmla="*/ 653528 h 657198"/>
                <a:gd name="connsiteX5" fmla="*/ 654050 w 3505200"/>
                <a:gd name="connsiteY5" fmla="*/ 520178 h 657198"/>
                <a:gd name="connsiteX6" fmla="*/ 6350 w 3505200"/>
                <a:gd name="connsiteY6" fmla="*/ 323328 h 657198"/>
                <a:gd name="connsiteX7" fmla="*/ 0 w 3505200"/>
                <a:gd name="connsiteY7" fmla="*/ 0 h 657198"/>
                <a:gd name="connsiteX0" fmla="*/ 0 w 3505200"/>
                <a:gd name="connsiteY0" fmla="*/ 0 h 657323"/>
                <a:gd name="connsiteX1" fmla="*/ 3505200 w 3505200"/>
                <a:gd name="connsiteY1" fmla="*/ 0 h 657323"/>
                <a:gd name="connsiteX2" fmla="*/ 3486150 w 3505200"/>
                <a:gd name="connsiteY2" fmla="*/ 304278 h 657323"/>
                <a:gd name="connsiteX3" fmla="*/ 2908300 w 3505200"/>
                <a:gd name="connsiteY3" fmla="*/ 374128 h 657323"/>
                <a:gd name="connsiteX4" fmla="*/ 1758950 w 3505200"/>
                <a:gd name="connsiteY4" fmla="*/ 653528 h 657323"/>
                <a:gd name="connsiteX5" fmla="*/ 654050 w 3505200"/>
                <a:gd name="connsiteY5" fmla="*/ 520178 h 657323"/>
                <a:gd name="connsiteX6" fmla="*/ 12700 w 3505200"/>
                <a:gd name="connsiteY6" fmla="*/ 297928 h 657323"/>
                <a:gd name="connsiteX7" fmla="*/ 0 w 3505200"/>
                <a:gd name="connsiteY7" fmla="*/ 0 h 657323"/>
                <a:gd name="connsiteX0" fmla="*/ 0 w 3505200"/>
                <a:gd name="connsiteY0" fmla="*/ 0 h 653531"/>
                <a:gd name="connsiteX1" fmla="*/ 3505200 w 3505200"/>
                <a:gd name="connsiteY1" fmla="*/ 0 h 653531"/>
                <a:gd name="connsiteX2" fmla="*/ 3486150 w 3505200"/>
                <a:gd name="connsiteY2" fmla="*/ 304278 h 653531"/>
                <a:gd name="connsiteX3" fmla="*/ 2908300 w 3505200"/>
                <a:gd name="connsiteY3" fmla="*/ 374128 h 653531"/>
                <a:gd name="connsiteX4" fmla="*/ 1758950 w 3505200"/>
                <a:gd name="connsiteY4" fmla="*/ 653528 h 653531"/>
                <a:gd name="connsiteX5" fmla="*/ 673100 w 3505200"/>
                <a:gd name="connsiteY5" fmla="*/ 380478 h 653531"/>
                <a:gd name="connsiteX6" fmla="*/ 12700 w 3505200"/>
                <a:gd name="connsiteY6" fmla="*/ 297928 h 653531"/>
                <a:gd name="connsiteX7" fmla="*/ 0 w 3505200"/>
                <a:gd name="connsiteY7" fmla="*/ 0 h 653531"/>
                <a:gd name="connsiteX0" fmla="*/ 0 w 3517900"/>
                <a:gd name="connsiteY0" fmla="*/ 0 h 653531"/>
                <a:gd name="connsiteX1" fmla="*/ 3505200 w 3517900"/>
                <a:gd name="connsiteY1" fmla="*/ 0 h 653531"/>
                <a:gd name="connsiteX2" fmla="*/ 3517900 w 3517900"/>
                <a:gd name="connsiteY2" fmla="*/ 304278 h 653531"/>
                <a:gd name="connsiteX3" fmla="*/ 2908300 w 3517900"/>
                <a:gd name="connsiteY3" fmla="*/ 374128 h 653531"/>
                <a:gd name="connsiteX4" fmla="*/ 1758950 w 3517900"/>
                <a:gd name="connsiteY4" fmla="*/ 653528 h 653531"/>
                <a:gd name="connsiteX5" fmla="*/ 673100 w 3517900"/>
                <a:gd name="connsiteY5" fmla="*/ 380478 h 653531"/>
                <a:gd name="connsiteX6" fmla="*/ 12700 w 3517900"/>
                <a:gd name="connsiteY6" fmla="*/ 297928 h 653531"/>
                <a:gd name="connsiteX7" fmla="*/ 0 w 3517900"/>
                <a:gd name="connsiteY7" fmla="*/ 0 h 653531"/>
                <a:gd name="connsiteX0" fmla="*/ 0 w 3505200"/>
                <a:gd name="connsiteY0" fmla="*/ 0 h 653531"/>
                <a:gd name="connsiteX1" fmla="*/ 3505200 w 3505200"/>
                <a:gd name="connsiteY1" fmla="*/ 0 h 653531"/>
                <a:gd name="connsiteX2" fmla="*/ 3498850 w 3505200"/>
                <a:gd name="connsiteY2" fmla="*/ 304278 h 653531"/>
                <a:gd name="connsiteX3" fmla="*/ 2908300 w 3505200"/>
                <a:gd name="connsiteY3" fmla="*/ 374128 h 653531"/>
                <a:gd name="connsiteX4" fmla="*/ 1758950 w 3505200"/>
                <a:gd name="connsiteY4" fmla="*/ 653528 h 653531"/>
                <a:gd name="connsiteX5" fmla="*/ 673100 w 3505200"/>
                <a:gd name="connsiteY5" fmla="*/ 380478 h 653531"/>
                <a:gd name="connsiteX6" fmla="*/ 12700 w 3505200"/>
                <a:gd name="connsiteY6" fmla="*/ 297928 h 653531"/>
                <a:gd name="connsiteX7" fmla="*/ 0 w 3505200"/>
                <a:gd name="connsiteY7" fmla="*/ 0 h 653531"/>
                <a:gd name="connsiteX0" fmla="*/ 31750 w 3536950"/>
                <a:gd name="connsiteY0" fmla="*/ 0 h 653531"/>
                <a:gd name="connsiteX1" fmla="*/ 3536950 w 3536950"/>
                <a:gd name="connsiteY1" fmla="*/ 0 h 653531"/>
                <a:gd name="connsiteX2" fmla="*/ 3530600 w 3536950"/>
                <a:gd name="connsiteY2" fmla="*/ 304278 h 653531"/>
                <a:gd name="connsiteX3" fmla="*/ 2940050 w 3536950"/>
                <a:gd name="connsiteY3" fmla="*/ 374128 h 653531"/>
                <a:gd name="connsiteX4" fmla="*/ 1790700 w 3536950"/>
                <a:gd name="connsiteY4" fmla="*/ 653528 h 653531"/>
                <a:gd name="connsiteX5" fmla="*/ 704850 w 3536950"/>
                <a:gd name="connsiteY5" fmla="*/ 380478 h 653531"/>
                <a:gd name="connsiteX6" fmla="*/ 0 w 3536950"/>
                <a:gd name="connsiteY6" fmla="*/ 297928 h 653531"/>
                <a:gd name="connsiteX7" fmla="*/ 31750 w 3536950"/>
                <a:gd name="connsiteY7" fmla="*/ 0 h 653531"/>
                <a:gd name="connsiteX0" fmla="*/ 0 w 3549650"/>
                <a:gd name="connsiteY0" fmla="*/ 0 h 659881"/>
                <a:gd name="connsiteX1" fmla="*/ 3549650 w 3549650"/>
                <a:gd name="connsiteY1" fmla="*/ 6350 h 659881"/>
                <a:gd name="connsiteX2" fmla="*/ 3543300 w 3549650"/>
                <a:gd name="connsiteY2" fmla="*/ 310628 h 659881"/>
                <a:gd name="connsiteX3" fmla="*/ 2952750 w 3549650"/>
                <a:gd name="connsiteY3" fmla="*/ 380478 h 659881"/>
                <a:gd name="connsiteX4" fmla="*/ 1803400 w 3549650"/>
                <a:gd name="connsiteY4" fmla="*/ 659878 h 659881"/>
                <a:gd name="connsiteX5" fmla="*/ 717550 w 3549650"/>
                <a:gd name="connsiteY5" fmla="*/ 386828 h 659881"/>
                <a:gd name="connsiteX6" fmla="*/ 12700 w 3549650"/>
                <a:gd name="connsiteY6" fmla="*/ 304278 h 659881"/>
                <a:gd name="connsiteX7" fmla="*/ 0 w 3549650"/>
                <a:gd name="connsiteY7" fmla="*/ 0 h 659881"/>
                <a:gd name="connsiteX0" fmla="*/ 0 w 3600450"/>
                <a:gd name="connsiteY0" fmla="*/ 0 h 659881"/>
                <a:gd name="connsiteX1" fmla="*/ 3549650 w 3600450"/>
                <a:gd name="connsiteY1" fmla="*/ 6350 h 659881"/>
                <a:gd name="connsiteX2" fmla="*/ 3600450 w 3600450"/>
                <a:gd name="connsiteY2" fmla="*/ 323328 h 659881"/>
                <a:gd name="connsiteX3" fmla="*/ 2952750 w 3600450"/>
                <a:gd name="connsiteY3" fmla="*/ 380478 h 659881"/>
                <a:gd name="connsiteX4" fmla="*/ 1803400 w 3600450"/>
                <a:gd name="connsiteY4" fmla="*/ 659878 h 659881"/>
                <a:gd name="connsiteX5" fmla="*/ 717550 w 3600450"/>
                <a:gd name="connsiteY5" fmla="*/ 386828 h 659881"/>
                <a:gd name="connsiteX6" fmla="*/ 12700 w 3600450"/>
                <a:gd name="connsiteY6" fmla="*/ 304278 h 659881"/>
                <a:gd name="connsiteX7" fmla="*/ 0 w 3600450"/>
                <a:gd name="connsiteY7" fmla="*/ 0 h 659881"/>
                <a:gd name="connsiteX0" fmla="*/ 0 w 3600450"/>
                <a:gd name="connsiteY0" fmla="*/ 0 h 659881"/>
                <a:gd name="connsiteX1" fmla="*/ 3600450 w 3600450"/>
                <a:gd name="connsiteY1" fmla="*/ 0 h 659881"/>
                <a:gd name="connsiteX2" fmla="*/ 3600450 w 3600450"/>
                <a:gd name="connsiteY2" fmla="*/ 323328 h 659881"/>
                <a:gd name="connsiteX3" fmla="*/ 2952750 w 3600450"/>
                <a:gd name="connsiteY3" fmla="*/ 380478 h 659881"/>
                <a:gd name="connsiteX4" fmla="*/ 1803400 w 3600450"/>
                <a:gd name="connsiteY4" fmla="*/ 659878 h 659881"/>
                <a:gd name="connsiteX5" fmla="*/ 717550 w 3600450"/>
                <a:gd name="connsiteY5" fmla="*/ 386828 h 659881"/>
                <a:gd name="connsiteX6" fmla="*/ 12700 w 3600450"/>
                <a:gd name="connsiteY6" fmla="*/ 304278 h 659881"/>
                <a:gd name="connsiteX7" fmla="*/ 0 w 3600450"/>
                <a:gd name="connsiteY7" fmla="*/ 0 h 659881"/>
                <a:gd name="connsiteX0" fmla="*/ 12700 w 3613150"/>
                <a:gd name="connsiteY0" fmla="*/ 0 h 659881"/>
                <a:gd name="connsiteX1" fmla="*/ 3613150 w 3613150"/>
                <a:gd name="connsiteY1" fmla="*/ 0 h 659881"/>
                <a:gd name="connsiteX2" fmla="*/ 3613150 w 3613150"/>
                <a:gd name="connsiteY2" fmla="*/ 323328 h 659881"/>
                <a:gd name="connsiteX3" fmla="*/ 2965450 w 3613150"/>
                <a:gd name="connsiteY3" fmla="*/ 380478 h 659881"/>
                <a:gd name="connsiteX4" fmla="*/ 1816100 w 3613150"/>
                <a:gd name="connsiteY4" fmla="*/ 659878 h 659881"/>
                <a:gd name="connsiteX5" fmla="*/ 730250 w 3613150"/>
                <a:gd name="connsiteY5" fmla="*/ 386828 h 659881"/>
                <a:gd name="connsiteX6" fmla="*/ 0 w 3613150"/>
                <a:gd name="connsiteY6" fmla="*/ 310628 h 659881"/>
                <a:gd name="connsiteX7" fmla="*/ 12700 w 3613150"/>
                <a:gd name="connsiteY7" fmla="*/ 0 h 659881"/>
                <a:gd name="connsiteX0" fmla="*/ 0 w 3625850"/>
                <a:gd name="connsiteY0" fmla="*/ 0 h 672581"/>
                <a:gd name="connsiteX1" fmla="*/ 3625850 w 3625850"/>
                <a:gd name="connsiteY1" fmla="*/ 12700 h 672581"/>
                <a:gd name="connsiteX2" fmla="*/ 3625850 w 3625850"/>
                <a:gd name="connsiteY2" fmla="*/ 336028 h 672581"/>
                <a:gd name="connsiteX3" fmla="*/ 2978150 w 3625850"/>
                <a:gd name="connsiteY3" fmla="*/ 393178 h 672581"/>
                <a:gd name="connsiteX4" fmla="*/ 1828800 w 3625850"/>
                <a:gd name="connsiteY4" fmla="*/ 672578 h 672581"/>
                <a:gd name="connsiteX5" fmla="*/ 742950 w 3625850"/>
                <a:gd name="connsiteY5" fmla="*/ 399528 h 672581"/>
                <a:gd name="connsiteX6" fmla="*/ 12700 w 3625850"/>
                <a:gd name="connsiteY6" fmla="*/ 323328 h 672581"/>
                <a:gd name="connsiteX7" fmla="*/ 0 w 3625850"/>
                <a:gd name="connsiteY7" fmla="*/ 0 h 672581"/>
                <a:gd name="connsiteX0" fmla="*/ 0 w 3625850"/>
                <a:gd name="connsiteY0" fmla="*/ 0 h 672581"/>
                <a:gd name="connsiteX1" fmla="*/ 3625850 w 3625850"/>
                <a:gd name="connsiteY1" fmla="*/ 12700 h 672581"/>
                <a:gd name="connsiteX2" fmla="*/ 3625850 w 3625850"/>
                <a:gd name="connsiteY2" fmla="*/ 336028 h 672581"/>
                <a:gd name="connsiteX3" fmla="*/ 2978150 w 3625850"/>
                <a:gd name="connsiteY3" fmla="*/ 393178 h 672581"/>
                <a:gd name="connsiteX4" fmla="*/ 1828800 w 3625850"/>
                <a:gd name="connsiteY4" fmla="*/ 672578 h 672581"/>
                <a:gd name="connsiteX5" fmla="*/ 742950 w 3625850"/>
                <a:gd name="connsiteY5" fmla="*/ 399528 h 672581"/>
                <a:gd name="connsiteX6" fmla="*/ 12700 w 3625850"/>
                <a:gd name="connsiteY6" fmla="*/ 323328 h 672581"/>
                <a:gd name="connsiteX7" fmla="*/ 0 w 3625850"/>
                <a:gd name="connsiteY7" fmla="*/ 0 h 672581"/>
                <a:gd name="connsiteX0" fmla="*/ 0 w 3625850"/>
                <a:gd name="connsiteY0" fmla="*/ 0 h 405435"/>
                <a:gd name="connsiteX1" fmla="*/ 3625850 w 3625850"/>
                <a:gd name="connsiteY1" fmla="*/ 12700 h 405435"/>
                <a:gd name="connsiteX2" fmla="*/ 3625850 w 3625850"/>
                <a:gd name="connsiteY2" fmla="*/ 336028 h 405435"/>
                <a:gd name="connsiteX3" fmla="*/ 2978150 w 3625850"/>
                <a:gd name="connsiteY3" fmla="*/ 393178 h 405435"/>
                <a:gd name="connsiteX4" fmla="*/ 742950 w 3625850"/>
                <a:gd name="connsiteY4" fmla="*/ 399528 h 405435"/>
                <a:gd name="connsiteX5" fmla="*/ 12700 w 3625850"/>
                <a:gd name="connsiteY5" fmla="*/ 323328 h 405435"/>
                <a:gd name="connsiteX6" fmla="*/ 0 w 3625850"/>
                <a:gd name="connsiteY6" fmla="*/ 0 h 405435"/>
                <a:gd name="connsiteX0" fmla="*/ 0 w 3625850"/>
                <a:gd name="connsiteY0" fmla="*/ 0 h 405435"/>
                <a:gd name="connsiteX1" fmla="*/ 3625850 w 3625850"/>
                <a:gd name="connsiteY1" fmla="*/ 12700 h 405435"/>
                <a:gd name="connsiteX2" fmla="*/ 3625850 w 3625850"/>
                <a:gd name="connsiteY2" fmla="*/ 336028 h 405435"/>
                <a:gd name="connsiteX3" fmla="*/ 2978150 w 3625850"/>
                <a:gd name="connsiteY3" fmla="*/ 393178 h 405435"/>
                <a:gd name="connsiteX4" fmla="*/ 742950 w 3625850"/>
                <a:gd name="connsiteY4" fmla="*/ 399528 h 405435"/>
                <a:gd name="connsiteX5" fmla="*/ 12700 w 3625850"/>
                <a:gd name="connsiteY5" fmla="*/ 323328 h 405435"/>
                <a:gd name="connsiteX6" fmla="*/ 0 w 3625850"/>
                <a:gd name="connsiteY6" fmla="*/ 0 h 405435"/>
                <a:gd name="connsiteX0" fmla="*/ 0 w 3625850"/>
                <a:gd name="connsiteY0" fmla="*/ 0 h 555622"/>
                <a:gd name="connsiteX1" fmla="*/ 3625850 w 3625850"/>
                <a:gd name="connsiteY1" fmla="*/ 12700 h 555622"/>
                <a:gd name="connsiteX2" fmla="*/ 3625850 w 3625850"/>
                <a:gd name="connsiteY2" fmla="*/ 336028 h 555622"/>
                <a:gd name="connsiteX3" fmla="*/ 2792412 w 3625850"/>
                <a:gd name="connsiteY3" fmla="*/ 555103 h 555622"/>
                <a:gd name="connsiteX4" fmla="*/ 742950 w 3625850"/>
                <a:gd name="connsiteY4" fmla="*/ 399528 h 555622"/>
                <a:gd name="connsiteX5" fmla="*/ 12700 w 3625850"/>
                <a:gd name="connsiteY5" fmla="*/ 323328 h 555622"/>
                <a:gd name="connsiteX6" fmla="*/ 0 w 3625850"/>
                <a:gd name="connsiteY6" fmla="*/ 0 h 555622"/>
                <a:gd name="connsiteX0" fmla="*/ 0 w 3625850"/>
                <a:gd name="connsiteY0" fmla="*/ 0 h 567360"/>
                <a:gd name="connsiteX1" fmla="*/ 3625850 w 3625850"/>
                <a:gd name="connsiteY1" fmla="*/ 12700 h 567360"/>
                <a:gd name="connsiteX2" fmla="*/ 3625850 w 3625850"/>
                <a:gd name="connsiteY2" fmla="*/ 336028 h 567360"/>
                <a:gd name="connsiteX3" fmla="*/ 2792412 w 3625850"/>
                <a:gd name="connsiteY3" fmla="*/ 555103 h 567360"/>
                <a:gd name="connsiteX4" fmla="*/ 823913 w 3625850"/>
                <a:gd name="connsiteY4" fmla="*/ 561453 h 567360"/>
                <a:gd name="connsiteX5" fmla="*/ 12700 w 3625850"/>
                <a:gd name="connsiteY5" fmla="*/ 323328 h 567360"/>
                <a:gd name="connsiteX6" fmla="*/ 0 w 3625850"/>
                <a:gd name="connsiteY6" fmla="*/ 0 h 567360"/>
                <a:gd name="connsiteX0" fmla="*/ 0 w 3625850"/>
                <a:gd name="connsiteY0" fmla="*/ 0 h 567360"/>
                <a:gd name="connsiteX1" fmla="*/ 3625850 w 3625850"/>
                <a:gd name="connsiteY1" fmla="*/ 12700 h 567360"/>
                <a:gd name="connsiteX2" fmla="*/ 3625850 w 3625850"/>
                <a:gd name="connsiteY2" fmla="*/ 336028 h 567360"/>
                <a:gd name="connsiteX3" fmla="*/ 2792412 w 3625850"/>
                <a:gd name="connsiteY3" fmla="*/ 555103 h 567360"/>
                <a:gd name="connsiteX4" fmla="*/ 823913 w 3625850"/>
                <a:gd name="connsiteY4" fmla="*/ 561453 h 567360"/>
                <a:gd name="connsiteX5" fmla="*/ 12700 w 3625850"/>
                <a:gd name="connsiteY5" fmla="*/ 323328 h 567360"/>
                <a:gd name="connsiteX6" fmla="*/ 0 w 3625850"/>
                <a:gd name="connsiteY6" fmla="*/ 0 h 567360"/>
                <a:gd name="connsiteX0" fmla="*/ 0 w 3625850"/>
                <a:gd name="connsiteY0" fmla="*/ 0 h 567360"/>
                <a:gd name="connsiteX1" fmla="*/ 3625850 w 3625850"/>
                <a:gd name="connsiteY1" fmla="*/ 12700 h 567360"/>
                <a:gd name="connsiteX2" fmla="*/ 3625850 w 3625850"/>
                <a:gd name="connsiteY2" fmla="*/ 336028 h 567360"/>
                <a:gd name="connsiteX3" fmla="*/ 2792412 w 3625850"/>
                <a:gd name="connsiteY3" fmla="*/ 555103 h 567360"/>
                <a:gd name="connsiteX4" fmla="*/ 823913 w 3625850"/>
                <a:gd name="connsiteY4" fmla="*/ 561453 h 567360"/>
                <a:gd name="connsiteX5" fmla="*/ 12700 w 3625850"/>
                <a:gd name="connsiteY5" fmla="*/ 323328 h 567360"/>
                <a:gd name="connsiteX6" fmla="*/ 0 w 3625850"/>
                <a:gd name="connsiteY6" fmla="*/ 0 h 567360"/>
                <a:gd name="connsiteX0" fmla="*/ 0 w 3625850"/>
                <a:gd name="connsiteY0" fmla="*/ 0 h 567360"/>
                <a:gd name="connsiteX1" fmla="*/ 3625850 w 3625850"/>
                <a:gd name="connsiteY1" fmla="*/ 12700 h 567360"/>
                <a:gd name="connsiteX2" fmla="*/ 3625850 w 3625850"/>
                <a:gd name="connsiteY2" fmla="*/ 336028 h 567360"/>
                <a:gd name="connsiteX3" fmla="*/ 2792412 w 3625850"/>
                <a:gd name="connsiteY3" fmla="*/ 555103 h 567360"/>
                <a:gd name="connsiteX4" fmla="*/ 823913 w 3625850"/>
                <a:gd name="connsiteY4" fmla="*/ 561453 h 567360"/>
                <a:gd name="connsiteX5" fmla="*/ 12700 w 3625850"/>
                <a:gd name="connsiteY5" fmla="*/ 323328 h 567360"/>
                <a:gd name="connsiteX6" fmla="*/ 0 w 3625850"/>
                <a:gd name="connsiteY6" fmla="*/ 0 h 567360"/>
                <a:gd name="connsiteX0" fmla="*/ 0 w 3625850"/>
                <a:gd name="connsiteY0" fmla="*/ 0 h 567360"/>
                <a:gd name="connsiteX1" fmla="*/ 3625850 w 3625850"/>
                <a:gd name="connsiteY1" fmla="*/ 12700 h 567360"/>
                <a:gd name="connsiteX2" fmla="*/ 3625850 w 3625850"/>
                <a:gd name="connsiteY2" fmla="*/ 336028 h 567360"/>
                <a:gd name="connsiteX3" fmla="*/ 2792412 w 3625850"/>
                <a:gd name="connsiteY3" fmla="*/ 555103 h 567360"/>
                <a:gd name="connsiteX4" fmla="*/ 823913 w 3625850"/>
                <a:gd name="connsiteY4" fmla="*/ 561453 h 567360"/>
                <a:gd name="connsiteX5" fmla="*/ 12700 w 3625850"/>
                <a:gd name="connsiteY5" fmla="*/ 323328 h 567360"/>
                <a:gd name="connsiteX6" fmla="*/ 0 w 3625850"/>
                <a:gd name="connsiteY6" fmla="*/ 0 h 567360"/>
                <a:gd name="connsiteX0" fmla="*/ 0 w 3625850"/>
                <a:gd name="connsiteY0" fmla="*/ 0 h 629365"/>
                <a:gd name="connsiteX1" fmla="*/ 3625850 w 3625850"/>
                <a:gd name="connsiteY1" fmla="*/ 12700 h 629365"/>
                <a:gd name="connsiteX2" fmla="*/ 3625850 w 3625850"/>
                <a:gd name="connsiteY2" fmla="*/ 336028 h 629365"/>
                <a:gd name="connsiteX3" fmla="*/ 2792412 w 3625850"/>
                <a:gd name="connsiteY3" fmla="*/ 555103 h 629365"/>
                <a:gd name="connsiteX4" fmla="*/ 904875 w 3625850"/>
                <a:gd name="connsiteY4" fmla="*/ 628128 h 629365"/>
                <a:gd name="connsiteX5" fmla="*/ 12700 w 3625850"/>
                <a:gd name="connsiteY5" fmla="*/ 323328 h 629365"/>
                <a:gd name="connsiteX6" fmla="*/ 0 w 3625850"/>
                <a:gd name="connsiteY6" fmla="*/ 0 h 629365"/>
                <a:gd name="connsiteX0" fmla="*/ 0 w 3625850"/>
                <a:gd name="connsiteY0" fmla="*/ 0 h 648997"/>
                <a:gd name="connsiteX1" fmla="*/ 3625850 w 3625850"/>
                <a:gd name="connsiteY1" fmla="*/ 12700 h 648997"/>
                <a:gd name="connsiteX2" fmla="*/ 3625850 w 3625850"/>
                <a:gd name="connsiteY2" fmla="*/ 336028 h 648997"/>
                <a:gd name="connsiteX3" fmla="*/ 2754312 w 3625850"/>
                <a:gd name="connsiteY3" fmla="*/ 645591 h 648997"/>
                <a:gd name="connsiteX4" fmla="*/ 904875 w 3625850"/>
                <a:gd name="connsiteY4" fmla="*/ 628128 h 648997"/>
                <a:gd name="connsiteX5" fmla="*/ 12700 w 3625850"/>
                <a:gd name="connsiteY5" fmla="*/ 323328 h 648997"/>
                <a:gd name="connsiteX6" fmla="*/ 0 w 3625850"/>
                <a:gd name="connsiteY6" fmla="*/ 0 h 648997"/>
                <a:gd name="connsiteX0" fmla="*/ 0 w 3640138"/>
                <a:gd name="connsiteY0" fmla="*/ 0 h 648997"/>
                <a:gd name="connsiteX1" fmla="*/ 3625850 w 3640138"/>
                <a:gd name="connsiteY1" fmla="*/ 12700 h 648997"/>
                <a:gd name="connsiteX2" fmla="*/ 3640138 w 3640138"/>
                <a:gd name="connsiteY2" fmla="*/ 393178 h 648997"/>
                <a:gd name="connsiteX3" fmla="*/ 2754312 w 3640138"/>
                <a:gd name="connsiteY3" fmla="*/ 645591 h 648997"/>
                <a:gd name="connsiteX4" fmla="*/ 904875 w 3640138"/>
                <a:gd name="connsiteY4" fmla="*/ 628128 h 648997"/>
                <a:gd name="connsiteX5" fmla="*/ 12700 w 3640138"/>
                <a:gd name="connsiteY5" fmla="*/ 323328 h 648997"/>
                <a:gd name="connsiteX6" fmla="*/ 0 w 3640138"/>
                <a:gd name="connsiteY6" fmla="*/ 0 h 648997"/>
                <a:gd name="connsiteX0" fmla="*/ 0 w 3640138"/>
                <a:gd name="connsiteY0" fmla="*/ 0 h 648997"/>
                <a:gd name="connsiteX1" fmla="*/ 3625850 w 3640138"/>
                <a:gd name="connsiteY1" fmla="*/ 12700 h 648997"/>
                <a:gd name="connsiteX2" fmla="*/ 3640138 w 3640138"/>
                <a:gd name="connsiteY2" fmla="*/ 393178 h 648997"/>
                <a:gd name="connsiteX3" fmla="*/ 2754312 w 3640138"/>
                <a:gd name="connsiteY3" fmla="*/ 645591 h 648997"/>
                <a:gd name="connsiteX4" fmla="*/ 904875 w 3640138"/>
                <a:gd name="connsiteY4" fmla="*/ 628128 h 648997"/>
                <a:gd name="connsiteX5" fmla="*/ 12700 w 3640138"/>
                <a:gd name="connsiteY5" fmla="*/ 323328 h 648997"/>
                <a:gd name="connsiteX6" fmla="*/ 0 w 3640138"/>
                <a:gd name="connsiteY6" fmla="*/ 0 h 648997"/>
                <a:gd name="connsiteX0" fmla="*/ 0 w 3640138"/>
                <a:gd name="connsiteY0" fmla="*/ 0 h 648997"/>
                <a:gd name="connsiteX1" fmla="*/ 3625850 w 3640138"/>
                <a:gd name="connsiteY1" fmla="*/ 12700 h 648997"/>
                <a:gd name="connsiteX2" fmla="*/ 3640138 w 3640138"/>
                <a:gd name="connsiteY2" fmla="*/ 393178 h 648997"/>
                <a:gd name="connsiteX3" fmla="*/ 2754312 w 3640138"/>
                <a:gd name="connsiteY3" fmla="*/ 645591 h 648997"/>
                <a:gd name="connsiteX4" fmla="*/ 904875 w 3640138"/>
                <a:gd name="connsiteY4" fmla="*/ 628128 h 648997"/>
                <a:gd name="connsiteX5" fmla="*/ 12700 w 3640138"/>
                <a:gd name="connsiteY5" fmla="*/ 323328 h 648997"/>
                <a:gd name="connsiteX6" fmla="*/ 0 w 3640138"/>
                <a:gd name="connsiteY6" fmla="*/ 0 h 64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40138" h="648997">
                  <a:moveTo>
                    <a:pt x="0" y="0"/>
                  </a:moveTo>
                  <a:lnTo>
                    <a:pt x="3625850" y="12700"/>
                  </a:lnTo>
                  <a:lnTo>
                    <a:pt x="3640138" y="393178"/>
                  </a:lnTo>
                  <a:cubicBezTo>
                    <a:pt x="3417359" y="461354"/>
                    <a:pt x="3228181" y="502715"/>
                    <a:pt x="2754312" y="645591"/>
                  </a:cubicBezTo>
                  <a:cubicBezTo>
                    <a:pt x="2273829" y="656174"/>
                    <a:pt x="1399117" y="639770"/>
                    <a:pt x="904875" y="628128"/>
                  </a:cubicBezTo>
                  <a:cubicBezTo>
                    <a:pt x="602192" y="569920"/>
                    <a:pt x="247650" y="387357"/>
                    <a:pt x="12700" y="323328"/>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Connector 23">
              <a:extLst>
                <a:ext uri="{FF2B5EF4-FFF2-40B4-BE49-F238E27FC236}">
                  <a16:creationId xmlns:a16="http://schemas.microsoft.com/office/drawing/2014/main" id="{CEAD243F-2D70-77A8-3274-BB7861D39DC2}"/>
                </a:ext>
              </a:extLst>
            </p:cNvPr>
            <p:cNvCxnSpPr>
              <a:cxnSpLocks/>
            </p:cNvCxnSpPr>
            <p:nvPr/>
          </p:nvCxnSpPr>
          <p:spPr>
            <a:xfrm>
              <a:off x="4248204" y="2769264"/>
              <a:ext cx="0" cy="1205431"/>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1AF890B2-562F-0ED3-3641-41F3B83649BC}"/>
                    </a:ext>
                  </a:extLst>
                </p:cNvPr>
                <p:cNvSpPr txBox="1"/>
                <p:nvPr/>
              </p:nvSpPr>
              <p:spPr>
                <a:xfrm>
                  <a:off x="5638799" y="3078261"/>
                  <a:ext cx="914400" cy="354849"/>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𝑀</m:t>
                        </m:r>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≈1</m:t>
                        </m:r>
                      </m:oMath>
                    </m:oMathPara>
                  </a14:m>
                  <a:endParaRPr lang="en-US" sz="14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28" name="TextBox 27">
                  <a:extLst>
                    <a:ext uri="{FF2B5EF4-FFF2-40B4-BE49-F238E27FC236}">
                      <a16:creationId xmlns:a16="http://schemas.microsoft.com/office/drawing/2014/main" id="{D87570EC-C22F-4346-992B-3741A140BF66}"/>
                    </a:ext>
                  </a:extLst>
                </p:cNvPr>
                <p:cNvSpPr txBox="1">
                  <a:spLocks noRot="1" noChangeAspect="1" noMove="1" noResize="1" noEditPoints="1" noAdjustHandles="1" noChangeArrowheads="1" noChangeShapeType="1" noTextEdit="1"/>
                </p:cNvSpPr>
                <p:nvPr/>
              </p:nvSpPr>
              <p:spPr>
                <a:xfrm>
                  <a:off x="5638799" y="3078261"/>
                  <a:ext cx="914400" cy="354849"/>
                </a:xfrm>
                <a:prstGeom prst="rect">
                  <a:avLst/>
                </a:prstGeom>
                <a:blipFill>
                  <a:blip r:embed="rId12"/>
                  <a:stretch>
                    <a:fillRect/>
                  </a:stretch>
                </a:blipFill>
              </p:spPr>
              <p:txBody>
                <a:bodyPr/>
                <a:lstStyle/>
                <a:p>
                  <a:r>
                    <a:rPr lang="en-US">
                      <a:noFill/>
                    </a:rPr>
                    <a:t> </a:t>
                  </a:r>
                </a:p>
              </p:txBody>
            </p:sp>
          </mc:Fallback>
        </mc:AlternateContent>
        <p:cxnSp>
          <p:nvCxnSpPr>
            <p:cNvPr id="26" name="Straight Connector 25">
              <a:extLst>
                <a:ext uri="{FF2B5EF4-FFF2-40B4-BE49-F238E27FC236}">
                  <a16:creationId xmlns:a16="http://schemas.microsoft.com/office/drawing/2014/main" id="{6078FB3D-5A10-FFA2-E46C-BF4F31EAC412}"/>
                </a:ext>
              </a:extLst>
            </p:cNvPr>
            <p:cNvCxnSpPr/>
            <p:nvPr/>
          </p:nvCxnSpPr>
          <p:spPr>
            <a:xfrm>
              <a:off x="4248204" y="2769264"/>
              <a:ext cx="1390595" cy="869976"/>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7A0A7BE-0D62-BD19-3F7B-9470B062D49B}"/>
                </a:ext>
              </a:extLst>
            </p:cNvPr>
            <p:cNvCxnSpPr>
              <a:cxnSpLocks/>
            </p:cNvCxnSpPr>
            <p:nvPr/>
          </p:nvCxnSpPr>
          <p:spPr>
            <a:xfrm flipV="1">
              <a:off x="4261071" y="3073738"/>
              <a:ext cx="1390595" cy="869976"/>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8D54A778-EF92-0B06-CD97-8F6FAFE1AEDF}"/>
                </a:ext>
              </a:extLst>
            </p:cNvPr>
            <p:cNvCxnSpPr/>
            <p:nvPr/>
          </p:nvCxnSpPr>
          <p:spPr>
            <a:xfrm>
              <a:off x="5651666" y="3073738"/>
              <a:ext cx="549109" cy="565502"/>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4ADECB8C-D115-1ED9-2DE6-10732CB92464}"/>
                </a:ext>
              </a:extLst>
            </p:cNvPr>
            <p:cNvCxnSpPr>
              <a:cxnSpLocks/>
            </p:cNvCxnSpPr>
            <p:nvPr/>
          </p:nvCxnSpPr>
          <p:spPr>
            <a:xfrm flipV="1">
              <a:off x="5651666" y="3073738"/>
              <a:ext cx="549109" cy="565502"/>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1474D938-47A7-AF26-2450-77BF13255FA2}"/>
                </a:ext>
              </a:extLst>
            </p:cNvPr>
            <p:cNvCxnSpPr>
              <a:cxnSpLocks/>
            </p:cNvCxnSpPr>
            <p:nvPr/>
          </p:nvCxnSpPr>
          <p:spPr>
            <a:xfrm>
              <a:off x="6191250" y="3072774"/>
              <a:ext cx="395551" cy="566466"/>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D370032-144B-9AB9-8126-A8BA994B7BD8}"/>
                </a:ext>
              </a:extLst>
            </p:cNvPr>
            <p:cNvCxnSpPr>
              <a:cxnSpLocks/>
            </p:cNvCxnSpPr>
            <p:nvPr/>
          </p:nvCxnSpPr>
          <p:spPr>
            <a:xfrm flipV="1">
              <a:off x="6197865" y="3083289"/>
              <a:ext cx="395551" cy="566466"/>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2" name="Freeform: Shape 31">
              <a:extLst>
                <a:ext uri="{FF2B5EF4-FFF2-40B4-BE49-F238E27FC236}">
                  <a16:creationId xmlns:a16="http://schemas.microsoft.com/office/drawing/2014/main" id="{0A48513A-9F57-CF43-4697-67C0C0BE5034}"/>
                </a:ext>
              </a:extLst>
            </p:cNvPr>
            <p:cNvSpPr/>
            <p:nvPr/>
          </p:nvSpPr>
          <p:spPr>
            <a:xfrm>
              <a:off x="6801420" y="3083108"/>
              <a:ext cx="103012" cy="556915"/>
            </a:xfrm>
            <a:custGeom>
              <a:avLst/>
              <a:gdLst>
                <a:gd name="connsiteX0" fmla="*/ 47744 w 315224"/>
                <a:gd name="connsiteY0" fmla="*/ 0 h 1428750"/>
                <a:gd name="connsiteX1" fmla="*/ 142994 w 315224"/>
                <a:gd name="connsiteY1" fmla="*/ 152400 h 1428750"/>
                <a:gd name="connsiteX2" fmla="*/ 119 w 315224"/>
                <a:gd name="connsiteY2" fmla="*/ 295275 h 1428750"/>
                <a:gd name="connsiteX3" fmla="*/ 171569 w 315224"/>
                <a:gd name="connsiteY3" fmla="*/ 390525 h 1428750"/>
                <a:gd name="connsiteX4" fmla="*/ 28694 w 315224"/>
                <a:gd name="connsiteY4" fmla="*/ 542925 h 1428750"/>
                <a:gd name="connsiteX5" fmla="*/ 247769 w 315224"/>
                <a:gd name="connsiteY5" fmla="*/ 638175 h 1428750"/>
                <a:gd name="connsiteX6" fmla="*/ 19169 w 315224"/>
                <a:gd name="connsiteY6" fmla="*/ 742950 h 1428750"/>
                <a:gd name="connsiteX7" fmla="*/ 285869 w 315224"/>
                <a:gd name="connsiteY7" fmla="*/ 904875 h 1428750"/>
                <a:gd name="connsiteX8" fmla="*/ 76319 w 315224"/>
                <a:gd name="connsiteY8" fmla="*/ 1009650 h 1428750"/>
                <a:gd name="connsiteX9" fmla="*/ 314444 w 315224"/>
                <a:gd name="connsiteY9" fmla="*/ 1162050 h 1428750"/>
                <a:gd name="connsiteX10" fmla="*/ 152519 w 315224"/>
                <a:gd name="connsiteY10" fmla="*/ 1295400 h 1428750"/>
                <a:gd name="connsiteX11" fmla="*/ 142994 w 315224"/>
                <a:gd name="connsiteY11" fmla="*/ 1428750 h 1428750"/>
                <a:gd name="connsiteX0" fmla="*/ 47669 w 315149"/>
                <a:gd name="connsiteY0" fmla="*/ 0 h 1428750"/>
                <a:gd name="connsiteX1" fmla="*/ 190544 w 315149"/>
                <a:gd name="connsiteY1" fmla="*/ 152400 h 1428750"/>
                <a:gd name="connsiteX2" fmla="*/ 44 w 315149"/>
                <a:gd name="connsiteY2" fmla="*/ 295275 h 1428750"/>
                <a:gd name="connsiteX3" fmla="*/ 171494 w 315149"/>
                <a:gd name="connsiteY3" fmla="*/ 390525 h 1428750"/>
                <a:gd name="connsiteX4" fmla="*/ 28619 w 315149"/>
                <a:gd name="connsiteY4" fmla="*/ 542925 h 1428750"/>
                <a:gd name="connsiteX5" fmla="*/ 247694 w 315149"/>
                <a:gd name="connsiteY5" fmla="*/ 638175 h 1428750"/>
                <a:gd name="connsiteX6" fmla="*/ 19094 w 315149"/>
                <a:gd name="connsiteY6" fmla="*/ 742950 h 1428750"/>
                <a:gd name="connsiteX7" fmla="*/ 285794 w 315149"/>
                <a:gd name="connsiteY7" fmla="*/ 904875 h 1428750"/>
                <a:gd name="connsiteX8" fmla="*/ 76244 w 315149"/>
                <a:gd name="connsiteY8" fmla="*/ 1009650 h 1428750"/>
                <a:gd name="connsiteX9" fmla="*/ 314369 w 315149"/>
                <a:gd name="connsiteY9" fmla="*/ 1162050 h 1428750"/>
                <a:gd name="connsiteX10" fmla="*/ 152444 w 315149"/>
                <a:gd name="connsiteY10" fmla="*/ 1295400 h 1428750"/>
                <a:gd name="connsiteX11" fmla="*/ 142919 w 315149"/>
                <a:gd name="connsiteY11" fmla="*/ 1428750 h 1428750"/>
                <a:gd name="connsiteX0" fmla="*/ 47781 w 315261"/>
                <a:gd name="connsiteY0" fmla="*/ 0 h 1428750"/>
                <a:gd name="connsiteX1" fmla="*/ 190656 w 315261"/>
                <a:gd name="connsiteY1" fmla="*/ 152400 h 1428750"/>
                <a:gd name="connsiteX2" fmla="*/ 156 w 315261"/>
                <a:gd name="connsiteY2" fmla="*/ 295275 h 1428750"/>
                <a:gd name="connsiteX3" fmla="*/ 228756 w 315261"/>
                <a:gd name="connsiteY3" fmla="*/ 400050 h 1428750"/>
                <a:gd name="connsiteX4" fmla="*/ 28731 w 315261"/>
                <a:gd name="connsiteY4" fmla="*/ 542925 h 1428750"/>
                <a:gd name="connsiteX5" fmla="*/ 247806 w 315261"/>
                <a:gd name="connsiteY5" fmla="*/ 638175 h 1428750"/>
                <a:gd name="connsiteX6" fmla="*/ 19206 w 315261"/>
                <a:gd name="connsiteY6" fmla="*/ 742950 h 1428750"/>
                <a:gd name="connsiteX7" fmla="*/ 285906 w 315261"/>
                <a:gd name="connsiteY7" fmla="*/ 904875 h 1428750"/>
                <a:gd name="connsiteX8" fmla="*/ 76356 w 315261"/>
                <a:gd name="connsiteY8" fmla="*/ 1009650 h 1428750"/>
                <a:gd name="connsiteX9" fmla="*/ 314481 w 315261"/>
                <a:gd name="connsiteY9" fmla="*/ 1162050 h 1428750"/>
                <a:gd name="connsiteX10" fmla="*/ 152556 w 315261"/>
                <a:gd name="connsiteY10" fmla="*/ 1295400 h 1428750"/>
                <a:gd name="connsiteX11" fmla="*/ 143031 w 315261"/>
                <a:gd name="connsiteY11" fmla="*/ 1428750 h 1428750"/>
                <a:gd name="connsiteX0" fmla="*/ 47781 w 315261"/>
                <a:gd name="connsiteY0" fmla="*/ 0 h 1428750"/>
                <a:gd name="connsiteX1" fmla="*/ 190656 w 315261"/>
                <a:gd name="connsiteY1" fmla="*/ 152400 h 1428750"/>
                <a:gd name="connsiteX2" fmla="*/ 156 w 315261"/>
                <a:gd name="connsiteY2" fmla="*/ 295275 h 1428750"/>
                <a:gd name="connsiteX3" fmla="*/ 228756 w 315261"/>
                <a:gd name="connsiteY3" fmla="*/ 400050 h 1428750"/>
                <a:gd name="connsiteX4" fmla="*/ 28731 w 315261"/>
                <a:gd name="connsiteY4" fmla="*/ 542925 h 1428750"/>
                <a:gd name="connsiteX5" fmla="*/ 266856 w 315261"/>
                <a:gd name="connsiteY5" fmla="*/ 647700 h 1428750"/>
                <a:gd name="connsiteX6" fmla="*/ 19206 w 315261"/>
                <a:gd name="connsiteY6" fmla="*/ 742950 h 1428750"/>
                <a:gd name="connsiteX7" fmla="*/ 285906 w 315261"/>
                <a:gd name="connsiteY7" fmla="*/ 904875 h 1428750"/>
                <a:gd name="connsiteX8" fmla="*/ 76356 w 315261"/>
                <a:gd name="connsiteY8" fmla="*/ 1009650 h 1428750"/>
                <a:gd name="connsiteX9" fmla="*/ 314481 w 315261"/>
                <a:gd name="connsiteY9" fmla="*/ 1162050 h 1428750"/>
                <a:gd name="connsiteX10" fmla="*/ 152556 w 315261"/>
                <a:gd name="connsiteY10" fmla="*/ 1295400 h 1428750"/>
                <a:gd name="connsiteX11" fmla="*/ 143031 w 315261"/>
                <a:gd name="connsiteY11" fmla="*/ 1428750 h 1428750"/>
                <a:gd name="connsiteX0" fmla="*/ 47781 w 314519"/>
                <a:gd name="connsiteY0" fmla="*/ 0 h 1428750"/>
                <a:gd name="connsiteX1" fmla="*/ 190656 w 314519"/>
                <a:gd name="connsiteY1" fmla="*/ 152400 h 1428750"/>
                <a:gd name="connsiteX2" fmla="*/ 156 w 314519"/>
                <a:gd name="connsiteY2" fmla="*/ 295275 h 1428750"/>
                <a:gd name="connsiteX3" fmla="*/ 228756 w 314519"/>
                <a:gd name="connsiteY3" fmla="*/ 400050 h 1428750"/>
                <a:gd name="connsiteX4" fmla="*/ 28731 w 314519"/>
                <a:gd name="connsiteY4" fmla="*/ 542925 h 1428750"/>
                <a:gd name="connsiteX5" fmla="*/ 266856 w 314519"/>
                <a:gd name="connsiteY5" fmla="*/ 647700 h 1428750"/>
                <a:gd name="connsiteX6" fmla="*/ 19206 w 314519"/>
                <a:gd name="connsiteY6" fmla="*/ 742950 h 1428750"/>
                <a:gd name="connsiteX7" fmla="*/ 285906 w 314519"/>
                <a:gd name="connsiteY7" fmla="*/ 904875 h 1428750"/>
                <a:gd name="connsiteX8" fmla="*/ 76356 w 314519"/>
                <a:gd name="connsiteY8" fmla="*/ 1009650 h 1428750"/>
                <a:gd name="connsiteX9" fmla="*/ 314481 w 314519"/>
                <a:gd name="connsiteY9" fmla="*/ 1162050 h 1428750"/>
                <a:gd name="connsiteX10" fmla="*/ 95406 w 314519"/>
                <a:gd name="connsiteY10" fmla="*/ 1266825 h 1428750"/>
                <a:gd name="connsiteX11" fmla="*/ 143031 w 314519"/>
                <a:gd name="connsiteY11" fmla="*/ 1428750 h 1428750"/>
                <a:gd name="connsiteX0" fmla="*/ 47781 w 314517"/>
                <a:gd name="connsiteY0" fmla="*/ 0 h 1419225"/>
                <a:gd name="connsiteX1" fmla="*/ 190656 w 314517"/>
                <a:gd name="connsiteY1" fmla="*/ 152400 h 1419225"/>
                <a:gd name="connsiteX2" fmla="*/ 156 w 314517"/>
                <a:gd name="connsiteY2" fmla="*/ 295275 h 1419225"/>
                <a:gd name="connsiteX3" fmla="*/ 228756 w 314517"/>
                <a:gd name="connsiteY3" fmla="*/ 400050 h 1419225"/>
                <a:gd name="connsiteX4" fmla="*/ 28731 w 314517"/>
                <a:gd name="connsiteY4" fmla="*/ 542925 h 1419225"/>
                <a:gd name="connsiteX5" fmla="*/ 266856 w 314517"/>
                <a:gd name="connsiteY5" fmla="*/ 647700 h 1419225"/>
                <a:gd name="connsiteX6" fmla="*/ 19206 w 314517"/>
                <a:gd name="connsiteY6" fmla="*/ 742950 h 1419225"/>
                <a:gd name="connsiteX7" fmla="*/ 285906 w 314517"/>
                <a:gd name="connsiteY7" fmla="*/ 904875 h 1419225"/>
                <a:gd name="connsiteX8" fmla="*/ 76356 w 314517"/>
                <a:gd name="connsiteY8" fmla="*/ 1009650 h 1419225"/>
                <a:gd name="connsiteX9" fmla="*/ 314481 w 314517"/>
                <a:gd name="connsiteY9" fmla="*/ 1162050 h 1419225"/>
                <a:gd name="connsiteX10" fmla="*/ 95406 w 314517"/>
                <a:gd name="connsiteY10" fmla="*/ 1266825 h 1419225"/>
                <a:gd name="connsiteX11" fmla="*/ 219231 w 314517"/>
                <a:gd name="connsiteY11" fmla="*/ 1419225 h 1419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4517" h="1419225">
                  <a:moveTo>
                    <a:pt x="47781" y="0"/>
                  </a:moveTo>
                  <a:cubicBezTo>
                    <a:pt x="99374" y="51594"/>
                    <a:pt x="198593" y="103188"/>
                    <a:pt x="190656" y="152400"/>
                  </a:cubicBezTo>
                  <a:cubicBezTo>
                    <a:pt x="182719" y="201612"/>
                    <a:pt x="-6194" y="254000"/>
                    <a:pt x="156" y="295275"/>
                  </a:cubicBezTo>
                  <a:cubicBezTo>
                    <a:pt x="6506" y="336550"/>
                    <a:pt x="223994" y="358775"/>
                    <a:pt x="228756" y="400050"/>
                  </a:cubicBezTo>
                  <a:cubicBezTo>
                    <a:pt x="233518" y="441325"/>
                    <a:pt x="22381" y="501650"/>
                    <a:pt x="28731" y="542925"/>
                  </a:cubicBezTo>
                  <a:cubicBezTo>
                    <a:pt x="35081" y="584200"/>
                    <a:pt x="268443" y="614363"/>
                    <a:pt x="266856" y="647700"/>
                  </a:cubicBezTo>
                  <a:cubicBezTo>
                    <a:pt x="265269" y="681037"/>
                    <a:pt x="16031" y="700088"/>
                    <a:pt x="19206" y="742950"/>
                  </a:cubicBezTo>
                  <a:cubicBezTo>
                    <a:pt x="22381" y="785812"/>
                    <a:pt x="276381" y="860425"/>
                    <a:pt x="285906" y="904875"/>
                  </a:cubicBezTo>
                  <a:cubicBezTo>
                    <a:pt x="295431" y="949325"/>
                    <a:pt x="71594" y="966788"/>
                    <a:pt x="76356" y="1009650"/>
                  </a:cubicBezTo>
                  <a:cubicBezTo>
                    <a:pt x="81119" y="1052513"/>
                    <a:pt x="311306" y="1119188"/>
                    <a:pt x="314481" y="1162050"/>
                  </a:cubicBezTo>
                  <a:cubicBezTo>
                    <a:pt x="317656" y="1204912"/>
                    <a:pt x="111281" y="1223963"/>
                    <a:pt x="95406" y="1266825"/>
                  </a:cubicBezTo>
                  <a:cubicBezTo>
                    <a:pt x="79531" y="1309687"/>
                    <a:pt x="217644" y="1398588"/>
                    <a:pt x="219231" y="1419225"/>
                  </a:cubicBezTo>
                </a:path>
              </a:pathLst>
            </a:cu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5EA32FBF-6DDA-235F-8BA3-4C564E0656FB}"/>
                </a:ext>
              </a:extLst>
            </p:cNvPr>
            <p:cNvSpPr txBox="1"/>
            <p:nvPr/>
          </p:nvSpPr>
          <p:spPr>
            <a:xfrm>
              <a:off x="6790673" y="3124308"/>
              <a:ext cx="774313" cy="501728"/>
            </a:xfrm>
            <a:prstGeom prst="rect">
              <a:avLst/>
            </a:prstGeom>
          </p:spPr>
          <p:txBody>
            <a:bodyPr vert="horz" wrap="none" lIns="91440" tIns="45720" rIns="91440" bIns="45720" rtlCol="0">
              <a:noAutofit/>
            </a:bodyPr>
            <a:lstStyle/>
            <a:p>
              <a:pPr marL="0" indent="0" algn="l">
                <a:buNone/>
              </a:pPr>
              <a:r>
                <a:rPr lang="en-US" sz="1050" dirty="0">
                  <a:solidFill>
                    <a:prstClr val="black">
                      <a:lumMod val="75000"/>
                      <a:lumOff val="25000"/>
                    </a:prstClr>
                  </a:solidFill>
                  <a:latin typeface="Segoe UI" panose="020B0502040204020203" pitchFamily="34" charset="0"/>
                  <a:cs typeface="Segoe UI" panose="020B0502040204020203" pitchFamily="34" charset="0"/>
                </a:rPr>
                <a:t>Normal shock</a:t>
              </a:r>
            </a:p>
            <a:p>
              <a:pPr marL="0" indent="0" algn="l">
                <a:buNone/>
              </a:pPr>
              <a:r>
                <a:rPr lang="en-US" sz="1050" dirty="0">
                  <a:solidFill>
                    <a:prstClr val="black">
                      <a:lumMod val="75000"/>
                      <a:lumOff val="25000"/>
                    </a:prstClr>
                  </a:solidFill>
                  <a:latin typeface="Segoe UI" panose="020B0502040204020203" pitchFamily="34" charset="0"/>
                  <a:cs typeface="Segoe UI" panose="020B0502040204020203" pitchFamily="34" charset="0"/>
                </a:rPr>
                <a:t>(Weak)</a:t>
              </a:r>
            </a:p>
          </p:txBody>
        </p:sp>
      </p:grpSp>
      <p:grpSp>
        <p:nvGrpSpPr>
          <p:cNvPr id="34" name="Group 33">
            <a:extLst>
              <a:ext uri="{FF2B5EF4-FFF2-40B4-BE49-F238E27FC236}">
                <a16:creationId xmlns:a16="http://schemas.microsoft.com/office/drawing/2014/main" id="{6711345B-5CA0-B623-E81B-157931600F23}"/>
              </a:ext>
            </a:extLst>
          </p:cNvPr>
          <p:cNvGrpSpPr/>
          <p:nvPr/>
        </p:nvGrpSpPr>
        <p:grpSpPr>
          <a:xfrm>
            <a:off x="7924800" y="4343400"/>
            <a:ext cx="4115185" cy="830997"/>
            <a:chOff x="7500579" y="5474575"/>
            <a:chExt cx="4115185" cy="830997"/>
          </a:xfrm>
        </p:grpSpPr>
        <mc:AlternateContent xmlns:mc="http://schemas.openxmlformats.org/markup-compatibility/2006" xmlns:a14="http://schemas.microsoft.com/office/drawing/2010/main">
          <mc:Choice Requires="a14">
            <p:sp>
              <p:nvSpPr>
                <p:cNvPr id="35" name="Rectangle 34">
                  <a:extLst>
                    <a:ext uri="{FF2B5EF4-FFF2-40B4-BE49-F238E27FC236}">
                      <a16:creationId xmlns:a16="http://schemas.microsoft.com/office/drawing/2014/main" id="{8466ACB0-3B79-99AD-3AA8-51CBA6FAB60E}"/>
                    </a:ext>
                  </a:extLst>
                </p:cNvPr>
                <p:cNvSpPr/>
                <p:nvPr/>
              </p:nvSpPr>
              <p:spPr>
                <a:xfrm>
                  <a:off x="8002656" y="5474575"/>
                  <a:ext cx="3613108" cy="830997"/>
                </a:xfrm>
                <a:prstGeom prst="rect">
                  <a:avLst/>
                </a:prstGeom>
              </p:spPr>
              <p:txBody>
                <a:bodyPr wrap="square">
                  <a:spAutoFit/>
                </a:bodyPr>
                <a:lstStyle/>
                <a:p>
                  <a:r>
                    <a:rPr lang="en-US" sz="1600" dirty="0">
                      <a:sym typeface="Monotype Sorts" pitchFamily="2" charset="2"/>
                    </a:rPr>
                    <a:t>Note that due to entropy increase across shock waves and boundary layers, the real diffuser throat area, </a:t>
                  </a:r>
                  <a14:m>
                    <m:oMath xmlns:m="http://schemas.openxmlformats.org/officeDocument/2006/math">
                      <m:sSub>
                        <m:sSubPr>
                          <m:ctrlPr>
                            <a:rPr lang="en-US" sz="1600" i="1">
                              <a:latin typeface="Cambria Math" panose="02040503050406030204" pitchFamily="18" charset="0"/>
                              <a:sym typeface="Monotype Sorts" pitchFamily="2" charset="2"/>
                            </a:rPr>
                          </m:ctrlPr>
                        </m:sSubPr>
                        <m:e>
                          <m:r>
                            <a:rPr lang="en-US" sz="1600" i="1">
                              <a:latin typeface="Cambria Math" panose="02040503050406030204" pitchFamily="18" charset="0"/>
                              <a:sym typeface="Monotype Sorts" pitchFamily="2" charset="2"/>
                            </a:rPr>
                            <m:t>𝐴</m:t>
                          </m:r>
                        </m:e>
                        <m:sub>
                          <m:r>
                            <a:rPr lang="en-US" sz="1600" i="1">
                              <a:latin typeface="Cambria Math" panose="02040503050406030204" pitchFamily="18" charset="0"/>
                              <a:sym typeface="Monotype Sorts" pitchFamily="2" charset="2"/>
                            </a:rPr>
                            <m:t>𝑡</m:t>
                          </m:r>
                        </m:sub>
                      </m:sSub>
                      <m:r>
                        <a:rPr lang="en-US" sz="1600" i="1">
                          <a:latin typeface="Cambria Math" panose="02040503050406030204" pitchFamily="18" charset="0"/>
                          <a:sym typeface="Monotype Sorts" pitchFamily="2" charset="2"/>
                        </a:rPr>
                        <m:t>&gt;</m:t>
                      </m:r>
                      <m:r>
                        <a:rPr lang="en-US" sz="1600" i="1">
                          <a:latin typeface="Cambria Math" panose="02040503050406030204" pitchFamily="18" charset="0"/>
                          <a:sym typeface="Monotype Sorts" pitchFamily="2" charset="2"/>
                        </a:rPr>
                        <m:t>𝐴</m:t>
                      </m:r>
                      <m:r>
                        <a:rPr lang="en-US" sz="1600" i="1">
                          <a:latin typeface="Cambria Math" panose="02040503050406030204" pitchFamily="18" charset="0"/>
                          <a:sym typeface="Monotype Sorts" pitchFamily="2" charset="2"/>
                        </a:rPr>
                        <m:t>∗</m:t>
                      </m:r>
                    </m:oMath>
                  </a14:m>
                  <a:endParaRPr lang="en-US" sz="1600" dirty="0">
                    <a:sym typeface="Monotype Sorts" pitchFamily="2" charset="2"/>
                  </a:endParaRPr>
                </a:p>
              </p:txBody>
            </p:sp>
          </mc:Choice>
          <mc:Fallback xmlns="">
            <p:sp>
              <p:nvSpPr>
                <p:cNvPr id="35" name="Rectangle 34">
                  <a:extLst>
                    <a:ext uri="{FF2B5EF4-FFF2-40B4-BE49-F238E27FC236}">
                      <a16:creationId xmlns:a16="http://schemas.microsoft.com/office/drawing/2014/main" id="{8466ACB0-3B79-99AD-3AA8-51CBA6FAB60E}"/>
                    </a:ext>
                  </a:extLst>
                </p:cNvPr>
                <p:cNvSpPr>
                  <a:spLocks noRot="1" noChangeAspect="1" noMove="1" noResize="1" noEditPoints="1" noAdjustHandles="1" noChangeArrowheads="1" noChangeShapeType="1" noTextEdit="1"/>
                </p:cNvSpPr>
                <p:nvPr/>
              </p:nvSpPr>
              <p:spPr>
                <a:xfrm>
                  <a:off x="8002656" y="5474575"/>
                  <a:ext cx="3613108" cy="830997"/>
                </a:xfrm>
                <a:prstGeom prst="rect">
                  <a:avLst/>
                </a:prstGeom>
                <a:blipFill>
                  <a:blip r:embed="rId13"/>
                  <a:stretch>
                    <a:fillRect l="-843" t="-2206" r="-337" b="-8088"/>
                  </a:stretch>
                </a:blipFill>
              </p:spPr>
              <p:txBody>
                <a:bodyPr/>
                <a:lstStyle/>
                <a:p>
                  <a:r>
                    <a:rPr lang="en-IN">
                      <a:noFill/>
                    </a:rPr>
                    <a:t> </a:t>
                  </a:r>
                </a:p>
              </p:txBody>
            </p:sp>
          </mc:Fallback>
        </mc:AlternateContent>
        <p:pic>
          <p:nvPicPr>
            <p:cNvPr id="36" name="Graphic 35" descr="Lightbulb">
              <a:extLst>
                <a:ext uri="{FF2B5EF4-FFF2-40B4-BE49-F238E27FC236}">
                  <a16:creationId xmlns:a16="http://schemas.microsoft.com/office/drawing/2014/main" id="{FDC5DFF7-9663-D4E7-D14E-D5861963A5EC}"/>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500579" y="5534923"/>
              <a:ext cx="580663" cy="580663"/>
            </a:xfrm>
            <a:prstGeom prst="rect">
              <a:avLst/>
            </a:prstGeom>
          </p:spPr>
        </p:pic>
      </p:grpSp>
    </p:spTree>
    <p:extLst>
      <p:ext uri="{BB962C8B-B14F-4D97-AF65-F5344CB8AC3E}">
        <p14:creationId xmlns:p14="http://schemas.microsoft.com/office/powerpoint/2010/main" val="481849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48F946C0-E708-4B82-A0E5-ED31193A14B1}"/>
              </a:ext>
            </a:extLst>
          </p:cNvPr>
          <p:cNvSpPr>
            <a:spLocks noGrp="1"/>
          </p:cNvSpPr>
          <p:nvPr>
            <p:ph type="sldNum" sz="quarter" idx="11"/>
          </p:nvPr>
        </p:nvSpPr>
        <p:spPr/>
        <p:txBody>
          <a:bodyPr/>
          <a:lstStyle/>
          <a:p>
            <a:fld id="{F0D23093-2AB0-F74C-B865-1A12A15B650E}" type="slidenum">
              <a:rPr lang="en-US" smtClean="0"/>
              <a:pPr/>
              <a:t>5</a:t>
            </a:fld>
            <a:endParaRPr lang="en-US" dirty="0"/>
          </a:p>
        </p:txBody>
      </p:sp>
      <mc:AlternateContent xmlns:mc="http://schemas.openxmlformats.org/markup-compatibility/2006" xmlns:a14="http://schemas.microsoft.com/office/drawing/2010/main">
        <mc:Choice Requires="a14">
          <p:sp>
            <p:nvSpPr>
              <p:cNvPr id="4" name="Content Placeholder 2">
                <a:extLst>
                  <a:ext uri="{FF2B5EF4-FFF2-40B4-BE49-F238E27FC236}">
                    <a16:creationId xmlns:a16="http://schemas.microsoft.com/office/drawing/2014/main" id="{B79A77E0-4842-DBE2-BABD-E8EDAC8507E0}"/>
                  </a:ext>
                </a:extLst>
              </p:cNvPr>
              <p:cNvSpPr txBox="1">
                <a:spLocks/>
              </p:cNvSpPr>
              <p:nvPr/>
            </p:nvSpPr>
            <p:spPr>
              <a:xfrm>
                <a:off x="0" y="609600"/>
                <a:ext cx="8392552" cy="5531855"/>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20000"/>
                  </a:lnSpc>
                  <a:spcBef>
                    <a:spcPts val="1200"/>
                  </a:spcBef>
                  <a:buClr>
                    <a:schemeClr val="accent1"/>
                  </a:buClr>
                  <a:buFont typeface="Wingdings" panose="05000000000000000000" pitchFamily="2" charset="2"/>
                  <a:buChar char="Ø"/>
                </a:pPr>
                <a:r>
                  <a:rPr lang="en-US" dirty="0"/>
                  <a:t>Let's assume we want to create a uniform Mach 2.5 flow for an experiment. We need a converging-diverging nozzle with an area ratio </a:t>
                </a:r>
                <a14:m>
                  <m:oMath xmlns:m="http://schemas.openxmlformats.org/officeDocument/2006/math">
                    <m:sSub>
                      <m:sSubPr>
                        <m:ctrlPr>
                          <a:rPr lang="en-US" i="1" smtClean="0">
                            <a:latin typeface="Cambria Math" panose="02040503050406030204" pitchFamily="18" charset="0"/>
                          </a:rPr>
                        </m:ctrlPr>
                      </m:sSubPr>
                      <m:e>
                        <m:r>
                          <a:rPr lang="en-US" i="1" smtClean="0">
                            <a:latin typeface="Cambria Math" panose="02040503050406030204" pitchFamily="18" charset="0"/>
                          </a:rPr>
                          <m:t>𝐴</m:t>
                        </m:r>
                      </m:e>
                      <m:sub>
                        <m:r>
                          <a:rPr lang="en-US" i="1" smtClean="0">
                            <a:latin typeface="Cambria Math" panose="02040503050406030204" pitchFamily="18" charset="0"/>
                          </a:rPr>
                          <m:t>𝑒</m:t>
                        </m:r>
                      </m:sub>
                    </m:sSub>
                    <m:r>
                      <a:rPr lang="en-US" i="1" smtClean="0">
                        <a:latin typeface="Cambria Math" panose="02040503050406030204" pitchFamily="18" charset="0"/>
                      </a:rPr>
                      <m:t>/</m:t>
                    </m:r>
                    <m:sSup>
                      <m:sSupPr>
                        <m:ctrlPr>
                          <a:rPr lang="en-US" i="1" smtClean="0">
                            <a:latin typeface="Cambria Math" panose="02040503050406030204" pitchFamily="18" charset="0"/>
                          </a:rPr>
                        </m:ctrlPr>
                      </m:sSupPr>
                      <m:e>
                        <m:r>
                          <a:rPr lang="en-US" i="1" smtClean="0">
                            <a:latin typeface="Cambria Math" panose="02040503050406030204" pitchFamily="18" charset="0"/>
                          </a:rPr>
                          <m:t>𝐴</m:t>
                        </m:r>
                      </m:e>
                      <m:sup>
                        <m:r>
                          <a:rPr lang="en-US" i="1" smtClean="0">
                            <a:latin typeface="Cambria Math" panose="02040503050406030204" pitchFamily="18" charset="0"/>
                          </a:rPr>
                          <m:t>∗</m:t>
                        </m:r>
                      </m:sup>
                    </m:sSup>
                  </m:oMath>
                </a14:m>
                <a:r>
                  <a:rPr lang="en-US" dirty="0"/>
                  <a:t> </a:t>
                </a:r>
                <a14:m>
                  <m:oMath xmlns:m="http://schemas.openxmlformats.org/officeDocument/2006/math">
                    <m:r>
                      <a:rPr lang="en-US" i="1" dirty="0" smtClean="0">
                        <a:latin typeface="Cambria Math" panose="02040503050406030204" pitchFamily="18" charset="0"/>
                      </a:rPr>
                      <m:t>=2.637</m:t>
                    </m:r>
                  </m:oMath>
                </a14:m>
                <a:r>
                  <a:rPr lang="en-US" dirty="0"/>
                  <a:t> and we need to establish a pressure ratio of </a:t>
                </a:r>
                <a14:m>
                  <m:oMath xmlns:m="http://schemas.openxmlformats.org/officeDocument/2006/math">
                    <m:sSub>
                      <m:sSubPr>
                        <m:ctrlPr>
                          <a:rPr lang="en-US" i="1" smtClean="0">
                            <a:latin typeface="Cambria Math" panose="02040503050406030204" pitchFamily="18" charset="0"/>
                          </a:rPr>
                        </m:ctrlPr>
                      </m:sSubPr>
                      <m:e>
                        <m:r>
                          <a:rPr lang="en-US" i="1" smtClean="0">
                            <a:latin typeface="Cambria Math" panose="02040503050406030204" pitchFamily="18" charset="0"/>
                          </a:rPr>
                          <m:t>𝑝</m:t>
                        </m:r>
                      </m:e>
                      <m:sub>
                        <m:r>
                          <a:rPr lang="en-US" i="1" smtClean="0">
                            <a:latin typeface="Cambria Math" panose="02040503050406030204" pitchFamily="18" charset="0"/>
                          </a:rPr>
                          <m:t>0</m:t>
                        </m:r>
                      </m:sub>
                    </m:sSub>
                    <m:r>
                      <a:rPr lang="en-US" i="1" smtClean="0">
                        <a:latin typeface="Cambria Math" panose="02040503050406030204" pitchFamily="18" charset="0"/>
                      </a:rPr>
                      <m:t>/</m:t>
                    </m:r>
                    <m:sSub>
                      <m:sSubPr>
                        <m:ctrlPr>
                          <a:rPr lang="en-US" i="1" smtClean="0">
                            <a:latin typeface="Cambria Math" panose="02040503050406030204" pitchFamily="18" charset="0"/>
                          </a:rPr>
                        </m:ctrlPr>
                      </m:sSubPr>
                      <m:e>
                        <m:r>
                          <a:rPr lang="en-US" i="1" smtClean="0">
                            <a:latin typeface="Cambria Math" panose="02040503050406030204" pitchFamily="18" charset="0"/>
                          </a:rPr>
                          <m:t>𝑝</m:t>
                        </m:r>
                      </m:e>
                      <m:sub>
                        <m:r>
                          <a:rPr lang="en-US" i="1" smtClean="0">
                            <a:latin typeface="Cambria Math" panose="02040503050406030204" pitchFamily="18" charset="0"/>
                          </a:rPr>
                          <m:t>𝑒</m:t>
                        </m:r>
                      </m:sub>
                    </m:sSub>
                  </m:oMath>
                </a14:m>
                <a:r>
                  <a:rPr lang="en-US" dirty="0"/>
                  <a:t> </a:t>
                </a:r>
                <a14:m>
                  <m:oMath xmlns:m="http://schemas.openxmlformats.org/officeDocument/2006/math">
                    <m:r>
                      <a:rPr lang="en-US" i="1" dirty="0" smtClean="0">
                        <a:latin typeface="Cambria Math" panose="02040503050406030204" pitchFamily="18" charset="0"/>
                      </a:rPr>
                      <m:t>=17.09</m:t>
                    </m:r>
                  </m:oMath>
                </a14:m>
                <a:r>
                  <a:rPr lang="en-US" dirty="0"/>
                  <a:t> across this nozzle for a shock-free expansion to </a:t>
                </a:r>
                <a14:m>
                  <m:oMath xmlns:m="http://schemas.openxmlformats.org/officeDocument/2006/math">
                    <m:sSub>
                      <m:sSubPr>
                        <m:ctrlPr>
                          <a:rPr lang="en-US" i="1" smtClean="0">
                            <a:latin typeface="Cambria Math" panose="02040503050406030204" pitchFamily="18" charset="0"/>
                          </a:rPr>
                        </m:ctrlPr>
                      </m:sSubPr>
                      <m:e>
                        <m:r>
                          <a:rPr lang="en-US" i="1" smtClean="0">
                            <a:latin typeface="Cambria Math" panose="02040503050406030204" pitchFamily="18" charset="0"/>
                          </a:rPr>
                          <m:t>𝑀</m:t>
                        </m:r>
                      </m:e>
                      <m:sub>
                        <m:r>
                          <a:rPr lang="en-US" i="1" smtClean="0">
                            <a:latin typeface="Cambria Math" panose="02040503050406030204" pitchFamily="18" charset="0"/>
                          </a:rPr>
                          <m:t>𝑒</m:t>
                        </m:r>
                      </m:sub>
                    </m:sSub>
                    <m:r>
                      <a:rPr lang="en-US" i="1" smtClean="0">
                        <a:latin typeface="Cambria Math" panose="02040503050406030204" pitchFamily="18" charset="0"/>
                      </a:rPr>
                      <m:t>=2.5</m:t>
                    </m:r>
                  </m:oMath>
                </a14:m>
                <a:r>
                  <a:rPr lang="en-US" dirty="0"/>
                  <a:t> at the exit. </a:t>
                </a:r>
              </a:p>
              <a:p>
                <a:pPr lvl="1">
                  <a:lnSpc>
                    <a:spcPct val="120000"/>
                  </a:lnSpc>
                  <a:spcBef>
                    <a:spcPts val="1200"/>
                  </a:spcBef>
                  <a:buClr>
                    <a:schemeClr val="accent1"/>
                  </a:buClr>
                  <a:buFont typeface="Wingdings" panose="05000000000000000000" pitchFamily="2" charset="2"/>
                  <a:buChar char="Ø"/>
                </a:pPr>
                <a:r>
                  <a:rPr lang="en-US" dirty="0"/>
                  <a:t>If we exhaust the nozzle directly into the laboratory, the Mach 2.5 flow passes on to the test model as a free jet as shown. </a:t>
                </a:r>
              </a:p>
              <a:p>
                <a:pPr lvl="1">
                  <a:lnSpc>
                    <a:spcPct val="120000"/>
                  </a:lnSpc>
                  <a:spcBef>
                    <a:spcPts val="1200"/>
                  </a:spcBef>
                  <a:buClr>
                    <a:schemeClr val="accent1"/>
                  </a:buClr>
                  <a:buFont typeface="Wingdings" panose="05000000000000000000" pitchFamily="2" charset="2"/>
                  <a:buChar char="Ø"/>
                </a:pPr>
                <a:r>
                  <a:rPr lang="en-US" dirty="0"/>
                  <a:t>For the free jet to not have any shock or expansion waves, the nozzle exit pressure </a:t>
                </a:r>
                <a14:m>
                  <m:oMath xmlns:m="http://schemas.openxmlformats.org/officeDocument/2006/math">
                    <m:sSub>
                      <m:sSubPr>
                        <m:ctrlPr>
                          <a:rPr lang="en-US" i="1" smtClean="0">
                            <a:latin typeface="Cambria Math" panose="02040503050406030204" pitchFamily="18" charset="0"/>
                          </a:rPr>
                        </m:ctrlPr>
                      </m:sSubPr>
                      <m:e>
                        <m:r>
                          <a:rPr lang="en-US" i="1" smtClean="0">
                            <a:latin typeface="Cambria Math" panose="02040503050406030204" pitchFamily="18" charset="0"/>
                          </a:rPr>
                          <m:t>𝑝</m:t>
                        </m:r>
                      </m:e>
                      <m:sub>
                        <m:r>
                          <a:rPr lang="en-US" i="1" smtClean="0">
                            <a:latin typeface="Cambria Math" panose="02040503050406030204" pitchFamily="18" charset="0"/>
                          </a:rPr>
                          <m:t>𝑒</m:t>
                        </m:r>
                      </m:sub>
                    </m:sSub>
                  </m:oMath>
                </a14:m>
                <a:r>
                  <a:rPr lang="en-US" dirty="0"/>
                  <a:t> must be equal to the back pressure </a:t>
                </a:r>
                <a14:m>
                  <m:oMath xmlns:m="http://schemas.openxmlformats.org/officeDocument/2006/math">
                    <m:sSub>
                      <m:sSubPr>
                        <m:ctrlPr>
                          <a:rPr lang="en-US" i="1" smtClean="0">
                            <a:latin typeface="Cambria Math" panose="02040503050406030204" pitchFamily="18" charset="0"/>
                          </a:rPr>
                        </m:ctrlPr>
                      </m:sSubPr>
                      <m:e>
                        <m:r>
                          <a:rPr lang="en-US" i="1" smtClean="0">
                            <a:latin typeface="Cambria Math" panose="02040503050406030204" pitchFamily="18" charset="0"/>
                          </a:rPr>
                          <m:t>𝑝</m:t>
                        </m:r>
                      </m:e>
                      <m:sub>
                        <m:r>
                          <a:rPr lang="en-US" i="1" smtClean="0">
                            <a:latin typeface="Cambria Math" panose="02040503050406030204" pitchFamily="18" charset="0"/>
                          </a:rPr>
                          <m:t>𝐵</m:t>
                        </m:r>
                      </m:sub>
                    </m:sSub>
                  </m:oMath>
                </a14:m>
                <a:r>
                  <a:rPr lang="en-US" dirty="0"/>
                  <a:t>. </a:t>
                </a:r>
              </a:p>
              <a:p>
                <a:pPr lvl="1">
                  <a:lnSpc>
                    <a:spcPct val="120000"/>
                  </a:lnSpc>
                  <a:spcBef>
                    <a:spcPts val="1200"/>
                  </a:spcBef>
                  <a:buClr>
                    <a:schemeClr val="accent1"/>
                  </a:buClr>
                  <a:buFont typeface="Wingdings" panose="05000000000000000000" pitchFamily="2" charset="2"/>
                  <a:buChar char="Ø"/>
                </a:pPr>
                <a:r>
                  <a:rPr lang="en-US" dirty="0"/>
                  <a:t>As the back pressure is the atmospheric pressure in the lab, </a:t>
                </a:r>
                <a14:m>
                  <m:oMath xmlns:m="http://schemas.openxmlformats.org/officeDocument/2006/math">
                    <m:sSub>
                      <m:sSubPr>
                        <m:ctrlPr>
                          <a:rPr lang="en-US" i="1" smtClean="0">
                            <a:latin typeface="Cambria Math" panose="02040503050406030204" pitchFamily="18" charset="0"/>
                          </a:rPr>
                        </m:ctrlPr>
                      </m:sSubPr>
                      <m:e>
                        <m:r>
                          <a:rPr lang="en-US" i="1" smtClean="0">
                            <a:latin typeface="Cambria Math" panose="02040503050406030204" pitchFamily="18" charset="0"/>
                          </a:rPr>
                          <m:t>𝑝</m:t>
                        </m:r>
                      </m:e>
                      <m:sub>
                        <m:r>
                          <a:rPr lang="en-US" i="1" smtClean="0">
                            <a:latin typeface="Cambria Math" panose="02040503050406030204" pitchFamily="18" charset="0"/>
                          </a:rPr>
                          <m:t>𝐵</m:t>
                        </m:r>
                      </m:sub>
                    </m:sSub>
                    <m:r>
                      <a:rPr lang="en-US" i="1" smtClean="0">
                        <a:latin typeface="Cambria Math" panose="02040503050406030204" pitchFamily="18" charset="0"/>
                      </a:rPr>
                      <m:t>=</m:t>
                    </m:r>
                    <m:sSub>
                      <m:sSubPr>
                        <m:ctrlPr>
                          <a:rPr lang="en-US" i="1" smtClean="0">
                            <a:latin typeface="Cambria Math" panose="02040503050406030204" pitchFamily="18" charset="0"/>
                          </a:rPr>
                        </m:ctrlPr>
                      </m:sSubPr>
                      <m:e>
                        <m:r>
                          <a:rPr lang="en-US" i="1" smtClean="0">
                            <a:latin typeface="Cambria Math" panose="02040503050406030204" pitchFamily="18" charset="0"/>
                          </a:rPr>
                          <m:t>𝑝</m:t>
                        </m:r>
                      </m:e>
                      <m:sub>
                        <m:r>
                          <a:rPr lang="en-US" i="1" smtClean="0">
                            <a:latin typeface="Cambria Math" panose="02040503050406030204" pitchFamily="18" charset="0"/>
                          </a:rPr>
                          <m:t>𝑒</m:t>
                        </m:r>
                      </m:sub>
                    </m:sSub>
                    <m:r>
                      <a:rPr lang="en-US" i="1" smtClean="0">
                        <a:latin typeface="Cambria Math" panose="02040503050406030204" pitchFamily="18" charset="0"/>
                      </a:rPr>
                      <m:t>=1</m:t>
                    </m:r>
                  </m:oMath>
                </a14:m>
                <a:r>
                  <a:rPr lang="en-US" dirty="0"/>
                  <a:t> atm, implying that at the inlet we would need a pressure of </a:t>
                </a:r>
                <a14:m>
                  <m:oMath xmlns:m="http://schemas.openxmlformats.org/officeDocument/2006/math">
                    <m:sSub>
                      <m:sSubPr>
                        <m:ctrlPr>
                          <a:rPr lang="en-US" i="1" smtClean="0">
                            <a:latin typeface="Cambria Math" panose="02040503050406030204" pitchFamily="18" charset="0"/>
                          </a:rPr>
                        </m:ctrlPr>
                      </m:sSubPr>
                      <m:e>
                        <m:r>
                          <a:rPr lang="en-US" i="1" smtClean="0">
                            <a:latin typeface="Cambria Math" panose="02040503050406030204" pitchFamily="18" charset="0"/>
                          </a:rPr>
                          <m:t>𝑝</m:t>
                        </m:r>
                      </m:e>
                      <m:sub>
                        <m:r>
                          <a:rPr lang="en-US" i="1" smtClean="0">
                            <a:latin typeface="Cambria Math" panose="02040503050406030204" pitchFamily="18" charset="0"/>
                          </a:rPr>
                          <m:t>0</m:t>
                        </m:r>
                      </m:sub>
                    </m:sSub>
                    <m:r>
                      <a:rPr lang="en-US" i="1" smtClean="0">
                        <a:latin typeface="Cambria Math" panose="02040503050406030204" pitchFamily="18" charset="0"/>
                      </a:rPr>
                      <m:t>=17.09</m:t>
                    </m:r>
                  </m:oMath>
                </a14:m>
                <a:r>
                  <a:rPr lang="en-US" dirty="0"/>
                  <a:t> atm. </a:t>
                </a:r>
              </a:p>
              <a:p>
                <a:pPr lvl="1">
                  <a:lnSpc>
                    <a:spcPct val="120000"/>
                  </a:lnSpc>
                  <a:spcBef>
                    <a:spcPts val="1200"/>
                  </a:spcBef>
                  <a:buClr>
                    <a:schemeClr val="accent1"/>
                  </a:buClr>
                  <a:buFont typeface="Wingdings" panose="05000000000000000000" pitchFamily="2" charset="2"/>
                  <a:buChar char="Ø"/>
                </a:pPr>
                <a:r>
                  <a:rPr lang="en-US" dirty="0"/>
                  <a:t>This setup would be very expensive to build and operate due to the higher cost associated with such high-pressure devices and storage systems. </a:t>
                </a:r>
                <a:endParaRPr lang="en-US" dirty="0">
                  <a:sym typeface="Monotype Sorts" pitchFamily="2" charset="2"/>
                </a:endParaRPr>
              </a:p>
            </p:txBody>
          </p:sp>
        </mc:Choice>
        <mc:Fallback xmlns="">
          <p:sp>
            <p:nvSpPr>
              <p:cNvPr id="4" name="Content Placeholder 2">
                <a:extLst>
                  <a:ext uri="{FF2B5EF4-FFF2-40B4-BE49-F238E27FC236}">
                    <a16:creationId xmlns:a16="http://schemas.microsoft.com/office/drawing/2014/main" id="{B79A77E0-4842-DBE2-BABD-E8EDAC8507E0}"/>
                  </a:ext>
                </a:extLst>
              </p:cNvPr>
              <p:cNvSpPr txBox="1">
                <a:spLocks noRot="1" noChangeAspect="1" noMove="1" noResize="1" noEditPoints="1" noAdjustHandles="1" noChangeArrowheads="1" noChangeShapeType="1" noTextEdit="1"/>
              </p:cNvSpPr>
              <p:nvPr/>
            </p:nvSpPr>
            <p:spPr>
              <a:xfrm>
                <a:off x="0" y="609600"/>
                <a:ext cx="8392552" cy="5531855"/>
              </a:xfrm>
              <a:prstGeom prst="rect">
                <a:avLst/>
              </a:prstGeom>
              <a:blipFill>
                <a:blip r:embed="rId3"/>
                <a:stretch>
                  <a:fillRect r="-1017" b="-221"/>
                </a:stretch>
              </a:blipFill>
            </p:spPr>
            <p:txBody>
              <a:bodyPr/>
              <a:lstStyle/>
              <a:p>
                <a:r>
                  <a:rPr lang="en-IN">
                    <a:noFill/>
                  </a:rPr>
                  <a:t> </a:t>
                </a:r>
              </a:p>
            </p:txBody>
          </p:sp>
        </mc:Fallback>
      </mc:AlternateContent>
      <p:sp>
        <p:nvSpPr>
          <p:cNvPr id="2" name="Slide Number Placeholder 1">
            <a:extLst>
              <a:ext uri="{FF2B5EF4-FFF2-40B4-BE49-F238E27FC236}">
                <a16:creationId xmlns:a16="http://schemas.microsoft.com/office/drawing/2014/main" id="{BED9C6BE-3A17-02BA-28B6-3156B83520E8}"/>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5</a:t>
            </a:fld>
            <a:endParaRPr lang="en-US"/>
          </a:p>
        </p:txBody>
      </p:sp>
      <p:sp>
        <p:nvSpPr>
          <p:cNvPr id="3" name="Title 2">
            <a:extLst>
              <a:ext uri="{FF2B5EF4-FFF2-40B4-BE49-F238E27FC236}">
                <a16:creationId xmlns:a16="http://schemas.microsoft.com/office/drawing/2014/main" id="{4E9A8432-065E-5EB5-F89B-6A888AC5B9CE}"/>
              </a:ext>
            </a:extLst>
          </p:cNvPr>
          <p:cNvSpPr>
            <a:spLocks noGrp="1"/>
          </p:cNvSpPr>
          <p:nvPr>
            <p:ph type="title"/>
          </p:nvPr>
        </p:nvSpPr>
        <p:spPr>
          <a:xfrm>
            <a:off x="609601" y="148581"/>
            <a:ext cx="10972799" cy="845837"/>
          </a:xfrm>
        </p:spPr>
        <p:txBody>
          <a:bodyPr/>
          <a:lstStyle/>
          <a:p>
            <a:r>
              <a:rPr lang="en-US" dirty="0"/>
              <a:t>Wind Tunnel Design and The Role of Diffusers</a:t>
            </a:r>
          </a:p>
        </p:txBody>
      </p:sp>
      <p:grpSp>
        <p:nvGrpSpPr>
          <p:cNvPr id="6" name="Group 5">
            <a:extLst>
              <a:ext uri="{FF2B5EF4-FFF2-40B4-BE49-F238E27FC236}">
                <a16:creationId xmlns:a16="http://schemas.microsoft.com/office/drawing/2014/main" id="{C0C28A1C-E887-67F1-C298-6E611B4347B0}"/>
              </a:ext>
            </a:extLst>
          </p:cNvPr>
          <p:cNvGrpSpPr/>
          <p:nvPr/>
        </p:nvGrpSpPr>
        <p:grpSpPr>
          <a:xfrm>
            <a:off x="8034871" y="1600200"/>
            <a:ext cx="4233329" cy="2577783"/>
            <a:chOff x="3920326" y="2271293"/>
            <a:chExt cx="4233329" cy="2577783"/>
          </a:xfrm>
        </p:grpSpPr>
        <p:grpSp>
          <p:nvGrpSpPr>
            <p:cNvPr id="7" name="Group 6">
              <a:extLst>
                <a:ext uri="{FF2B5EF4-FFF2-40B4-BE49-F238E27FC236}">
                  <a16:creationId xmlns:a16="http://schemas.microsoft.com/office/drawing/2014/main" id="{42F400AE-7E39-B73E-1C8B-730C85738AFC}"/>
                </a:ext>
              </a:extLst>
            </p:cNvPr>
            <p:cNvGrpSpPr/>
            <p:nvPr/>
          </p:nvGrpSpPr>
          <p:grpSpPr>
            <a:xfrm>
              <a:off x="4214611" y="2271293"/>
              <a:ext cx="2090018" cy="2577783"/>
              <a:chOff x="4214611" y="2271293"/>
              <a:chExt cx="2090018" cy="2577783"/>
            </a:xfrm>
          </p:grpSpPr>
          <p:sp>
            <p:nvSpPr>
              <p:cNvPr id="24" name="Rectangle 23">
                <a:extLst>
                  <a:ext uri="{FF2B5EF4-FFF2-40B4-BE49-F238E27FC236}">
                    <a16:creationId xmlns:a16="http://schemas.microsoft.com/office/drawing/2014/main" id="{93E5FFE3-7C9E-E48E-925A-70DF48A2A034}"/>
                  </a:ext>
                </a:extLst>
              </p:cNvPr>
              <p:cNvSpPr/>
              <p:nvPr/>
            </p:nvSpPr>
            <p:spPr>
              <a:xfrm>
                <a:off x="4238625" y="2628900"/>
                <a:ext cx="1971675" cy="1876425"/>
              </a:xfrm>
              <a:prstGeom prst="rect">
                <a:avLst/>
              </a:prstGeom>
              <a:pattFill prst="wdUpDiag">
                <a:fgClr>
                  <a:srgbClr val="1995A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pic>
            <p:nvPicPr>
              <p:cNvPr id="25" name="Picture 24">
                <a:extLst>
                  <a:ext uri="{FF2B5EF4-FFF2-40B4-BE49-F238E27FC236}">
                    <a16:creationId xmlns:a16="http://schemas.microsoft.com/office/drawing/2014/main" id="{70B19493-5708-C254-75ED-531B2E046EF1}"/>
                  </a:ext>
                </a:extLst>
              </p:cNvPr>
              <p:cNvPicPr>
                <a:picLocks noChangeAspect="1"/>
              </p:cNvPicPr>
              <p:nvPr/>
            </p:nvPicPr>
            <p:blipFill rotWithShape="1">
              <a:blip r:embed="rId4"/>
              <a:srcRect l="2017" r="2017" b="2646"/>
              <a:stretch/>
            </p:blipFill>
            <p:spPr>
              <a:xfrm>
                <a:off x="4238626" y="2767026"/>
                <a:ext cx="1971675" cy="848739"/>
              </a:xfrm>
              <a:prstGeom prst="rect">
                <a:avLst/>
              </a:prstGeom>
            </p:spPr>
          </p:pic>
          <p:pic>
            <p:nvPicPr>
              <p:cNvPr id="26" name="Picture 25">
                <a:extLst>
                  <a:ext uri="{FF2B5EF4-FFF2-40B4-BE49-F238E27FC236}">
                    <a16:creationId xmlns:a16="http://schemas.microsoft.com/office/drawing/2014/main" id="{D349CFC0-AD0C-37A8-3D95-6EE5AF5E9ECB}"/>
                  </a:ext>
                </a:extLst>
              </p:cNvPr>
              <p:cNvPicPr>
                <a:picLocks noChangeAspect="1"/>
              </p:cNvPicPr>
              <p:nvPr/>
            </p:nvPicPr>
            <p:blipFill rotWithShape="1">
              <a:blip r:embed="rId4"/>
              <a:srcRect l="2017" r="2017" b="2646"/>
              <a:stretch/>
            </p:blipFill>
            <p:spPr>
              <a:xfrm flipV="1">
                <a:off x="4238625" y="3500718"/>
                <a:ext cx="1971675" cy="848739"/>
              </a:xfrm>
              <a:prstGeom prst="rect">
                <a:avLst/>
              </a:prstGeom>
            </p:spPr>
          </p:pic>
          <p:sp>
            <p:nvSpPr>
              <p:cNvPr id="27" name="Rectangle 5">
                <a:extLst>
                  <a:ext uri="{FF2B5EF4-FFF2-40B4-BE49-F238E27FC236}">
                    <a16:creationId xmlns:a16="http://schemas.microsoft.com/office/drawing/2014/main" id="{0B31A51B-FDE5-4ECE-0677-584655C66141}"/>
                  </a:ext>
                </a:extLst>
              </p:cNvPr>
              <p:cNvSpPr/>
              <p:nvPr/>
            </p:nvSpPr>
            <p:spPr>
              <a:xfrm>
                <a:off x="4214612" y="2271293"/>
                <a:ext cx="2090017" cy="999238"/>
              </a:xfrm>
              <a:custGeom>
                <a:avLst/>
                <a:gdLst>
                  <a:gd name="connsiteX0" fmla="*/ 0 w 1304925"/>
                  <a:gd name="connsiteY0" fmla="*/ 0 h 466725"/>
                  <a:gd name="connsiteX1" fmla="*/ 1304925 w 1304925"/>
                  <a:gd name="connsiteY1" fmla="*/ 0 h 466725"/>
                  <a:gd name="connsiteX2" fmla="*/ 1304925 w 1304925"/>
                  <a:gd name="connsiteY2" fmla="*/ 466725 h 466725"/>
                  <a:gd name="connsiteX3" fmla="*/ 0 w 1304925"/>
                  <a:gd name="connsiteY3" fmla="*/ 466725 h 466725"/>
                  <a:gd name="connsiteX4" fmla="*/ 0 w 1304925"/>
                  <a:gd name="connsiteY4" fmla="*/ 0 h 466725"/>
                  <a:gd name="connsiteX0" fmla="*/ 0 w 1304925"/>
                  <a:gd name="connsiteY0" fmla="*/ 4815 h 471540"/>
                  <a:gd name="connsiteX1" fmla="*/ 251732 w 1304925"/>
                  <a:gd name="connsiteY1" fmla="*/ 0 h 471540"/>
                  <a:gd name="connsiteX2" fmla="*/ 1304925 w 1304925"/>
                  <a:gd name="connsiteY2" fmla="*/ 4815 h 471540"/>
                  <a:gd name="connsiteX3" fmla="*/ 1304925 w 1304925"/>
                  <a:gd name="connsiteY3" fmla="*/ 471540 h 471540"/>
                  <a:gd name="connsiteX4" fmla="*/ 0 w 1304925"/>
                  <a:gd name="connsiteY4" fmla="*/ 471540 h 471540"/>
                  <a:gd name="connsiteX5" fmla="*/ 0 w 1304925"/>
                  <a:gd name="connsiteY5" fmla="*/ 4815 h 471540"/>
                  <a:gd name="connsiteX0" fmla="*/ 0 w 1304925"/>
                  <a:gd name="connsiteY0" fmla="*/ 0 h 466725"/>
                  <a:gd name="connsiteX1" fmla="*/ 281877 w 1304925"/>
                  <a:gd name="connsiteY1" fmla="*/ 331805 h 466725"/>
                  <a:gd name="connsiteX2" fmla="*/ 1304925 w 1304925"/>
                  <a:gd name="connsiteY2" fmla="*/ 0 h 466725"/>
                  <a:gd name="connsiteX3" fmla="*/ 1304925 w 1304925"/>
                  <a:gd name="connsiteY3" fmla="*/ 466725 h 466725"/>
                  <a:gd name="connsiteX4" fmla="*/ 0 w 1304925"/>
                  <a:gd name="connsiteY4" fmla="*/ 466725 h 466725"/>
                  <a:gd name="connsiteX5" fmla="*/ 0 w 1304925"/>
                  <a:gd name="connsiteY5" fmla="*/ 0 h 466725"/>
                  <a:gd name="connsiteX0" fmla="*/ 0 w 1304925"/>
                  <a:gd name="connsiteY0" fmla="*/ 1026 h 467751"/>
                  <a:gd name="connsiteX1" fmla="*/ 281877 w 1304925"/>
                  <a:gd name="connsiteY1" fmla="*/ 332831 h 467751"/>
                  <a:gd name="connsiteX2" fmla="*/ 1304925 w 1304925"/>
                  <a:gd name="connsiteY2" fmla="*/ 1026 h 467751"/>
                  <a:gd name="connsiteX3" fmla="*/ 1304925 w 1304925"/>
                  <a:gd name="connsiteY3" fmla="*/ 467751 h 467751"/>
                  <a:gd name="connsiteX4" fmla="*/ 0 w 1304925"/>
                  <a:gd name="connsiteY4" fmla="*/ 467751 h 467751"/>
                  <a:gd name="connsiteX5" fmla="*/ 0 w 1304925"/>
                  <a:gd name="connsiteY5" fmla="*/ 1026 h 467751"/>
                  <a:gd name="connsiteX0" fmla="*/ 0 w 1304925"/>
                  <a:gd name="connsiteY0" fmla="*/ 1026 h 467751"/>
                  <a:gd name="connsiteX1" fmla="*/ 281877 w 1304925"/>
                  <a:gd name="connsiteY1" fmla="*/ 332831 h 467751"/>
                  <a:gd name="connsiteX2" fmla="*/ 1304925 w 1304925"/>
                  <a:gd name="connsiteY2" fmla="*/ 1026 h 467751"/>
                  <a:gd name="connsiteX3" fmla="*/ 1304925 w 1304925"/>
                  <a:gd name="connsiteY3" fmla="*/ 467751 h 467751"/>
                  <a:gd name="connsiteX4" fmla="*/ 0 w 1304925"/>
                  <a:gd name="connsiteY4" fmla="*/ 467751 h 467751"/>
                  <a:gd name="connsiteX5" fmla="*/ 0 w 1304925"/>
                  <a:gd name="connsiteY5" fmla="*/ 1026 h 467751"/>
                  <a:gd name="connsiteX0" fmla="*/ 0 w 1304925"/>
                  <a:gd name="connsiteY0" fmla="*/ 1055 h 467780"/>
                  <a:gd name="connsiteX1" fmla="*/ 317046 w 1304925"/>
                  <a:gd name="connsiteY1" fmla="*/ 322812 h 467780"/>
                  <a:gd name="connsiteX2" fmla="*/ 1304925 w 1304925"/>
                  <a:gd name="connsiteY2" fmla="*/ 1055 h 467780"/>
                  <a:gd name="connsiteX3" fmla="*/ 1304925 w 1304925"/>
                  <a:gd name="connsiteY3" fmla="*/ 467780 h 467780"/>
                  <a:gd name="connsiteX4" fmla="*/ 0 w 1304925"/>
                  <a:gd name="connsiteY4" fmla="*/ 467780 h 467780"/>
                  <a:gd name="connsiteX5" fmla="*/ 0 w 1304925"/>
                  <a:gd name="connsiteY5" fmla="*/ 1055 h 467780"/>
                  <a:gd name="connsiteX0" fmla="*/ 4375 w 1309300"/>
                  <a:gd name="connsiteY0" fmla="*/ 289605 h 756330"/>
                  <a:gd name="connsiteX1" fmla="*/ 321421 w 1309300"/>
                  <a:gd name="connsiteY1" fmla="*/ 611362 h 756330"/>
                  <a:gd name="connsiteX2" fmla="*/ 1309300 w 1309300"/>
                  <a:gd name="connsiteY2" fmla="*/ 289605 h 756330"/>
                  <a:gd name="connsiteX3" fmla="*/ 1309300 w 1309300"/>
                  <a:gd name="connsiteY3" fmla="*/ 756330 h 756330"/>
                  <a:gd name="connsiteX4" fmla="*/ 0 w 1309300"/>
                  <a:gd name="connsiteY4" fmla="*/ 0 h 756330"/>
                  <a:gd name="connsiteX5" fmla="*/ 4375 w 1309300"/>
                  <a:gd name="connsiteY5" fmla="*/ 289605 h 756330"/>
                  <a:gd name="connsiteX0" fmla="*/ 4375 w 1309300"/>
                  <a:gd name="connsiteY0" fmla="*/ 328193 h 649950"/>
                  <a:gd name="connsiteX1" fmla="*/ 321421 w 1309300"/>
                  <a:gd name="connsiteY1" fmla="*/ 649950 h 649950"/>
                  <a:gd name="connsiteX2" fmla="*/ 1309300 w 1309300"/>
                  <a:gd name="connsiteY2" fmla="*/ 328193 h 649950"/>
                  <a:gd name="connsiteX3" fmla="*/ 1309300 w 1309300"/>
                  <a:gd name="connsiteY3" fmla="*/ 0 h 649950"/>
                  <a:gd name="connsiteX4" fmla="*/ 0 w 1309300"/>
                  <a:gd name="connsiteY4" fmla="*/ 38588 h 649950"/>
                  <a:gd name="connsiteX5" fmla="*/ 4375 w 1309300"/>
                  <a:gd name="connsiteY5" fmla="*/ 328193 h 649950"/>
                  <a:gd name="connsiteX0" fmla="*/ 8750 w 1313675"/>
                  <a:gd name="connsiteY0" fmla="*/ 359064 h 680821"/>
                  <a:gd name="connsiteX1" fmla="*/ 325796 w 1313675"/>
                  <a:gd name="connsiteY1" fmla="*/ 680821 h 680821"/>
                  <a:gd name="connsiteX2" fmla="*/ 1313675 w 1313675"/>
                  <a:gd name="connsiteY2" fmla="*/ 359064 h 680821"/>
                  <a:gd name="connsiteX3" fmla="*/ 1313675 w 1313675"/>
                  <a:gd name="connsiteY3" fmla="*/ 30871 h 680821"/>
                  <a:gd name="connsiteX4" fmla="*/ 0 w 1313675"/>
                  <a:gd name="connsiteY4" fmla="*/ 0 h 680821"/>
                  <a:gd name="connsiteX5" fmla="*/ 8750 w 1313675"/>
                  <a:gd name="connsiteY5" fmla="*/ 359064 h 680821"/>
                  <a:gd name="connsiteX0" fmla="*/ 65623 w 1370548"/>
                  <a:gd name="connsiteY0" fmla="*/ 351346 h 673103"/>
                  <a:gd name="connsiteX1" fmla="*/ 382669 w 1370548"/>
                  <a:gd name="connsiteY1" fmla="*/ 673103 h 673103"/>
                  <a:gd name="connsiteX2" fmla="*/ 1370548 w 1370548"/>
                  <a:gd name="connsiteY2" fmla="*/ 351346 h 673103"/>
                  <a:gd name="connsiteX3" fmla="*/ 1370548 w 1370548"/>
                  <a:gd name="connsiteY3" fmla="*/ 23153 h 673103"/>
                  <a:gd name="connsiteX4" fmla="*/ 0 w 1370548"/>
                  <a:gd name="connsiteY4" fmla="*/ 0 h 673103"/>
                  <a:gd name="connsiteX5" fmla="*/ 65623 w 1370548"/>
                  <a:gd name="connsiteY5" fmla="*/ 351346 h 673103"/>
                  <a:gd name="connsiteX0" fmla="*/ 65623 w 1471169"/>
                  <a:gd name="connsiteY0" fmla="*/ 351346 h 673103"/>
                  <a:gd name="connsiteX1" fmla="*/ 382669 w 1471169"/>
                  <a:gd name="connsiteY1" fmla="*/ 673103 h 673103"/>
                  <a:gd name="connsiteX2" fmla="*/ 1370548 w 1471169"/>
                  <a:gd name="connsiteY2" fmla="*/ 351346 h 673103"/>
                  <a:gd name="connsiteX3" fmla="*/ 1471169 w 1471169"/>
                  <a:gd name="connsiteY3" fmla="*/ 3858 h 673103"/>
                  <a:gd name="connsiteX4" fmla="*/ 0 w 1471169"/>
                  <a:gd name="connsiteY4" fmla="*/ 0 h 673103"/>
                  <a:gd name="connsiteX5" fmla="*/ 65623 w 1471169"/>
                  <a:gd name="connsiteY5" fmla="*/ 351346 h 673103"/>
                  <a:gd name="connsiteX0" fmla="*/ 13125 w 1418671"/>
                  <a:gd name="connsiteY0" fmla="*/ 347488 h 669245"/>
                  <a:gd name="connsiteX1" fmla="*/ 330171 w 1418671"/>
                  <a:gd name="connsiteY1" fmla="*/ 669245 h 669245"/>
                  <a:gd name="connsiteX2" fmla="*/ 1318050 w 1418671"/>
                  <a:gd name="connsiteY2" fmla="*/ 347488 h 669245"/>
                  <a:gd name="connsiteX3" fmla="*/ 1418671 w 1418671"/>
                  <a:gd name="connsiteY3" fmla="*/ 0 h 669245"/>
                  <a:gd name="connsiteX4" fmla="*/ 0 w 1418671"/>
                  <a:gd name="connsiteY4" fmla="*/ 135060 h 669245"/>
                  <a:gd name="connsiteX5" fmla="*/ 13125 w 1418671"/>
                  <a:gd name="connsiteY5" fmla="*/ 347488 h 669245"/>
                  <a:gd name="connsiteX0" fmla="*/ 13125 w 1339924"/>
                  <a:gd name="connsiteY0" fmla="*/ 243300 h 565057"/>
                  <a:gd name="connsiteX1" fmla="*/ 330171 w 1339924"/>
                  <a:gd name="connsiteY1" fmla="*/ 565057 h 565057"/>
                  <a:gd name="connsiteX2" fmla="*/ 1318050 w 1339924"/>
                  <a:gd name="connsiteY2" fmla="*/ 243300 h 565057"/>
                  <a:gd name="connsiteX3" fmla="*/ 1339924 w 1339924"/>
                  <a:gd name="connsiteY3" fmla="*/ 0 h 565057"/>
                  <a:gd name="connsiteX4" fmla="*/ 0 w 1339924"/>
                  <a:gd name="connsiteY4" fmla="*/ 30872 h 565057"/>
                  <a:gd name="connsiteX5" fmla="*/ 13125 w 1339924"/>
                  <a:gd name="connsiteY5" fmla="*/ 243300 h 565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9924" h="565057">
                    <a:moveTo>
                      <a:pt x="13125" y="243300"/>
                    </a:moveTo>
                    <a:cubicBezTo>
                      <a:pt x="75177" y="336369"/>
                      <a:pt x="112684" y="565057"/>
                      <a:pt x="330171" y="565057"/>
                    </a:cubicBezTo>
                    <a:cubicBezTo>
                      <a:pt x="547658" y="565057"/>
                      <a:pt x="1147542" y="220813"/>
                      <a:pt x="1318050" y="243300"/>
                    </a:cubicBezTo>
                    <a:lnTo>
                      <a:pt x="1339924" y="0"/>
                    </a:lnTo>
                    <a:lnTo>
                      <a:pt x="0" y="30872"/>
                    </a:lnTo>
                    <a:cubicBezTo>
                      <a:pt x="1458" y="127407"/>
                      <a:pt x="11667" y="146765"/>
                      <a:pt x="13125" y="243300"/>
                    </a:cubicBezTo>
                    <a:close/>
                  </a:path>
                </a:pathLst>
              </a:cu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8" name="Rectangle 5">
                <a:extLst>
                  <a:ext uri="{FF2B5EF4-FFF2-40B4-BE49-F238E27FC236}">
                    <a16:creationId xmlns:a16="http://schemas.microsoft.com/office/drawing/2014/main" id="{7E19A670-8E4D-6565-5CF6-50F2CC34410E}"/>
                  </a:ext>
                </a:extLst>
              </p:cNvPr>
              <p:cNvSpPr/>
              <p:nvPr/>
            </p:nvSpPr>
            <p:spPr>
              <a:xfrm flipV="1">
                <a:off x="4214611" y="3849838"/>
                <a:ext cx="2090017" cy="999238"/>
              </a:xfrm>
              <a:custGeom>
                <a:avLst/>
                <a:gdLst>
                  <a:gd name="connsiteX0" fmla="*/ 0 w 1304925"/>
                  <a:gd name="connsiteY0" fmla="*/ 0 h 466725"/>
                  <a:gd name="connsiteX1" fmla="*/ 1304925 w 1304925"/>
                  <a:gd name="connsiteY1" fmla="*/ 0 h 466725"/>
                  <a:gd name="connsiteX2" fmla="*/ 1304925 w 1304925"/>
                  <a:gd name="connsiteY2" fmla="*/ 466725 h 466725"/>
                  <a:gd name="connsiteX3" fmla="*/ 0 w 1304925"/>
                  <a:gd name="connsiteY3" fmla="*/ 466725 h 466725"/>
                  <a:gd name="connsiteX4" fmla="*/ 0 w 1304925"/>
                  <a:gd name="connsiteY4" fmla="*/ 0 h 466725"/>
                  <a:gd name="connsiteX0" fmla="*/ 0 w 1304925"/>
                  <a:gd name="connsiteY0" fmla="*/ 4815 h 471540"/>
                  <a:gd name="connsiteX1" fmla="*/ 251732 w 1304925"/>
                  <a:gd name="connsiteY1" fmla="*/ 0 h 471540"/>
                  <a:gd name="connsiteX2" fmla="*/ 1304925 w 1304925"/>
                  <a:gd name="connsiteY2" fmla="*/ 4815 h 471540"/>
                  <a:gd name="connsiteX3" fmla="*/ 1304925 w 1304925"/>
                  <a:gd name="connsiteY3" fmla="*/ 471540 h 471540"/>
                  <a:gd name="connsiteX4" fmla="*/ 0 w 1304925"/>
                  <a:gd name="connsiteY4" fmla="*/ 471540 h 471540"/>
                  <a:gd name="connsiteX5" fmla="*/ 0 w 1304925"/>
                  <a:gd name="connsiteY5" fmla="*/ 4815 h 471540"/>
                  <a:gd name="connsiteX0" fmla="*/ 0 w 1304925"/>
                  <a:gd name="connsiteY0" fmla="*/ 0 h 466725"/>
                  <a:gd name="connsiteX1" fmla="*/ 281877 w 1304925"/>
                  <a:gd name="connsiteY1" fmla="*/ 331805 h 466725"/>
                  <a:gd name="connsiteX2" fmla="*/ 1304925 w 1304925"/>
                  <a:gd name="connsiteY2" fmla="*/ 0 h 466725"/>
                  <a:gd name="connsiteX3" fmla="*/ 1304925 w 1304925"/>
                  <a:gd name="connsiteY3" fmla="*/ 466725 h 466725"/>
                  <a:gd name="connsiteX4" fmla="*/ 0 w 1304925"/>
                  <a:gd name="connsiteY4" fmla="*/ 466725 h 466725"/>
                  <a:gd name="connsiteX5" fmla="*/ 0 w 1304925"/>
                  <a:gd name="connsiteY5" fmla="*/ 0 h 466725"/>
                  <a:gd name="connsiteX0" fmla="*/ 0 w 1304925"/>
                  <a:gd name="connsiteY0" fmla="*/ 1026 h 467751"/>
                  <a:gd name="connsiteX1" fmla="*/ 281877 w 1304925"/>
                  <a:gd name="connsiteY1" fmla="*/ 332831 h 467751"/>
                  <a:gd name="connsiteX2" fmla="*/ 1304925 w 1304925"/>
                  <a:gd name="connsiteY2" fmla="*/ 1026 h 467751"/>
                  <a:gd name="connsiteX3" fmla="*/ 1304925 w 1304925"/>
                  <a:gd name="connsiteY3" fmla="*/ 467751 h 467751"/>
                  <a:gd name="connsiteX4" fmla="*/ 0 w 1304925"/>
                  <a:gd name="connsiteY4" fmla="*/ 467751 h 467751"/>
                  <a:gd name="connsiteX5" fmla="*/ 0 w 1304925"/>
                  <a:gd name="connsiteY5" fmla="*/ 1026 h 467751"/>
                  <a:gd name="connsiteX0" fmla="*/ 0 w 1304925"/>
                  <a:gd name="connsiteY0" fmla="*/ 1026 h 467751"/>
                  <a:gd name="connsiteX1" fmla="*/ 281877 w 1304925"/>
                  <a:gd name="connsiteY1" fmla="*/ 332831 h 467751"/>
                  <a:gd name="connsiteX2" fmla="*/ 1304925 w 1304925"/>
                  <a:gd name="connsiteY2" fmla="*/ 1026 h 467751"/>
                  <a:gd name="connsiteX3" fmla="*/ 1304925 w 1304925"/>
                  <a:gd name="connsiteY3" fmla="*/ 467751 h 467751"/>
                  <a:gd name="connsiteX4" fmla="*/ 0 w 1304925"/>
                  <a:gd name="connsiteY4" fmla="*/ 467751 h 467751"/>
                  <a:gd name="connsiteX5" fmla="*/ 0 w 1304925"/>
                  <a:gd name="connsiteY5" fmla="*/ 1026 h 467751"/>
                  <a:gd name="connsiteX0" fmla="*/ 0 w 1304925"/>
                  <a:gd name="connsiteY0" fmla="*/ 1055 h 467780"/>
                  <a:gd name="connsiteX1" fmla="*/ 317046 w 1304925"/>
                  <a:gd name="connsiteY1" fmla="*/ 322812 h 467780"/>
                  <a:gd name="connsiteX2" fmla="*/ 1304925 w 1304925"/>
                  <a:gd name="connsiteY2" fmla="*/ 1055 h 467780"/>
                  <a:gd name="connsiteX3" fmla="*/ 1304925 w 1304925"/>
                  <a:gd name="connsiteY3" fmla="*/ 467780 h 467780"/>
                  <a:gd name="connsiteX4" fmla="*/ 0 w 1304925"/>
                  <a:gd name="connsiteY4" fmla="*/ 467780 h 467780"/>
                  <a:gd name="connsiteX5" fmla="*/ 0 w 1304925"/>
                  <a:gd name="connsiteY5" fmla="*/ 1055 h 467780"/>
                  <a:gd name="connsiteX0" fmla="*/ 4375 w 1309300"/>
                  <a:gd name="connsiteY0" fmla="*/ 289605 h 756330"/>
                  <a:gd name="connsiteX1" fmla="*/ 321421 w 1309300"/>
                  <a:gd name="connsiteY1" fmla="*/ 611362 h 756330"/>
                  <a:gd name="connsiteX2" fmla="*/ 1309300 w 1309300"/>
                  <a:gd name="connsiteY2" fmla="*/ 289605 h 756330"/>
                  <a:gd name="connsiteX3" fmla="*/ 1309300 w 1309300"/>
                  <a:gd name="connsiteY3" fmla="*/ 756330 h 756330"/>
                  <a:gd name="connsiteX4" fmla="*/ 0 w 1309300"/>
                  <a:gd name="connsiteY4" fmla="*/ 0 h 756330"/>
                  <a:gd name="connsiteX5" fmla="*/ 4375 w 1309300"/>
                  <a:gd name="connsiteY5" fmla="*/ 289605 h 756330"/>
                  <a:gd name="connsiteX0" fmla="*/ 4375 w 1309300"/>
                  <a:gd name="connsiteY0" fmla="*/ 328193 h 649950"/>
                  <a:gd name="connsiteX1" fmla="*/ 321421 w 1309300"/>
                  <a:gd name="connsiteY1" fmla="*/ 649950 h 649950"/>
                  <a:gd name="connsiteX2" fmla="*/ 1309300 w 1309300"/>
                  <a:gd name="connsiteY2" fmla="*/ 328193 h 649950"/>
                  <a:gd name="connsiteX3" fmla="*/ 1309300 w 1309300"/>
                  <a:gd name="connsiteY3" fmla="*/ 0 h 649950"/>
                  <a:gd name="connsiteX4" fmla="*/ 0 w 1309300"/>
                  <a:gd name="connsiteY4" fmla="*/ 38588 h 649950"/>
                  <a:gd name="connsiteX5" fmla="*/ 4375 w 1309300"/>
                  <a:gd name="connsiteY5" fmla="*/ 328193 h 649950"/>
                  <a:gd name="connsiteX0" fmla="*/ 8750 w 1313675"/>
                  <a:gd name="connsiteY0" fmla="*/ 359064 h 680821"/>
                  <a:gd name="connsiteX1" fmla="*/ 325796 w 1313675"/>
                  <a:gd name="connsiteY1" fmla="*/ 680821 h 680821"/>
                  <a:gd name="connsiteX2" fmla="*/ 1313675 w 1313675"/>
                  <a:gd name="connsiteY2" fmla="*/ 359064 h 680821"/>
                  <a:gd name="connsiteX3" fmla="*/ 1313675 w 1313675"/>
                  <a:gd name="connsiteY3" fmla="*/ 30871 h 680821"/>
                  <a:gd name="connsiteX4" fmla="*/ 0 w 1313675"/>
                  <a:gd name="connsiteY4" fmla="*/ 0 h 680821"/>
                  <a:gd name="connsiteX5" fmla="*/ 8750 w 1313675"/>
                  <a:gd name="connsiteY5" fmla="*/ 359064 h 680821"/>
                  <a:gd name="connsiteX0" fmla="*/ 65623 w 1370548"/>
                  <a:gd name="connsiteY0" fmla="*/ 351346 h 673103"/>
                  <a:gd name="connsiteX1" fmla="*/ 382669 w 1370548"/>
                  <a:gd name="connsiteY1" fmla="*/ 673103 h 673103"/>
                  <a:gd name="connsiteX2" fmla="*/ 1370548 w 1370548"/>
                  <a:gd name="connsiteY2" fmla="*/ 351346 h 673103"/>
                  <a:gd name="connsiteX3" fmla="*/ 1370548 w 1370548"/>
                  <a:gd name="connsiteY3" fmla="*/ 23153 h 673103"/>
                  <a:gd name="connsiteX4" fmla="*/ 0 w 1370548"/>
                  <a:gd name="connsiteY4" fmla="*/ 0 h 673103"/>
                  <a:gd name="connsiteX5" fmla="*/ 65623 w 1370548"/>
                  <a:gd name="connsiteY5" fmla="*/ 351346 h 673103"/>
                  <a:gd name="connsiteX0" fmla="*/ 65623 w 1471169"/>
                  <a:gd name="connsiteY0" fmla="*/ 351346 h 673103"/>
                  <a:gd name="connsiteX1" fmla="*/ 382669 w 1471169"/>
                  <a:gd name="connsiteY1" fmla="*/ 673103 h 673103"/>
                  <a:gd name="connsiteX2" fmla="*/ 1370548 w 1471169"/>
                  <a:gd name="connsiteY2" fmla="*/ 351346 h 673103"/>
                  <a:gd name="connsiteX3" fmla="*/ 1471169 w 1471169"/>
                  <a:gd name="connsiteY3" fmla="*/ 3858 h 673103"/>
                  <a:gd name="connsiteX4" fmla="*/ 0 w 1471169"/>
                  <a:gd name="connsiteY4" fmla="*/ 0 h 673103"/>
                  <a:gd name="connsiteX5" fmla="*/ 65623 w 1471169"/>
                  <a:gd name="connsiteY5" fmla="*/ 351346 h 673103"/>
                  <a:gd name="connsiteX0" fmla="*/ 13125 w 1418671"/>
                  <a:gd name="connsiteY0" fmla="*/ 347488 h 669245"/>
                  <a:gd name="connsiteX1" fmla="*/ 330171 w 1418671"/>
                  <a:gd name="connsiteY1" fmla="*/ 669245 h 669245"/>
                  <a:gd name="connsiteX2" fmla="*/ 1318050 w 1418671"/>
                  <a:gd name="connsiteY2" fmla="*/ 347488 h 669245"/>
                  <a:gd name="connsiteX3" fmla="*/ 1418671 w 1418671"/>
                  <a:gd name="connsiteY3" fmla="*/ 0 h 669245"/>
                  <a:gd name="connsiteX4" fmla="*/ 0 w 1418671"/>
                  <a:gd name="connsiteY4" fmla="*/ 135060 h 669245"/>
                  <a:gd name="connsiteX5" fmla="*/ 13125 w 1418671"/>
                  <a:gd name="connsiteY5" fmla="*/ 347488 h 669245"/>
                  <a:gd name="connsiteX0" fmla="*/ 13125 w 1339924"/>
                  <a:gd name="connsiteY0" fmla="*/ 243300 h 565057"/>
                  <a:gd name="connsiteX1" fmla="*/ 330171 w 1339924"/>
                  <a:gd name="connsiteY1" fmla="*/ 565057 h 565057"/>
                  <a:gd name="connsiteX2" fmla="*/ 1318050 w 1339924"/>
                  <a:gd name="connsiteY2" fmla="*/ 243300 h 565057"/>
                  <a:gd name="connsiteX3" fmla="*/ 1339924 w 1339924"/>
                  <a:gd name="connsiteY3" fmla="*/ 0 h 565057"/>
                  <a:gd name="connsiteX4" fmla="*/ 0 w 1339924"/>
                  <a:gd name="connsiteY4" fmla="*/ 30872 h 565057"/>
                  <a:gd name="connsiteX5" fmla="*/ 13125 w 1339924"/>
                  <a:gd name="connsiteY5" fmla="*/ 243300 h 565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9924" h="565057">
                    <a:moveTo>
                      <a:pt x="13125" y="243300"/>
                    </a:moveTo>
                    <a:cubicBezTo>
                      <a:pt x="75177" y="336369"/>
                      <a:pt x="112684" y="565057"/>
                      <a:pt x="330171" y="565057"/>
                    </a:cubicBezTo>
                    <a:cubicBezTo>
                      <a:pt x="547658" y="565057"/>
                      <a:pt x="1147542" y="220813"/>
                      <a:pt x="1318050" y="243300"/>
                    </a:cubicBezTo>
                    <a:lnTo>
                      <a:pt x="1339924" y="0"/>
                    </a:lnTo>
                    <a:lnTo>
                      <a:pt x="0" y="30872"/>
                    </a:lnTo>
                    <a:cubicBezTo>
                      <a:pt x="1458" y="127407"/>
                      <a:pt x="11667" y="146765"/>
                      <a:pt x="13125" y="243300"/>
                    </a:cubicBezTo>
                    <a:close/>
                  </a:path>
                </a:pathLst>
              </a:cu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cxnSp>
          <p:nvCxnSpPr>
            <p:cNvPr id="9" name="Straight Connector 8">
              <a:extLst>
                <a:ext uri="{FF2B5EF4-FFF2-40B4-BE49-F238E27FC236}">
                  <a16:creationId xmlns:a16="http://schemas.microsoft.com/office/drawing/2014/main" id="{D304BD9F-DFCE-881A-8B7B-8A284A48F97D}"/>
                </a:ext>
              </a:extLst>
            </p:cNvPr>
            <p:cNvCxnSpPr/>
            <p:nvPr/>
          </p:nvCxnSpPr>
          <p:spPr>
            <a:xfrm>
              <a:off x="4238625" y="2866030"/>
              <a:ext cx="0" cy="1378424"/>
            </a:xfrm>
            <a:prstGeom prst="line">
              <a:avLst/>
            </a:prstGeom>
            <a:ln>
              <a:solidFill>
                <a:schemeClr val="tx1"/>
              </a:solidFill>
              <a:prstDash val="lgDash"/>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C69A4E71-EDBB-A97B-CE5D-F1D1492CF666}"/>
                </a:ext>
              </a:extLst>
            </p:cNvPr>
            <p:cNvCxnSpPr>
              <a:cxnSpLocks/>
            </p:cNvCxnSpPr>
            <p:nvPr/>
          </p:nvCxnSpPr>
          <p:spPr>
            <a:xfrm>
              <a:off x="6210300" y="2803478"/>
              <a:ext cx="0" cy="1545979"/>
            </a:xfrm>
            <a:prstGeom prst="line">
              <a:avLst/>
            </a:prstGeom>
            <a:ln>
              <a:solidFill>
                <a:schemeClr val="tx1"/>
              </a:solidFill>
              <a:prstDash val="lgDash"/>
            </a:ln>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74842E06-B3F9-0033-B677-1769AA22D0A1}"/>
                </a:ext>
              </a:extLst>
            </p:cNvPr>
            <p:cNvCxnSpPr>
              <a:cxnSpLocks/>
            </p:cNvCxnSpPr>
            <p:nvPr/>
          </p:nvCxnSpPr>
          <p:spPr>
            <a:xfrm>
              <a:off x="6210300" y="2803478"/>
              <a:ext cx="1746345" cy="0"/>
            </a:xfrm>
            <a:prstGeom prst="line">
              <a:avLst/>
            </a:prstGeom>
            <a:ln>
              <a:solidFill>
                <a:schemeClr val="tx1"/>
              </a:solidFill>
              <a:prstDash val="lgDash"/>
            </a:ln>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AC8FC4D1-CB1F-8BF1-E765-E645C3FD8F44}"/>
                </a:ext>
              </a:extLst>
            </p:cNvPr>
            <p:cNvCxnSpPr>
              <a:cxnSpLocks/>
            </p:cNvCxnSpPr>
            <p:nvPr/>
          </p:nvCxnSpPr>
          <p:spPr>
            <a:xfrm>
              <a:off x="6210299" y="4302827"/>
              <a:ext cx="1746345" cy="0"/>
            </a:xfrm>
            <a:prstGeom prst="line">
              <a:avLst/>
            </a:prstGeom>
            <a:ln>
              <a:solidFill>
                <a:schemeClr val="tx1"/>
              </a:solidFill>
              <a:prstDash val="lgDash"/>
            </a:ln>
          </p:spPr>
          <p:style>
            <a:lnRef idx="1">
              <a:schemeClr val="dk1"/>
            </a:lnRef>
            <a:fillRef idx="0">
              <a:schemeClr val="dk1"/>
            </a:fillRef>
            <a:effectRef idx="0">
              <a:schemeClr val="dk1"/>
            </a:effectRef>
            <a:fontRef idx="minor">
              <a:schemeClr val="tx1"/>
            </a:fontRef>
          </p:style>
        </p:cxnSp>
        <p:sp>
          <p:nvSpPr>
            <p:cNvPr id="13" name="Isosceles Triangle 12">
              <a:extLst>
                <a:ext uri="{FF2B5EF4-FFF2-40B4-BE49-F238E27FC236}">
                  <a16:creationId xmlns:a16="http://schemas.microsoft.com/office/drawing/2014/main" id="{E31E676A-BE3B-7D78-24C1-DC81E2BAF6DF}"/>
                </a:ext>
              </a:extLst>
            </p:cNvPr>
            <p:cNvSpPr/>
            <p:nvPr/>
          </p:nvSpPr>
          <p:spPr>
            <a:xfrm rot="16200000">
              <a:off x="7224639" y="3326657"/>
              <a:ext cx="217283" cy="499619"/>
            </a:xfrm>
            <a:prstGeom prst="triangle">
              <a:avLst/>
            </a:prstGeom>
            <a:solidFill>
              <a:srgbClr val="7030A0"/>
            </a:solidFill>
            <a:ln>
              <a:solidFill>
                <a:schemeClr val="tx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effectLst>
                  <a:outerShdw blurRad="38100" dist="38100" dir="2700000" algn="tl">
                    <a:srgbClr val="000000">
                      <a:alpha val="43137"/>
                    </a:srgbClr>
                  </a:outerShdw>
                </a:effectLst>
              </a:endParaRPr>
            </a:p>
          </p:txBody>
        </p:sp>
        <p:cxnSp>
          <p:nvCxnSpPr>
            <p:cNvPr id="14" name="Straight Connector 13">
              <a:extLst>
                <a:ext uri="{FF2B5EF4-FFF2-40B4-BE49-F238E27FC236}">
                  <a16:creationId xmlns:a16="http://schemas.microsoft.com/office/drawing/2014/main" id="{27396346-B313-D40C-7F51-C76734103691}"/>
                </a:ext>
              </a:extLst>
            </p:cNvPr>
            <p:cNvCxnSpPr>
              <a:stCxn id="13" idx="0"/>
            </p:cNvCxnSpPr>
            <p:nvPr/>
          </p:nvCxnSpPr>
          <p:spPr>
            <a:xfrm flipV="1">
              <a:off x="7083471" y="3041964"/>
              <a:ext cx="786467" cy="534502"/>
            </a:xfrm>
            <a:prstGeom prst="line">
              <a:avLst/>
            </a:prstGeom>
          </p:spPr>
          <p:style>
            <a:lnRef idx="1">
              <a:schemeClr val="accent6"/>
            </a:lnRef>
            <a:fillRef idx="0">
              <a:schemeClr val="accent6"/>
            </a:fillRef>
            <a:effectRef idx="0">
              <a:schemeClr val="accent6"/>
            </a:effectRef>
            <a:fontRef idx="minor">
              <a:schemeClr val="tx1"/>
            </a:fontRef>
          </p:style>
        </p:cxnSp>
        <p:cxnSp>
          <p:nvCxnSpPr>
            <p:cNvPr id="15" name="Straight Connector 14">
              <a:extLst>
                <a:ext uri="{FF2B5EF4-FFF2-40B4-BE49-F238E27FC236}">
                  <a16:creationId xmlns:a16="http://schemas.microsoft.com/office/drawing/2014/main" id="{BE492AE9-ADAF-C797-00D0-DEAB26CEE23B}"/>
                </a:ext>
              </a:extLst>
            </p:cNvPr>
            <p:cNvCxnSpPr>
              <a:cxnSpLocks/>
            </p:cNvCxnSpPr>
            <p:nvPr/>
          </p:nvCxnSpPr>
          <p:spPr>
            <a:xfrm>
              <a:off x="7079756" y="3576466"/>
              <a:ext cx="786467" cy="534502"/>
            </a:xfrm>
            <a:prstGeom prst="line">
              <a:avLst/>
            </a:prstGeom>
          </p:spPr>
          <p:style>
            <a:lnRef idx="1">
              <a:schemeClr val="accent6"/>
            </a:lnRef>
            <a:fillRef idx="0">
              <a:schemeClr val="accent6"/>
            </a:fillRef>
            <a:effectRef idx="0">
              <a:schemeClr val="accent6"/>
            </a:effectRef>
            <a:fontRef idx="minor">
              <a:schemeClr val="tx1"/>
            </a:fontRef>
          </p:style>
        </p:cxnSp>
        <p:cxnSp>
          <p:nvCxnSpPr>
            <p:cNvPr id="16" name="Straight Arrow Connector 15">
              <a:extLst>
                <a:ext uri="{FF2B5EF4-FFF2-40B4-BE49-F238E27FC236}">
                  <a16:creationId xmlns:a16="http://schemas.microsoft.com/office/drawing/2014/main" id="{D4A3EF1E-F2C2-99B8-FF03-5BC51B636433}"/>
                </a:ext>
              </a:extLst>
            </p:cNvPr>
            <p:cNvCxnSpPr/>
            <p:nvPr/>
          </p:nvCxnSpPr>
          <p:spPr>
            <a:xfrm>
              <a:off x="6377056" y="3588952"/>
              <a:ext cx="621273" cy="0"/>
            </a:xfrm>
            <a:prstGeom prst="straightConnector1">
              <a:avLst/>
            </a:prstGeom>
            <a:ln w="38100">
              <a:solidFill>
                <a:srgbClr val="D24726"/>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1B25B7C8-8F74-A42A-9B1F-0FF0AA46B1D5}"/>
                    </a:ext>
                  </a:extLst>
                </p:cNvPr>
                <p:cNvSpPr txBox="1"/>
                <p:nvPr/>
              </p:nvSpPr>
              <p:spPr>
                <a:xfrm>
                  <a:off x="6234313" y="3183267"/>
                  <a:ext cx="914400" cy="320790"/>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𝑀</m:t>
                            </m:r>
                          </m:e>
                          <m: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𝑒</m:t>
                            </m:r>
                          </m:sub>
                        </m:s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=2.5</m:t>
                        </m:r>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32" name="TextBox 31">
                  <a:extLst>
                    <a:ext uri="{FF2B5EF4-FFF2-40B4-BE49-F238E27FC236}">
                      <a16:creationId xmlns:a16="http://schemas.microsoft.com/office/drawing/2014/main" id="{A0FAA642-4A24-4CA4-9883-1838524A74DC}"/>
                    </a:ext>
                  </a:extLst>
                </p:cNvPr>
                <p:cNvSpPr txBox="1">
                  <a:spLocks noRot="1" noChangeAspect="1" noMove="1" noResize="1" noEditPoints="1" noAdjustHandles="1" noChangeArrowheads="1" noChangeShapeType="1" noTextEdit="1"/>
                </p:cNvSpPr>
                <p:nvPr/>
              </p:nvSpPr>
              <p:spPr>
                <a:xfrm>
                  <a:off x="6234313" y="3183267"/>
                  <a:ext cx="914400" cy="320790"/>
                </a:xfrm>
                <a:prstGeom prst="rect">
                  <a:avLst/>
                </a:prstGeom>
                <a:blipFill>
                  <a:blip r:embed="rId5"/>
                  <a:stretch>
                    <a:fillRect r="-4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3C5C4DD6-6B4E-E6D1-5127-6EA96A921150}"/>
                    </a:ext>
                  </a:extLst>
                </p:cNvPr>
                <p:cNvSpPr txBox="1"/>
                <p:nvPr/>
              </p:nvSpPr>
              <p:spPr>
                <a:xfrm>
                  <a:off x="6230492" y="3654556"/>
                  <a:ext cx="914400" cy="320790"/>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𝑝</m:t>
                            </m:r>
                          </m:e>
                          <m: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𝑒</m:t>
                            </m:r>
                          </m:sub>
                        </m:s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=1 </m:t>
                        </m:r>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𝑎𝑡𝑚</m:t>
                        </m:r>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33" name="TextBox 32">
                  <a:extLst>
                    <a:ext uri="{FF2B5EF4-FFF2-40B4-BE49-F238E27FC236}">
                      <a16:creationId xmlns:a16="http://schemas.microsoft.com/office/drawing/2014/main" id="{F5E5D10C-6F9D-47A6-8818-E5BC661A8DDC}"/>
                    </a:ext>
                  </a:extLst>
                </p:cNvPr>
                <p:cNvSpPr txBox="1">
                  <a:spLocks noRot="1" noChangeAspect="1" noMove="1" noResize="1" noEditPoints="1" noAdjustHandles="1" noChangeArrowheads="1" noChangeShapeType="1" noTextEdit="1"/>
                </p:cNvSpPr>
                <p:nvPr/>
              </p:nvSpPr>
              <p:spPr>
                <a:xfrm>
                  <a:off x="6230492" y="3654556"/>
                  <a:ext cx="914400" cy="320790"/>
                </a:xfrm>
                <a:prstGeom prst="rect">
                  <a:avLst/>
                </a:prstGeom>
                <a:blipFill>
                  <a:blip r:embed="rId6"/>
                  <a:stretch>
                    <a:fillRect r="-24000" b="-7547"/>
                  </a:stretch>
                </a:blipFill>
              </p:spPr>
              <p:txBody>
                <a:bodyPr/>
                <a:lstStyle/>
                <a:p>
                  <a:r>
                    <a:rPr lang="en-US">
                      <a:noFill/>
                    </a:rPr>
                    <a:t> </a:t>
                  </a:r>
                </a:p>
              </p:txBody>
            </p:sp>
          </mc:Fallback>
        </mc:AlternateContent>
        <p:sp>
          <p:nvSpPr>
            <p:cNvPr id="19" name="TextBox 18">
              <a:extLst>
                <a:ext uri="{FF2B5EF4-FFF2-40B4-BE49-F238E27FC236}">
                  <a16:creationId xmlns:a16="http://schemas.microsoft.com/office/drawing/2014/main" id="{20693307-9B9E-AE63-1A4B-052CE807B057}"/>
                </a:ext>
              </a:extLst>
            </p:cNvPr>
            <p:cNvSpPr txBox="1"/>
            <p:nvPr/>
          </p:nvSpPr>
          <p:spPr>
            <a:xfrm>
              <a:off x="7365625" y="3563773"/>
              <a:ext cx="788030" cy="307720"/>
            </a:xfrm>
            <a:prstGeom prst="rect">
              <a:avLst/>
            </a:prstGeom>
          </p:spPr>
          <p:txBody>
            <a:bodyPr vert="horz" wrap="square" lIns="91440" tIns="45720" rIns="91440" bIns="45720" rtlCol="0">
              <a:noAutofit/>
            </a:bodyPr>
            <a:lstStyle/>
            <a:p>
              <a:pPr marL="0" indent="0" algn="ctr">
                <a:lnSpc>
                  <a:spcPts val="1800"/>
                </a:lnSpc>
                <a:spcAft>
                  <a:spcPts val="600"/>
                </a:spcAft>
                <a:buNone/>
              </a:pPr>
              <a:r>
                <a:rPr lang="en-US" sz="1600" dirty="0">
                  <a:solidFill>
                    <a:prstClr val="black">
                      <a:lumMod val="75000"/>
                      <a:lumOff val="25000"/>
                    </a:prstClr>
                  </a:solidFill>
                  <a:latin typeface="Segoe UI" panose="020B0502040204020203" pitchFamily="34" charset="0"/>
                  <a:cs typeface="Segoe UI" panose="020B0502040204020203" pitchFamily="34" charset="0"/>
                </a:rPr>
                <a:t>Test Model</a:t>
              </a:r>
            </a:p>
          </p:txBody>
        </p:sp>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B70B8757-5254-10E9-8ED3-9A198FA04E55}"/>
                    </a:ext>
                  </a:extLst>
                </p:cNvPr>
                <p:cNvSpPr txBox="1"/>
                <p:nvPr/>
              </p:nvSpPr>
              <p:spPr>
                <a:xfrm>
                  <a:off x="6622556" y="2503418"/>
                  <a:ext cx="914400" cy="320790"/>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𝑝</m:t>
                            </m:r>
                          </m:e>
                          <m: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𝐵</m:t>
                            </m:r>
                          </m:sub>
                        </m:s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=1 </m:t>
                        </m:r>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𝑎𝑡𝑚</m:t>
                        </m:r>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35" name="TextBox 34">
                  <a:extLst>
                    <a:ext uri="{FF2B5EF4-FFF2-40B4-BE49-F238E27FC236}">
                      <a16:creationId xmlns:a16="http://schemas.microsoft.com/office/drawing/2014/main" id="{CB09A270-6172-46D9-A13A-17195F514349}"/>
                    </a:ext>
                  </a:extLst>
                </p:cNvPr>
                <p:cNvSpPr txBox="1">
                  <a:spLocks noRot="1" noChangeAspect="1" noMove="1" noResize="1" noEditPoints="1" noAdjustHandles="1" noChangeArrowheads="1" noChangeShapeType="1" noTextEdit="1"/>
                </p:cNvSpPr>
                <p:nvPr/>
              </p:nvSpPr>
              <p:spPr>
                <a:xfrm>
                  <a:off x="6622556" y="2503418"/>
                  <a:ext cx="914400" cy="320790"/>
                </a:xfrm>
                <a:prstGeom prst="rect">
                  <a:avLst/>
                </a:prstGeom>
                <a:blipFill>
                  <a:blip r:embed="rId7"/>
                  <a:stretch>
                    <a:fillRect r="-26667" b="-754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E03401A6-FF14-B3CA-E1B8-9B559FDBCCE4}"/>
                    </a:ext>
                  </a:extLst>
                </p:cNvPr>
                <p:cNvSpPr txBox="1"/>
                <p:nvPr/>
              </p:nvSpPr>
              <p:spPr>
                <a:xfrm>
                  <a:off x="4276686" y="2959333"/>
                  <a:ext cx="914400" cy="320790"/>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p>
                          <m:sSup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sSupPr>
                          <m:e>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𝐴</m:t>
                            </m:r>
                          </m:e>
                          <m:sup>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m:t>
                            </m:r>
                          </m:sup>
                        </m:sSup>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36" name="TextBox 35">
                  <a:extLst>
                    <a:ext uri="{FF2B5EF4-FFF2-40B4-BE49-F238E27FC236}">
                      <a16:creationId xmlns:a16="http://schemas.microsoft.com/office/drawing/2014/main" id="{112E5989-2D86-4F92-8DB0-4F1B92EBCF51}"/>
                    </a:ext>
                  </a:extLst>
                </p:cNvPr>
                <p:cNvSpPr txBox="1">
                  <a:spLocks noRot="1" noChangeAspect="1" noMove="1" noResize="1" noEditPoints="1" noAdjustHandles="1" noChangeArrowheads="1" noChangeShapeType="1" noTextEdit="1"/>
                </p:cNvSpPr>
                <p:nvPr/>
              </p:nvSpPr>
              <p:spPr>
                <a:xfrm>
                  <a:off x="4276686" y="2959333"/>
                  <a:ext cx="914400" cy="320790"/>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17B8808C-6659-0DBA-32B9-621D9CB87D8C}"/>
                    </a:ext>
                  </a:extLst>
                </p:cNvPr>
                <p:cNvSpPr txBox="1"/>
                <p:nvPr/>
              </p:nvSpPr>
              <p:spPr>
                <a:xfrm>
                  <a:off x="4343440" y="4208496"/>
                  <a:ext cx="914400" cy="320790"/>
                </a:xfrm>
                <a:prstGeom prst="rect">
                  <a:avLst/>
                </a:prstGeom>
              </p:spPr>
              <p:txBody>
                <a:bodyPr vert="horz" wrap="none" lIns="91440" tIns="45720" rIns="91440" bIns="45720" rtlCol="0">
                  <a:noAutofit/>
                </a:bodyPr>
                <a:lstStyle/>
                <a:p>
                  <a:pPr marL="0" indent="0" algn="l">
                    <a:lnSpc>
                      <a:spcPts val="1800"/>
                    </a:lnSpc>
                    <a:spcAft>
                      <a:spcPts val="600"/>
                    </a:spcAft>
                    <a:buNone/>
                  </a:pPr>
                  <a14:m>
                    <m:oMath xmlns:m="http://schemas.openxmlformats.org/officeDocument/2006/math">
                      <m:sSup>
                        <m:sSup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sSupPr>
                        <m:e>
                          <m:sSub>
                            <m:sSub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𝐴</m:t>
                              </m:r>
                            </m:e>
                            <m: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𝑒</m:t>
                              </m:r>
                            </m:sub>
                          </m:s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m:t>
                          </m:r>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𝐴</m:t>
                          </m:r>
                        </m:e>
                        <m:sup>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m:t>
                          </m:r>
                        </m:sup>
                      </m:sSup>
                    </m:oMath>
                  </a14:m>
                  <a:r>
                    <a:rPr lang="en-US" sz="1600" dirty="0">
                      <a:solidFill>
                        <a:prstClr val="black">
                          <a:lumMod val="75000"/>
                          <a:lumOff val="25000"/>
                        </a:prstClr>
                      </a:solidFill>
                      <a:latin typeface="Segoe UI" panose="020B0502040204020203" pitchFamily="34" charset="0"/>
                      <a:cs typeface="Segoe UI" panose="020B0502040204020203" pitchFamily="34" charset="0"/>
                    </a:rPr>
                    <a:t>= </a:t>
                  </a:r>
                  <a14:m>
                    <m:oMath xmlns:m="http://schemas.openxmlformats.org/officeDocument/2006/math">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2.637</m:t>
                      </m:r>
                    </m:oMath>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37" name="TextBox 36">
                  <a:extLst>
                    <a:ext uri="{FF2B5EF4-FFF2-40B4-BE49-F238E27FC236}">
                      <a16:creationId xmlns:a16="http://schemas.microsoft.com/office/drawing/2014/main" id="{E2C1D6B0-2168-46E8-B77D-AB7EA8272335}"/>
                    </a:ext>
                  </a:extLst>
                </p:cNvPr>
                <p:cNvSpPr txBox="1">
                  <a:spLocks noRot="1" noChangeAspect="1" noMove="1" noResize="1" noEditPoints="1" noAdjustHandles="1" noChangeArrowheads="1" noChangeShapeType="1" noTextEdit="1"/>
                </p:cNvSpPr>
                <p:nvPr/>
              </p:nvSpPr>
              <p:spPr>
                <a:xfrm>
                  <a:off x="4343440" y="4208496"/>
                  <a:ext cx="914400" cy="320790"/>
                </a:xfrm>
                <a:prstGeom prst="rect">
                  <a:avLst/>
                </a:prstGeom>
                <a:blipFill>
                  <a:blip r:embed="rId9"/>
                  <a:stretch>
                    <a:fillRect t="-11321" r="-50667" b="-22642"/>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23" name="TextBox 22">
                  <a:extLst>
                    <a:ext uri="{FF2B5EF4-FFF2-40B4-BE49-F238E27FC236}">
                      <a16:creationId xmlns:a16="http://schemas.microsoft.com/office/drawing/2014/main" id="{E3962B0F-17B6-629B-6F87-1D2323654C9E}"/>
                    </a:ext>
                  </a:extLst>
                </p:cNvPr>
                <p:cNvSpPr txBox="1"/>
                <p:nvPr/>
              </p:nvSpPr>
              <p:spPr>
                <a:xfrm rot="16200000">
                  <a:off x="3623521" y="3654556"/>
                  <a:ext cx="914400" cy="320790"/>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𝑝</m:t>
                            </m:r>
                          </m:e>
                          <m: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0</m:t>
                            </m:r>
                          </m:sub>
                        </m:s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=17.09 </m:t>
                        </m:r>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𝑎𝑡𝑚</m:t>
                        </m:r>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p:sp>
              <p:nvSpPr>
                <p:cNvPr id="23" name="TextBox 22">
                  <a:extLst>
                    <a:ext uri="{FF2B5EF4-FFF2-40B4-BE49-F238E27FC236}">
                      <a16:creationId xmlns:a16="http://schemas.microsoft.com/office/drawing/2014/main" id="{E3962B0F-17B6-629B-6F87-1D2323654C9E}"/>
                    </a:ext>
                  </a:extLst>
                </p:cNvPr>
                <p:cNvSpPr txBox="1">
                  <a:spLocks noRot="1" noChangeAspect="1" noMove="1" noResize="1" noEditPoints="1" noAdjustHandles="1" noChangeArrowheads="1" noChangeShapeType="1" noTextEdit="1"/>
                </p:cNvSpPr>
                <p:nvPr/>
              </p:nvSpPr>
              <p:spPr>
                <a:xfrm rot="16200000">
                  <a:off x="3623521" y="3654556"/>
                  <a:ext cx="914400" cy="320790"/>
                </a:xfrm>
                <a:prstGeom prst="rect">
                  <a:avLst/>
                </a:prstGeom>
                <a:blipFill>
                  <a:blip r:embed="rId10"/>
                  <a:stretch>
                    <a:fillRect t="-66000" r="-7547"/>
                  </a:stretch>
                </a:blipFill>
              </p:spPr>
              <p:txBody>
                <a:bodyPr/>
                <a:lstStyle/>
                <a:p>
                  <a:r>
                    <a:rPr lang="en-IN">
                      <a:noFill/>
                    </a:rPr>
                    <a:t> </a:t>
                  </a:r>
                </a:p>
              </p:txBody>
            </p:sp>
          </mc:Fallback>
        </mc:AlternateContent>
      </p:grpSp>
      <p:sp>
        <p:nvSpPr>
          <p:cNvPr id="29" name="TextBox 28">
            <a:extLst>
              <a:ext uri="{FF2B5EF4-FFF2-40B4-BE49-F238E27FC236}">
                <a16:creationId xmlns:a16="http://schemas.microsoft.com/office/drawing/2014/main" id="{F3A272C2-496C-B663-EB32-C7D5BEC5C0C8}"/>
              </a:ext>
            </a:extLst>
          </p:cNvPr>
          <p:cNvSpPr txBox="1"/>
          <p:nvPr/>
        </p:nvSpPr>
        <p:spPr>
          <a:xfrm>
            <a:off x="8492764" y="4063294"/>
            <a:ext cx="3364420" cy="611413"/>
          </a:xfrm>
          <a:prstGeom prst="rect">
            <a:avLst/>
          </a:prstGeom>
        </p:spPr>
        <p:txBody>
          <a:bodyPr vert="horz" wrap="square" lIns="91440" tIns="45720" rIns="91440" bIns="45720" rtlCol="0">
            <a:noAutofit/>
          </a:bodyPr>
          <a:lstStyle/>
          <a:p>
            <a:pPr marL="0" indent="0" algn="ctr">
              <a:lnSpc>
                <a:spcPts val="1800"/>
              </a:lnSpc>
              <a:spcAft>
                <a:spcPts val="600"/>
              </a:spcAft>
              <a:buNone/>
            </a:pPr>
            <a:r>
              <a:rPr lang="en-US" sz="1600" dirty="0">
                <a:solidFill>
                  <a:prstClr val="black">
                    <a:lumMod val="75000"/>
                    <a:lumOff val="25000"/>
                  </a:prstClr>
                </a:solidFill>
                <a:latin typeface="Segoe UI" panose="020B0502040204020203" pitchFamily="34" charset="0"/>
                <a:cs typeface="Segoe UI" panose="020B0502040204020203" pitchFamily="34" charset="0"/>
              </a:rPr>
              <a:t>Nozzle exhausting directly into the atmosphere</a:t>
            </a:r>
          </a:p>
        </p:txBody>
      </p:sp>
    </p:spTree>
    <p:extLst>
      <p:ext uri="{BB962C8B-B14F-4D97-AF65-F5344CB8AC3E}">
        <p14:creationId xmlns:p14="http://schemas.microsoft.com/office/powerpoint/2010/main" val="12914691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48F946C0-E708-4B82-A0E5-ED31193A14B1}"/>
              </a:ext>
            </a:extLst>
          </p:cNvPr>
          <p:cNvSpPr>
            <a:spLocks noGrp="1"/>
          </p:cNvSpPr>
          <p:nvPr>
            <p:ph type="sldNum" sz="quarter" idx="11"/>
          </p:nvPr>
        </p:nvSpPr>
        <p:spPr/>
        <p:txBody>
          <a:bodyPr/>
          <a:lstStyle/>
          <a:p>
            <a:fld id="{F0D23093-2AB0-F74C-B865-1A12A15B650E}" type="slidenum">
              <a:rPr lang="en-US" smtClean="0"/>
              <a:pPr/>
              <a:t>6</a:t>
            </a:fld>
            <a:endParaRPr lang="en-US" dirty="0"/>
          </a:p>
        </p:txBody>
      </p:sp>
      <mc:AlternateContent xmlns:mc="http://schemas.openxmlformats.org/markup-compatibility/2006" xmlns:a14="http://schemas.microsoft.com/office/drawing/2010/main">
        <mc:Choice Requires="a14">
          <p:sp>
            <p:nvSpPr>
              <p:cNvPr id="4" name="Content Placeholder 2">
                <a:extLst>
                  <a:ext uri="{FF2B5EF4-FFF2-40B4-BE49-F238E27FC236}">
                    <a16:creationId xmlns:a16="http://schemas.microsoft.com/office/drawing/2014/main" id="{B79A77E0-4842-DBE2-BABD-E8EDAC8507E0}"/>
                  </a:ext>
                </a:extLst>
              </p:cNvPr>
              <p:cNvSpPr txBox="1">
                <a:spLocks/>
              </p:cNvSpPr>
              <p:nvPr/>
            </p:nvSpPr>
            <p:spPr>
              <a:xfrm>
                <a:off x="-1" y="762000"/>
                <a:ext cx="8102989" cy="5531855"/>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20000"/>
                  </a:lnSpc>
                  <a:spcBef>
                    <a:spcPts val="1200"/>
                  </a:spcBef>
                  <a:buClr>
                    <a:schemeClr val="accent1"/>
                  </a:buClr>
                  <a:buFont typeface="Wingdings" panose="05000000000000000000" pitchFamily="2" charset="2"/>
                  <a:buChar char="Ø"/>
                </a:pPr>
                <a:r>
                  <a:rPr lang="en-US" dirty="0"/>
                  <a:t>Let's change the setup so that the nozzle exits the flow into a constant area section instead of a free jet into the laboratory as shown here. </a:t>
                </a:r>
              </a:p>
              <a:p>
                <a:pPr lvl="1">
                  <a:lnSpc>
                    <a:spcPct val="120000"/>
                  </a:lnSpc>
                  <a:spcBef>
                    <a:spcPts val="1200"/>
                  </a:spcBef>
                  <a:buClr>
                    <a:schemeClr val="accent1"/>
                  </a:buClr>
                  <a:buFont typeface="Wingdings" panose="05000000000000000000" pitchFamily="2" charset="2"/>
                  <a:buChar char="Ø"/>
                </a:pPr>
                <a:r>
                  <a:rPr lang="en-US" dirty="0">
                    <a:sym typeface="Monotype Sorts" pitchFamily="2" charset="2"/>
                  </a:rPr>
                  <a:t>The constant area section contains a normal shock wave standing at the end of the constant-area section. </a:t>
                </a:r>
              </a:p>
              <a:p>
                <a:pPr lvl="1">
                  <a:lnSpc>
                    <a:spcPct val="120000"/>
                  </a:lnSpc>
                  <a:spcBef>
                    <a:spcPts val="1200"/>
                  </a:spcBef>
                  <a:buClr>
                    <a:schemeClr val="accent1"/>
                  </a:buClr>
                  <a:buFont typeface="Wingdings" panose="05000000000000000000" pitchFamily="2" charset="2"/>
                  <a:buChar char="Ø"/>
                </a:pPr>
                <a:r>
                  <a:rPr lang="en-US" dirty="0">
                    <a:sym typeface="Monotype Sorts" pitchFamily="2" charset="2"/>
                  </a:rPr>
                  <a:t>As a result, the pressure downstream of the normal shock wave is </a:t>
                </a:r>
                <a14:m>
                  <m:oMath xmlns:m="http://schemas.openxmlformats.org/officeDocument/2006/math">
                    <m:sSub>
                      <m:sSubPr>
                        <m:ctrlPr>
                          <a:rPr lang="en-US" i="1" smtClean="0">
                            <a:latin typeface="Cambria Math" panose="02040503050406030204" pitchFamily="18" charset="0"/>
                            <a:sym typeface="Monotype Sorts" pitchFamily="2" charset="2"/>
                          </a:rPr>
                        </m:ctrlPr>
                      </m:sSubPr>
                      <m:e>
                        <m:r>
                          <a:rPr lang="en-US" i="1" smtClean="0">
                            <a:latin typeface="Cambria Math" panose="02040503050406030204" pitchFamily="18" charset="0"/>
                            <a:sym typeface="Monotype Sorts" pitchFamily="2" charset="2"/>
                          </a:rPr>
                          <m:t>𝑝</m:t>
                        </m:r>
                      </m:e>
                      <m:sub>
                        <m:r>
                          <a:rPr lang="en-US" i="1" smtClean="0">
                            <a:latin typeface="Cambria Math" panose="02040503050406030204" pitchFamily="18" charset="0"/>
                            <a:sym typeface="Monotype Sorts" pitchFamily="2" charset="2"/>
                          </a:rPr>
                          <m:t>2</m:t>
                        </m:r>
                      </m:sub>
                    </m:sSub>
                    <m:r>
                      <a:rPr lang="en-US" i="1" smtClean="0">
                        <a:latin typeface="Cambria Math" panose="02040503050406030204" pitchFamily="18" charset="0"/>
                        <a:sym typeface="Monotype Sorts" pitchFamily="2" charset="2"/>
                      </a:rPr>
                      <m:t>=</m:t>
                    </m:r>
                    <m:sSub>
                      <m:sSubPr>
                        <m:ctrlPr>
                          <a:rPr lang="en-US" i="1" smtClean="0">
                            <a:latin typeface="Cambria Math" panose="02040503050406030204" pitchFamily="18" charset="0"/>
                            <a:sym typeface="Monotype Sorts" pitchFamily="2" charset="2"/>
                          </a:rPr>
                        </m:ctrlPr>
                      </m:sSubPr>
                      <m:e>
                        <m:r>
                          <a:rPr lang="en-US" i="1" smtClean="0">
                            <a:latin typeface="Cambria Math" panose="02040503050406030204" pitchFamily="18" charset="0"/>
                            <a:sym typeface="Monotype Sorts" pitchFamily="2" charset="2"/>
                          </a:rPr>
                          <m:t>𝑝</m:t>
                        </m:r>
                      </m:e>
                      <m:sub>
                        <m:r>
                          <a:rPr lang="en-US" i="1" smtClean="0">
                            <a:latin typeface="Cambria Math" panose="02040503050406030204" pitchFamily="18" charset="0"/>
                            <a:sym typeface="Monotype Sorts" pitchFamily="2" charset="2"/>
                          </a:rPr>
                          <m:t>𝐵</m:t>
                        </m:r>
                      </m:sub>
                    </m:sSub>
                    <m:r>
                      <a:rPr lang="en-US" i="1" smtClean="0">
                        <a:latin typeface="Cambria Math" panose="02040503050406030204" pitchFamily="18" charset="0"/>
                        <a:sym typeface="Monotype Sorts" pitchFamily="2" charset="2"/>
                      </a:rPr>
                      <m:t>=1 </m:t>
                    </m:r>
                    <m:r>
                      <a:rPr lang="en-US" i="1" smtClean="0">
                        <a:latin typeface="Cambria Math" panose="02040503050406030204" pitchFamily="18" charset="0"/>
                        <a:sym typeface="Monotype Sorts" pitchFamily="2" charset="2"/>
                      </a:rPr>
                      <m:t>𝑎𝑡𝑚</m:t>
                    </m:r>
                  </m:oMath>
                </a14:m>
                <a:r>
                  <a:rPr lang="en-US" dirty="0">
                    <a:sym typeface="Monotype Sorts" pitchFamily="2" charset="2"/>
                  </a:rPr>
                  <a:t>. At </a:t>
                </a:r>
                <a14:m>
                  <m:oMath xmlns:m="http://schemas.openxmlformats.org/officeDocument/2006/math">
                    <m:r>
                      <a:rPr lang="en-US" i="1" smtClean="0">
                        <a:latin typeface="Cambria Math" panose="02040503050406030204" pitchFamily="18" charset="0"/>
                        <a:sym typeface="Monotype Sorts" pitchFamily="2" charset="2"/>
                      </a:rPr>
                      <m:t>𝑀</m:t>
                    </m:r>
                    <m:r>
                      <a:rPr lang="en-US" i="1" smtClean="0">
                        <a:latin typeface="Cambria Math" panose="02040503050406030204" pitchFamily="18" charset="0"/>
                        <a:sym typeface="Monotype Sorts" pitchFamily="2" charset="2"/>
                      </a:rPr>
                      <m:t>=2.5</m:t>
                    </m:r>
                  </m:oMath>
                </a14:m>
                <a:r>
                  <a:rPr lang="en-US" dirty="0">
                    <a:sym typeface="Monotype Sorts" pitchFamily="2" charset="2"/>
                  </a:rPr>
                  <a:t>, the static pressure ratio across the shock will be </a:t>
                </a:r>
                <a14:m>
                  <m:oMath xmlns:m="http://schemas.openxmlformats.org/officeDocument/2006/math">
                    <m:sSub>
                      <m:sSubPr>
                        <m:ctrlPr>
                          <a:rPr lang="en-US" i="1" smtClean="0">
                            <a:latin typeface="Cambria Math" panose="02040503050406030204" pitchFamily="18" charset="0"/>
                            <a:sym typeface="Monotype Sorts" pitchFamily="2" charset="2"/>
                          </a:rPr>
                        </m:ctrlPr>
                      </m:sSubPr>
                      <m:e>
                        <m:r>
                          <a:rPr lang="en-US" i="1" smtClean="0">
                            <a:latin typeface="Cambria Math" panose="02040503050406030204" pitchFamily="18" charset="0"/>
                            <a:sym typeface="Monotype Sorts" pitchFamily="2" charset="2"/>
                          </a:rPr>
                          <m:t>𝑝</m:t>
                        </m:r>
                      </m:e>
                      <m:sub>
                        <m:r>
                          <a:rPr lang="en-US" i="1" smtClean="0">
                            <a:latin typeface="Cambria Math" panose="02040503050406030204" pitchFamily="18" charset="0"/>
                            <a:sym typeface="Monotype Sorts" pitchFamily="2" charset="2"/>
                          </a:rPr>
                          <m:t>2</m:t>
                        </m:r>
                      </m:sub>
                    </m:sSub>
                    <m:r>
                      <a:rPr lang="en-US" i="1" smtClean="0">
                        <a:latin typeface="Cambria Math" panose="02040503050406030204" pitchFamily="18" charset="0"/>
                        <a:sym typeface="Monotype Sorts" pitchFamily="2" charset="2"/>
                      </a:rPr>
                      <m:t>/</m:t>
                    </m:r>
                    <m:sSub>
                      <m:sSubPr>
                        <m:ctrlPr>
                          <a:rPr lang="en-US" i="1" smtClean="0">
                            <a:latin typeface="Cambria Math" panose="02040503050406030204" pitchFamily="18" charset="0"/>
                            <a:sym typeface="Monotype Sorts" pitchFamily="2" charset="2"/>
                          </a:rPr>
                        </m:ctrlPr>
                      </m:sSubPr>
                      <m:e>
                        <m:r>
                          <a:rPr lang="en-US" i="1" smtClean="0">
                            <a:latin typeface="Cambria Math" panose="02040503050406030204" pitchFamily="18" charset="0"/>
                            <a:sym typeface="Monotype Sorts" pitchFamily="2" charset="2"/>
                          </a:rPr>
                          <m:t>𝑝</m:t>
                        </m:r>
                      </m:e>
                      <m:sub>
                        <m:r>
                          <a:rPr lang="en-US" i="1" smtClean="0">
                            <a:latin typeface="Cambria Math" panose="02040503050406030204" pitchFamily="18" charset="0"/>
                            <a:sym typeface="Monotype Sorts" pitchFamily="2" charset="2"/>
                          </a:rPr>
                          <m:t>𝑒</m:t>
                        </m:r>
                      </m:sub>
                    </m:sSub>
                  </m:oMath>
                </a14:m>
                <a:r>
                  <a:rPr lang="en-US" dirty="0">
                    <a:sym typeface="Monotype Sorts" pitchFamily="2" charset="2"/>
                  </a:rPr>
                  <a:t> </a:t>
                </a:r>
                <a14:m>
                  <m:oMath xmlns:m="http://schemas.openxmlformats.org/officeDocument/2006/math">
                    <m:r>
                      <a:rPr lang="en-US" i="1" dirty="0" smtClean="0">
                        <a:latin typeface="Cambria Math" panose="02040503050406030204" pitchFamily="18" charset="0"/>
                        <a:sym typeface="Monotype Sorts" pitchFamily="2" charset="2"/>
                      </a:rPr>
                      <m:t>=7.125</m:t>
                    </m:r>
                  </m:oMath>
                </a14:m>
                <a:r>
                  <a:rPr lang="en-US" dirty="0">
                    <a:sym typeface="Monotype Sorts" pitchFamily="2" charset="2"/>
                  </a:rPr>
                  <a:t>. </a:t>
                </a:r>
              </a:p>
              <a:p>
                <a:pPr lvl="1">
                  <a:lnSpc>
                    <a:spcPct val="120000"/>
                  </a:lnSpc>
                  <a:spcBef>
                    <a:spcPts val="1200"/>
                  </a:spcBef>
                  <a:buClr>
                    <a:schemeClr val="accent1"/>
                  </a:buClr>
                  <a:buFont typeface="Wingdings" panose="05000000000000000000" pitchFamily="2" charset="2"/>
                  <a:buChar char="Ø"/>
                </a:pPr>
                <a:r>
                  <a:rPr lang="en-US" dirty="0">
                    <a:sym typeface="Monotype Sorts" pitchFamily="2" charset="2"/>
                  </a:rPr>
                  <a:t>Thus, </a:t>
                </a:r>
                <a14:m>
                  <m:oMath xmlns:m="http://schemas.openxmlformats.org/officeDocument/2006/math">
                    <m:sSub>
                      <m:sSubPr>
                        <m:ctrlPr>
                          <a:rPr lang="en-US" i="1" smtClean="0">
                            <a:latin typeface="Cambria Math" panose="02040503050406030204" pitchFamily="18" charset="0"/>
                            <a:sym typeface="Monotype Sorts" pitchFamily="2" charset="2"/>
                          </a:rPr>
                        </m:ctrlPr>
                      </m:sSubPr>
                      <m:e>
                        <m:r>
                          <a:rPr lang="en-US" i="1" smtClean="0">
                            <a:latin typeface="Cambria Math" panose="02040503050406030204" pitchFamily="18" charset="0"/>
                            <a:sym typeface="Monotype Sorts" pitchFamily="2" charset="2"/>
                          </a:rPr>
                          <m:t>𝑝</m:t>
                        </m:r>
                      </m:e>
                      <m:sub>
                        <m:r>
                          <a:rPr lang="en-US" i="1" smtClean="0">
                            <a:latin typeface="Cambria Math" panose="02040503050406030204" pitchFamily="18" charset="0"/>
                            <a:sym typeface="Monotype Sorts" pitchFamily="2" charset="2"/>
                          </a:rPr>
                          <m:t>𝑒</m:t>
                        </m:r>
                      </m:sub>
                    </m:sSub>
                    <m:r>
                      <a:rPr lang="en-US" i="1" smtClean="0">
                        <a:latin typeface="Cambria Math" panose="02040503050406030204" pitchFamily="18" charset="0"/>
                        <a:sym typeface="Monotype Sorts" pitchFamily="2" charset="2"/>
                      </a:rPr>
                      <m:t>=0.14 </m:t>
                    </m:r>
                    <m:r>
                      <a:rPr lang="en-US" i="1" smtClean="0">
                        <a:latin typeface="Cambria Math" panose="02040503050406030204" pitchFamily="18" charset="0"/>
                        <a:sym typeface="Monotype Sorts" pitchFamily="2" charset="2"/>
                      </a:rPr>
                      <m:t>𝑎𝑡𝑚</m:t>
                    </m:r>
                  </m:oMath>
                </a14:m>
                <a:r>
                  <a:rPr lang="en-US" dirty="0">
                    <a:sym typeface="Monotype Sorts" pitchFamily="2" charset="2"/>
                  </a:rPr>
                  <a:t> at the nozzle exit. In order to ensure proper isentropic flow through the nozzle, requiring a pressure ratio of </a:t>
                </a:r>
                <a14:m>
                  <m:oMath xmlns:m="http://schemas.openxmlformats.org/officeDocument/2006/math">
                    <m:sSub>
                      <m:sSubPr>
                        <m:ctrlPr>
                          <a:rPr lang="en-US" i="1" smtClean="0">
                            <a:latin typeface="Cambria Math" panose="02040503050406030204" pitchFamily="18" charset="0"/>
                            <a:sym typeface="Monotype Sorts" pitchFamily="2" charset="2"/>
                          </a:rPr>
                        </m:ctrlPr>
                      </m:sSubPr>
                      <m:e>
                        <m:r>
                          <a:rPr lang="en-US" i="1" smtClean="0">
                            <a:latin typeface="Cambria Math" panose="02040503050406030204" pitchFamily="18" charset="0"/>
                            <a:sym typeface="Monotype Sorts" pitchFamily="2" charset="2"/>
                          </a:rPr>
                          <m:t>𝑝</m:t>
                        </m:r>
                      </m:e>
                      <m:sub>
                        <m:r>
                          <a:rPr lang="en-US" i="1" smtClean="0">
                            <a:latin typeface="Cambria Math" panose="02040503050406030204" pitchFamily="18" charset="0"/>
                            <a:sym typeface="Monotype Sorts" pitchFamily="2" charset="2"/>
                          </a:rPr>
                          <m:t>0</m:t>
                        </m:r>
                      </m:sub>
                    </m:sSub>
                    <m:r>
                      <a:rPr lang="en-US" i="1" smtClean="0">
                        <a:latin typeface="Cambria Math" panose="02040503050406030204" pitchFamily="18" charset="0"/>
                        <a:sym typeface="Monotype Sorts" pitchFamily="2" charset="2"/>
                      </a:rPr>
                      <m:t>/</m:t>
                    </m:r>
                    <m:sSub>
                      <m:sSubPr>
                        <m:ctrlPr>
                          <a:rPr lang="en-US" i="1" smtClean="0">
                            <a:latin typeface="Cambria Math" panose="02040503050406030204" pitchFamily="18" charset="0"/>
                            <a:sym typeface="Monotype Sorts" pitchFamily="2" charset="2"/>
                          </a:rPr>
                        </m:ctrlPr>
                      </m:sSubPr>
                      <m:e>
                        <m:r>
                          <a:rPr lang="en-US" i="1" smtClean="0">
                            <a:latin typeface="Cambria Math" panose="02040503050406030204" pitchFamily="18" charset="0"/>
                            <a:sym typeface="Monotype Sorts" pitchFamily="2" charset="2"/>
                          </a:rPr>
                          <m:t>𝑝</m:t>
                        </m:r>
                      </m:e>
                      <m:sub>
                        <m:r>
                          <a:rPr lang="en-US" i="1" smtClean="0">
                            <a:latin typeface="Cambria Math" panose="02040503050406030204" pitchFamily="18" charset="0"/>
                            <a:sym typeface="Monotype Sorts" pitchFamily="2" charset="2"/>
                          </a:rPr>
                          <m:t>𝑒</m:t>
                        </m:r>
                      </m:sub>
                    </m:sSub>
                  </m:oMath>
                </a14:m>
                <a:r>
                  <a:rPr lang="en-US" dirty="0">
                    <a:sym typeface="Monotype Sorts" pitchFamily="2" charset="2"/>
                  </a:rPr>
                  <a:t> </a:t>
                </a:r>
                <a14:m>
                  <m:oMath xmlns:m="http://schemas.openxmlformats.org/officeDocument/2006/math">
                    <m:r>
                      <a:rPr lang="en-US" i="1" dirty="0" smtClean="0">
                        <a:latin typeface="Cambria Math" panose="02040503050406030204" pitchFamily="18" charset="0"/>
                        <a:sym typeface="Monotype Sorts" pitchFamily="2" charset="2"/>
                      </a:rPr>
                      <m:t>=17.09</m:t>
                    </m:r>
                  </m:oMath>
                </a14:m>
                <a:r>
                  <a:rPr lang="en-US" dirty="0">
                    <a:sym typeface="Monotype Sorts" pitchFamily="2" charset="2"/>
                  </a:rPr>
                  <a:t>, we would now need a reservoir with a pressure of only </a:t>
                </a:r>
                <a14:m>
                  <m:oMath xmlns:m="http://schemas.openxmlformats.org/officeDocument/2006/math">
                    <m:r>
                      <a:rPr lang="en-US" i="1" smtClean="0">
                        <a:latin typeface="Cambria Math" panose="02040503050406030204" pitchFamily="18" charset="0"/>
                        <a:sym typeface="Monotype Sorts" pitchFamily="2" charset="2"/>
                      </a:rPr>
                      <m:t>2.4 </m:t>
                    </m:r>
                    <m:r>
                      <a:rPr lang="en-US" i="1" smtClean="0">
                        <a:latin typeface="Cambria Math" panose="02040503050406030204" pitchFamily="18" charset="0"/>
                        <a:sym typeface="Monotype Sorts" pitchFamily="2" charset="2"/>
                      </a:rPr>
                      <m:t>𝑎𝑡𝑚</m:t>
                    </m:r>
                  </m:oMath>
                </a14:m>
                <a:r>
                  <a:rPr lang="en-US" dirty="0">
                    <a:sym typeface="Monotype Sorts" pitchFamily="2" charset="2"/>
                  </a:rPr>
                  <a:t>!</a:t>
                </a:r>
              </a:p>
              <a:p>
                <a:pPr lvl="1">
                  <a:lnSpc>
                    <a:spcPct val="120000"/>
                  </a:lnSpc>
                  <a:spcBef>
                    <a:spcPts val="1200"/>
                  </a:spcBef>
                  <a:buClr>
                    <a:schemeClr val="accent1"/>
                  </a:buClr>
                  <a:buFont typeface="Wingdings" panose="05000000000000000000" pitchFamily="2" charset="2"/>
                  <a:buChar char="Ø"/>
                </a:pPr>
                <a:r>
                  <a:rPr lang="en-US" dirty="0">
                    <a:sym typeface="Monotype Sorts" pitchFamily="2" charset="2"/>
                  </a:rPr>
                  <a:t>This is considerably less than </a:t>
                </a:r>
                <a14:m>
                  <m:oMath xmlns:m="http://schemas.openxmlformats.org/officeDocument/2006/math">
                    <m:r>
                      <a:rPr lang="en-US">
                        <a:latin typeface="Cambria Math" panose="02040503050406030204" pitchFamily="18" charset="0"/>
                        <a:sym typeface="Monotype Sorts" pitchFamily="2" charset="2"/>
                      </a:rPr>
                      <m:t>17.09</m:t>
                    </m:r>
                  </m:oMath>
                </a14:m>
                <a:r>
                  <a:rPr lang="en-US" dirty="0">
                    <a:sym typeface="Monotype Sorts" pitchFamily="2" charset="2"/>
                  </a:rPr>
                  <a:t> atm required in the previous design.</a:t>
                </a:r>
              </a:p>
              <a:p>
                <a:pPr lvl="1">
                  <a:lnSpc>
                    <a:spcPct val="120000"/>
                  </a:lnSpc>
                  <a:spcBef>
                    <a:spcPts val="1200"/>
                  </a:spcBef>
                  <a:buClr>
                    <a:schemeClr val="accent1"/>
                  </a:buClr>
                  <a:buFont typeface="Wingdings" panose="05000000000000000000" pitchFamily="2" charset="2"/>
                  <a:buChar char="Ø"/>
                </a:pPr>
                <a:r>
                  <a:rPr lang="en-US" dirty="0">
                    <a:sym typeface="Monotype Sorts" pitchFamily="2" charset="2"/>
                  </a:rPr>
                  <a:t>The normal shock wave acts as a diffuser by slowing the air at </a:t>
                </a:r>
                <a14:m>
                  <m:oMath xmlns:m="http://schemas.openxmlformats.org/officeDocument/2006/math">
                    <m:r>
                      <a:rPr lang="en-US">
                        <a:latin typeface="Cambria Math" panose="02040503050406030204" pitchFamily="18" charset="0"/>
                        <a:sym typeface="Monotype Sorts" pitchFamily="2" charset="2"/>
                      </a:rPr>
                      <m:t>𝑀</m:t>
                    </m:r>
                    <m:r>
                      <a:rPr lang="en-US">
                        <a:latin typeface="Cambria Math" panose="02040503050406030204" pitchFamily="18" charset="0"/>
                        <a:sym typeface="Monotype Sorts" pitchFamily="2" charset="2"/>
                      </a:rPr>
                      <m:t>=2.5</m:t>
                    </m:r>
                  </m:oMath>
                </a14:m>
                <a:r>
                  <a:rPr lang="en-US" dirty="0">
                    <a:sym typeface="Monotype Sorts" pitchFamily="2" charset="2"/>
                  </a:rPr>
                  <a:t> to the subsonic value of </a:t>
                </a:r>
                <a14:m>
                  <m:oMath xmlns:m="http://schemas.openxmlformats.org/officeDocument/2006/math">
                    <m:r>
                      <a:rPr lang="en-US">
                        <a:latin typeface="Cambria Math" panose="02040503050406030204" pitchFamily="18" charset="0"/>
                        <a:sym typeface="Monotype Sorts" pitchFamily="2" charset="2"/>
                      </a:rPr>
                      <m:t>𝑀</m:t>
                    </m:r>
                    <m:r>
                      <a:rPr lang="en-US">
                        <a:latin typeface="Cambria Math" panose="02040503050406030204" pitchFamily="18" charset="0"/>
                        <a:sym typeface="Monotype Sorts" pitchFamily="2" charset="2"/>
                      </a:rPr>
                      <m:t>=0.513</m:t>
                    </m:r>
                  </m:oMath>
                </a14:m>
                <a:r>
                  <a:rPr lang="en-US" dirty="0">
                    <a:sym typeface="Monotype Sorts" pitchFamily="2" charset="2"/>
                  </a:rPr>
                  <a:t> behind the shock.</a:t>
                </a:r>
              </a:p>
            </p:txBody>
          </p:sp>
        </mc:Choice>
        <mc:Fallback xmlns="">
          <p:sp>
            <p:nvSpPr>
              <p:cNvPr id="4" name="Content Placeholder 2">
                <a:extLst>
                  <a:ext uri="{FF2B5EF4-FFF2-40B4-BE49-F238E27FC236}">
                    <a16:creationId xmlns:a16="http://schemas.microsoft.com/office/drawing/2014/main" id="{B79A77E0-4842-DBE2-BABD-E8EDAC8507E0}"/>
                  </a:ext>
                </a:extLst>
              </p:cNvPr>
              <p:cNvSpPr txBox="1">
                <a:spLocks noRot="1" noChangeAspect="1" noMove="1" noResize="1" noEditPoints="1" noAdjustHandles="1" noChangeArrowheads="1" noChangeShapeType="1" noTextEdit="1"/>
              </p:cNvSpPr>
              <p:nvPr/>
            </p:nvSpPr>
            <p:spPr>
              <a:xfrm>
                <a:off x="-1" y="762000"/>
                <a:ext cx="8102989" cy="5531855"/>
              </a:xfrm>
              <a:prstGeom prst="rect">
                <a:avLst/>
              </a:prstGeom>
              <a:blipFill>
                <a:blip r:embed="rId3"/>
                <a:stretch>
                  <a:fillRect r="-677" b="-2977"/>
                </a:stretch>
              </a:blipFill>
            </p:spPr>
            <p:txBody>
              <a:bodyPr/>
              <a:lstStyle/>
              <a:p>
                <a:r>
                  <a:rPr lang="en-IN">
                    <a:noFill/>
                  </a:rPr>
                  <a:t> </a:t>
                </a:r>
              </a:p>
            </p:txBody>
          </p:sp>
        </mc:Fallback>
      </mc:AlternateContent>
      <p:sp>
        <p:nvSpPr>
          <p:cNvPr id="2" name="Slide Number Placeholder 1">
            <a:extLst>
              <a:ext uri="{FF2B5EF4-FFF2-40B4-BE49-F238E27FC236}">
                <a16:creationId xmlns:a16="http://schemas.microsoft.com/office/drawing/2014/main" id="{DB8FFD90-2627-5B3A-8141-5EEB8C70FC63}"/>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6</a:t>
            </a:fld>
            <a:endParaRPr lang="en-US"/>
          </a:p>
        </p:txBody>
      </p:sp>
      <p:sp>
        <p:nvSpPr>
          <p:cNvPr id="3" name="Title 2">
            <a:extLst>
              <a:ext uri="{FF2B5EF4-FFF2-40B4-BE49-F238E27FC236}">
                <a16:creationId xmlns:a16="http://schemas.microsoft.com/office/drawing/2014/main" id="{7A065968-1E01-00E1-C5D1-2168220BE897}"/>
              </a:ext>
            </a:extLst>
          </p:cNvPr>
          <p:cNvSpPr>
            <a:spLocks noGrp="1"/>
          </p:cNvSpPr>
          <p:nvPr>
            <p:ph type="title"/>
          </p:nvPr>
        </p:nvSpPr>
        <p:spPr>
          <a:xfrm>
            <a:off x="609601" y="111511"/>
            <a:ext cx="10972799" cy="845837"/>
          </a:xfrm>
        </p:spPr>
        <p:txBody>
          <a:bodyPr/>
          <a:lstStyle/>
          <a:p>
            <a:r>
              <a:rPr lang="en-US" dirty="0"/>
              <a:t>Normal Shock Diffuser</a:t>
            </a:r>
          </a:p>
        </p:txBody>
      </p:sp>
      <p:grpSp>
        <p:nvGrpSpPr>
          <p:cNvPr id="6" name="Group 5">
            <a:extLst>
              <a:ext uri="{FF2B5EF4-FFF2-40B4-BE49-F238E27FC236}">
                <a16:creationId xmlns:a16="http://schemas.microsoft.com/office/drawing/2014/main" id="{6E6F4007-6E49-4372-04EC-BD078D0B84DF}"/>
              </a:ext>
            </a:extLst>
          </p:cNvPr>
          <p:cNvGrpSpPr/>
          <p:nvPr/>
        </p:nvGrpSpPr>
        <p:grpSpPr>
          <a:xfrm>
            <a:off x="7997076" y="1782409"/>
            <a:ext cx="4118724" cy="2499882"/>
            <a:chOff x="3895990" y="2307508"/>
            <a:chExt cx="4543684" cy="2523461"/>
          </a:xfrm>
        </p:grpSpPr>
        <p:grpSp>
          <p:nvGrpSpPr>
            <p:cNvPr id="7" name="Group 6">
              <a:extLst>
                <a:ext uri="{FF2B5EF4-FFF2-40B4-BE49-F238E27FC236}">
                  <a16:creationId xmlns:a16="http://schemas.microsoft.com/office/drawing/2014/main" id="{7841E313-3128-A880-81BF-A581712EA41D}"/>
                </a:ext>
              </a:extLst>
            </p:cNvPr>
            <p:cNvGrpSpPr/>
            <p:nvPr/>
          </p:nvGrpSpPr>
          <p:grpSpPr>
            <a:xfrm>
              <a:off x="4214612" y="2307508"/>
              <a:ext cx="3803215" cy="2197817"/>
              <a:chOff x="4214612" y="2307508"/>
              <a:chExt cx="3803215" cy="2197817"/>
            </a:xfrm>
          </p:grpSpPr>
          <p:sp>
            <p:nvSpPr>
              <p:cNvPr id="30" name="Rectangle 29">
                <a:extLst>
                  <a:ext uri="{FF2B5EF4-FFF2-40B4-BE49-F238E27FC236}">
                    <a16:creationId xmlns:a16="http://schemas.microsoft.com/office/drawing/2014/main" id="{3211C80A-F72D-C3B9-0084-8461427AF302}"/>
                  </a:ext>
                </a:extLst>
              </p:cNvPr>
              <p:cNvSpPr/>
              <p:nvPr/>
            </p:nvSpPr>
            <p:spPr>
              <a:xfrm>
                <a:off x="4238625" y="2628900"/>
                <a:ext cx="3714748" cy="1876425"/>
              </a:xfrm>
              <a:prstGeom prst="rect">
                <a:avLst/>
              </a:prstGeom>
              <a:pattFill prst="wdUpDiag">
                <a:fgClr>
                  <a:srgbClr val="1995A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pic>
            <p:nvPicPr>
              <p:cNvPr id="31" name="Picture 30">
                <a:extLst>
                  <a:ext uri="{FF2B5EF4-FFF2-40B4-BE49-F238E27FC236}">
                    <a16:creationId xmlns:a16="http://schemas.microsoft.com/office/drawing/2014/main" id="{362F5E67-8A6B-1246-C107-BE5BF78FA9F8}"/>
                  </a:ext>
                </a:extLst>
              </p:cNvPr>
              <p:cNvPicPr>
                <a:picLocks noChangeAspect="1"/>
              </p:cNvPicPr>
              <p:nvPr/>
            </p:nvPicPr>
            <p:blipFill rotWithShape="1">
              <a:blip r:embed="rId4"/>
              <a:srcRect l="2017" r="2017" b="2646"/>
              <a:stretch/>
            </p:blipFill>
            <p:spPr>
              <a:xfrm>
                <a:off x="4238626" y="2767026"/>
                <a:ext cx="1971675" cy="848739"/>
              </a:xfrm>
              <a:prstGeom prst="rect">
                <a:avLst/>
              </a:prstGeom>
            </p:spPr>
          </p:pic>
          <p:pic>
            <p:nvPicPr>
              <p:cNvPr id="32" name="Picture 31">
                <a:extLst>
                  <a:ext uri="{FF2B5EF4-FFF2-40B4-BE49-F238E27FC236}">
                    <a16:creationId xmlns:a16="http://schemas.microsoft.com/office/drawing/2014/main" id="{73E5D570-1CEE-B7E6-7568-C02C688742CC}"/>
                  </a:ext>
                </a:extLst>
              </p:cNvPr>
              <p:cNvPicPr>
                <a:picLocks noChangeAspect="1"/>
              </p:cNvPicPr>
              <p:nvPr/>
            </p:nvPicPr>
            <p:blipFill rotWithShape="1">
              <a:blip r:embed="rId4"/>
              <a:srcRect l="2017" r="2017" b="2646"/>
              <a:stretch/>
            </p:blipFill>
            <p:spPr>
              <a:xfrm flipV="1">
                <a:off x="4238625" y="3500718"/>
                <a:ext cx="1971675" cy="848739"/>
              </a:xfrm>
              <a:prstGeom prst="rect">
                <a:avLst/>
              </a:prstGeom>
            </p:spPr>
          </p:pic>
          <p:sp>
            <p:nvSpPr>
              <p:cNvPr id="33" name="Rectangle 5">
                <a:extLst>
                  <a:ext uri="{FF2B5EF4-FFF2-40B4-BE49-F238E27FC236}">
                    <a16:creationId xmlns:a16="http://schemas.microsoft.com/office/drawing/2014/main" id="{2668E833-F8F6-F74E-A154-7867E9D1F0D3}"/>
                  </a:ext>
                </a:extLst>
              </p:cNvPr>
              <p:cNvSpPr/>
              <p:nvPr/>
            </p:nvSpPr>
            <p:spPr>
              <a:xfrm>
                <a:off x="4214612" y="2307508"/>
                <a:ext cx="3803215" cy="963023"/>
              </a:xfrm>
              <a:custGeom>
                <a:avLst/>
                <a:gdLst>
                  <a:gd name="connsiteX0" fmla="*/ 0 w 1304925"/>
                  <a:gd name="connsiteY0" fmla="*/ 0 h 466725"/>
                  <a:gd name="connsiteX1" fmla="*/ 1304925 w 1304925"/>
                  <a:gd name="connsiteY1" fmla="*/ 0 h 466725"/>
                  <a:gd name="connsiteX2" fmla="*/ 1304925 w 1304925"/>
                  <a:gd name="connsiteY2" fmla="*/ 466725 h 466725"/>
                  <a:gd name="connsiteX3" fmla="*/ 0 w 1304925"/>
                  <a:gd name="connsiteY3" fmla="*/ 466725 h 466725"/>
                  <a:gd name="connsiteX4" fmla="*/ 0 w 1304925"/>
                  <a:gd name="connsiteY4" fmla="*/ 0 h 466725"/>
                  <a:gd name="connsiteX0" fmla="*/ 0 w 1304925"/>
                  <a:gd name="connsiteY0" fmla="*/ 4815 h 471540"/>
                  <a:gd name="connsiteX1" fmla="*/ 251732 w 1304925"/>
                  <a:gd name="connsiteY1" fmla="*/ 0 h 471540"/>
                  <a:gd name="connsiteX2" fmla="*/ 1304925 w 1304925"/>
                  <a:gd name="connsiteY2" fmla="*/ 4815 h 471540"/>
                  <a:gd name="connsiteX3" fmla="*/ 1304925 w 1304925"/>
                  <a:gd name="connsiteY3" fmla="*/ 471540 h 471540"/>
                  <a:gd name="connsiteX4" fmla="*/ 0 w 1304925"/>
                  <a:gd name="connsiteY4" fmla="*/ 471540 h 471540"/>
                  <a:gd name="connsiteX5" fmla="*/ 0 w 1304925"/>
                  <a:gd name="connsiteY5" fmla="*/ 4815 h 471540"/>
                  <a:gd name="connsiteX0" fmla="*/ 0 w 1304925"/>
                  <a:gd name="connsiteY0" fmla="*/ 0 h 466725"/>
                  <a:gd name="connsiteX1" fmla="*/ 281877 w 1304925"/>
                  <a:gd name="connsiteY1" fmla="*/ 331805 h 466725"/>
                  <a:gd name="connsiteX2" fmla="*/ 1304925 w 1304925"/>
                  <a:gd name="connsiteY2" fmla="*/ 0 h 466725"/>
                  <a:gd name="connsiteX3" fmla="*/ 1304925 w 1304925"/>
                  <a:gd name="connsiteY3" fmla="*/ 466725 h 466725"/>
                  <a:gd name="connsiteX4" fmla="*/ 0 w 1304925"/>
                  <a:gd name="connsiteY4" fmla="*/ 466725 h 466725"/>
                  <a:gd name="connsiteX5" fmla="*/ 0 w 1304925"/>
                  <a:gd name="connsiteY5" fmla="*/ 0 h 466725"/>
                  <a:gd name="connsiteX0" fmla="*/ 0 w 1304925"/>
                  <a:gd name="connsiteY0" fmla="*/ 1026 h 467751"/>
                  <a:gd name="connsiteX1" fmla="*/ 281877 w 1304925"/>
                  <a:gd name="connsiteY1" fmla="*/ 332831 h 467751"/>
                  <a:gd name="connsiteX2" fmla="*/ 1304925 w 1304925"/>
                  <a:gd name="connsiteY2" fmla="*/ 1026 h 467751"/>
                  <a:gd name="connsiteX3" fmla="*/ 1304925 w 1304925"/>
                  <a:gd name="connsiteY3" fmla="*/ 467751 h 467751"/>
                  <a:gd name="connsiteX4" fmla="*/ 0 w 1304925"/>
                  <a:gd name="connsiteY4" fmla="*/ 467751 h 467751"/>
                  <a:gd name="connsiteX5" fmla="*/ 0 w 1304925"/>
                  <a:gd name="connsiteY5" fmla="*/ 1026 h 467751"/>
                  <a:gd name="connsiteX0" fmla="*/ 0 w 1304925"/>
                  <a:gd name="connsiteY0" fmla="*/ 1026 h 467751"/>
                  <a:gd name="connsiteX1" fmla="*/ 281877 w 1304925"/>
                  <a:gd name="connsiteY1" fmla="*/ 332831 h 467751"/>
                  <a:gd name="connsiteX2" fmla="*/ 1304925 w 1304925"/>
                  <a:gd name="connsiteY2" fmla="*/ 1026 h 467751"/>
                  <a:gd name="connsiteX3" fmla="*/ 1304925 w 1304925"/>
                  <a:gd name="connsiteY3" fmla="*/ 467751 h 467751"/>
                  <a:gd name="connsiteX4" fmla="*/ 0 w 1304925"/>
                  <a:gd name="connsiteY4" fmla="*/ 467751 h 467751"/>
                  <a:gd name="connsiteX5" fmla="*/ 0 w 1304925"/>
                  <a:gd name="connsiteY5" fmla="*/ 1026 h 467751"/>
                  <a:gd name="connsiteX0" fmla="*/ 0 w 1304925"/>
                  <a:gd name="connsiteY0" fmla="*/ 1055 h 467780"/>
                  <a:gd name="connsiteX1" fmla="*/ 317046 w 1304925"/>
                  <a:gd name="connsiteY1" fmla="*/ 322812 h 467780"/>
                  <a:gd name="connsiteX2" fmla="*/ 1304925 w 1304925"/>
                  <a:gd name="connsiteY2" fmla="*/ 1055 h 467780"/>
                  <a:gd name="connsiteX3" fmla="*/ 1304925 w 1304925"/>
                  <a:gd name="connsiteY3" fmla="*/ 467780 h 467780"/>
                  <a:gd name="connsiteX4" fmla="*/ 0 w 1304925"/>
                  <a:gd name="connsiteY4" fmla="*/ 467780 h 467780"/>
                  <a:gd name="connsiteX5" fmla="*/ 0 w 1304925"/>
                  <a:gd name="connsiteY5" fmla="*/ 1055 h 467780"/>
                  <a:gd name="connsiteX0" fmla="*/ 4375 w 1309300"/>
                  <a:gd name="connsiteY0" fmla="*/ 289605 h 756330"/>
                  <a:gd name="connsiteX1" fmla="*/ 321421 w 1309300"/>
                  <a:gd name="connsiteY1" fmla="*/ 611362 h 756330"/>
                  <a:gd name="connsiteX2" fmla="*/ 1309300 w 1309300"/>
                  <a:gd name="connsiteY2" fmla="*/ 289605 h 756330"/>
                  <a:gd name="connsiteX3" fmla="*/ 1309300 w 1309300"/>
                  <a:gd name="connsiteY3" fmla="*/ 756330 h 756330"/>
                  <a:gd name="connsiteX4" fmla="*/ 0 w 1309300"/>
                  <a:gd name="connsiteY4" fmla="*/ 0 h 756330"/>
                  <a:gd name="connsiteX5" fmla="*/ 4375 w 1309300"/>
                  <a:gd name="connsiteY5" fmla="*/ 289605 h 756330"/>
                  <a:gd name="connsiteX0" fmla="*/ 4375 w 1309300"/>
                  <a:gd name="connsiteY0" fmla="*/ 328193 h 649950"/>
                  <a:gd name="connsiteX1" fmla="*/ 321421 w 1309300"/>
                  <a:gd name="connsiteY1" fmla="*/ 649950 h 649950"/>
                  <a:gd name="connsiteX2" fmla="*/ 1309300 w 1309300"/>
                  <a:gd name="connsiteY2" fmla="*/ 328193 h 649950"/>
                  <a:gd name="connsiteX3" fmla="*/ 1309300 w 1309300"/>
                  <a:gd name="connsiteY3" fmla="*/ 0 h 649950"/>
                  <a:gd name="connsiteX4" fmla="*/ 0 w 1309300"/>
                  <a:gd name="connsiteY4" fmla="*/ 38588 h 649950"/>
                  <a:gd name="connsiteX5" fmla="*/ 4375 w 1309300"/>
                  <a:gd name="connsiteY5" fmla="*/ 328193 h 649950"/>
                  <a:gd name="connsiteX0" fmla="*/ 8750 w 1313675"/>
                  <a:gd name="connsiteY0" fmla="*/ 359064 h 680821"/>
                  <a:gd name="connsiteX1" fmla="*/ 325796 w 1313675"/>
                  <a:gd name="connsiteY1" fmla="*/ 680821 h 680821"/>
                  <a:gd name="connsiteX2" fmla="*/ 1313675 w 1313675"/>
                  <a:gd name="connsiteY2" fmla="*/ 359064 h 680821"/>
                  <a:gd name="connsiteX3" fmla="*/ 1313675 w 1313675"/>
                  <a:gd name="connsiteY3" fmla="*/ 30871 h 680821"/>
                  <a:gd name="connsiteX4" fmla="*/ 0 w 1313675"/>
                  <a:gd name="connsiteY4" fmla="*/ 0 h 680821"/>
                  <a:gd name="connsiteX5" fmla="*/ 8750 w 1313675"/>
                  <a:gd name="connsiteY5" fmla="*/ 359064 h 680821"/>
                  <a:gd name="connsiteX0" fmla="*/ 65623 w 1370548"/>
                  <a:gd name="connsiteY0" fmla="*/ 351346 h 673103"/>
                  <a:gd name="connsiteX1" fmla="*/ 382669 w 1370548"/>
                  <a:gd name="connsiteY1" fmla="*/ 673103 h 673103"/>
                  <a:gd name="connsiteX2" fmla="*/ 1370548 w 1370548"/>
                  <a:gd name="connsiteY2" fmla="*/ 351346 h 673103"/>
                  <a:gd name="connsiteX3" fmla="*/ 1370548 w 1370548"/>
                  <a:gd name="connsiteY3" fmla="*/ 23153 h 673103"/>
                  <a:gd name="connsiteX4" fmla="*/ 0 w 1370548"/>
                  <a:gd name="connsiteY4" fmla="*/ 0 h 673103"/>
                  <a:gd name="connsiteX5" fmla="*/ 65623 w 1370548"/>
                  <a:gd name="connsiteY5" fmla="*/ 351346 h 673103"/>
                  <a:gd name="connsiteX0" fmla="*/ 65623 w 1471169"/>
                  <a:gd name="connsiteY0" fmla="*/ 351346 h 673103"/>
                  <a:gd name="connsiteX1" fmla="*/ 382669 w 1471169"/>
                  <a:gd name="connsiteY1" fmla="*/ 673103 h 673103"/>
                  <a:gd name="connsiteX2" fmla="*/ 1370548 w 1471169"/>
                  <a:gd name="connsiteY2" fmla="*/ 351346 h 673103"/>
                  <a:gd name="connsiteX3" fmla="*/ 1471169 w 1471169"/>
                  <a:gd name="connsiteY3" fmla="*/ 3858 h 673103"/>
                  <a:gd name="connsiteX4" fmla="*/ 0 w 1471169"/>
                  <a:gd name="connsiteY4" fmla="*/ 0 h 673103"/>
                  <a:gd name="connsiteX5" fmla="*/ 65623 w 1471169"/>
                  <a:gd name="connsiteY5" fmla="*/ 351346 h 673103"/>
                  <a:gd name="connsiteX0" fmla="*/ 13125 w 1418671"/>
                  <a:gd name="connsiteY0" fmla="*/ 347488 h 669245"/>
                  <a:gd name="connsiteX1" fmla="*/ 330171 w 1418671"/>
                  <a:gd name="connsiteY1" fmla="*/ 669245 h 669245"/>
                  <a:gd name="connsiteX2" fmla="*/ 1318050 w 1418671"/>
                  <a:gd name="connsiteY2" fmla="*/ 347488 h 669245"/>
                  <a:gd name="connsiteX3" fmla="*/ 1418671 w 1418671"/>
                  <a:gd name="connsiteY3" fmla="*/ 0 h 669245"/>
                  <a:gd name="connsiteX4" fmla="*/ 0 w 1418671"/>
                  <a:gd name="connsiteY4" fmla="*/ 135060 h 669245"/>
                  <a:gd name="connsiteX5" fmla="*/ 13125 w 1418671"/>
                  <a:gd name="connsiteY5" fmla="*/ 347488 h 669245"/>
                  <a:gd name="connsiteX0" fmla="*/ 13125 w 1339924"/>
                  <a:gd name="connsiteY0" fmla="*/ 243300 h 565057"/>
                  <a:gd name="connsiteX1" fmla="*/ 330171 w 1339924"/>
                  <a:gd name="connsiteY1" fmla="*/ 565057 h 565057"/>
                  <a:gd name="connsiteX2" fmla="*/ 1318050 w 1339924"/>
                  <a:gd name="connsiteY2" fmla="*/ 243300 h 565057"/>
                  <a:gd name="connsiteX3" fmla="*/ 1339924 w 1339924"/>
                  <a:gd name="connsiteY3" fmla="*/ 0 h 565057"/>
                  <a:gd name="connsiteX4" fmla="*/ 0 w 1339924"/>
                  <a:gd name="connsiteY4" fmla="*/ 30872 h 565057"/>
                  <a:gd name="connsiteX5" fmla="*/ 13125 w 1339924"/>
                  <a:gd name="connsiteY5" fmla="*/ 243300 h 565057"/>
                  <a:gd name="connsiteX0" fmla="*/ 13125 w 1353350"/>
                  <a:gd name="connsiteY0" fmla="*/ 243300 h 565057"/>
                  <a:gd name="connsiteX1" fmla="*/ 330171 w 1353350"/>
                  <a:gd name="connsiteY1" fmla="*/ 565057 h 565057"/>
                  <a:gd name="connsiteX2" fmla="*/ 1268082 w 1353350"/>
                  <a:gd name="connsiteY2" fmla="*/ 236140 h 565057"/>
                  <a:gd name="connsiteX3" fmla="*/ 1318050 w 1353350"/>
                  <a:gd name="connsiteY3" fmla="*/ 243300 h 565057"/>
                  <a:gd name="connsiteX4" fmla="*/ 1339924 w 1353350"/>
                  <a:gd name="connsiteY4" fmla="*/ 0 h 565057"/>
                  <a:gd name="connsiteX5" fmla="*/ 0 w 1353350"/>
                  <a:gd name="connsiteY5" fmla="*/ 30872 h 565057"/>
                  <a:gd name="connsiteX6" fmla="*/ 13125 w 1353350"/>
                  <a:gd name="connsiteY6" fmla="*/ 243300 h 565057"/>
                  <a:gd name="connsiteX0" fmla="*/ 13125 w 2449876"/>
                  <a:gd name="connsiteY0" fmla="*/ 243300 h 565057"/>
                  <a:gd name="connsiteX1" fmla="*/ 330171 w 2449876"/>
                  <a:gd name="connsiteY1" fmla="*/ 565057 h 565057"/>
                  <a:gd name="connsiteX2" fmla="*/ 1268082 w 2449876"/>
                  <a:gd name="connsiteY2" fmla="*/ 236140 h 565057"/>
                  <a:gd name="connsiteX3" fmla="*/ 2449876 w 2449876"/>
                  <a:gd name="connsiteY3" fmla="*/ 227941 h 565057"/>
                  <a:gd name="connsiteX4" fmla="*/ 1339924 w 2449876"/>
                  <a:gd name="connsiteY4" fmla="*/ 0 h 565057"/>
                  <a:gd name="connsiteX5" fmla="*/ 0 w 2449876"/>
                  <a:gd name="connsiteY5" fmla="*/ 30872 h 565057"/>
                  <a:gd name="connsiteX6" fmla="*/ 13125 w 2449876"/>
                  <a:gd name="connsiteY6" fmla="*/ 243300 h 565057"/>
                  <a:gd name="connsiteX0" fmla="*/ 13125 w 2483359"/>
                  <a:gd name="connsiteY0" fmla="*/ 222821 h 544578"/>
                  <a:gd name="connsiteX1" fmla="*/ 330171 w 2483359"/>
                  <a:gd name="connsiteY1" fmla="*/ 544578 h 544578"/>
                  <a:gd name="connsiteX2" fmla="*/ 1268082 w 2483359"/>
                  <a:gd name="connsiteY2" fmla="*/ 215661 h 544578"/>
                  <a:gd name="connsiteX3" fmla="*/ 2449876 w 2483359"/>
                  <a:gd name="connsiteY3" fmla="*/ 207462 h 544578"/>
                  <a:gd name="connsiteX4" fmla="*/ 2483359 w 2483359"/>
                  <a:gd name="connsiteY4" fmla="*/ 0 h 544578"/>
                  <a:gd name="connsiteX5" fmla="*/ 0 w 2483359"/>
                  <a:gd name="connsiteY5" fmla="*/ 10393 h 544578"/>
                  <a:gd name="connsiteX6" fmla="*/ 13125 w 2483359"/>
                  <a:gd name="connsiteY6" fmla="*/ 222821 h 544578"/>
                  <a:gd name="connsiteX0" fmla="*/ 13125 w 2449876"/>
                  <a:gd name="connsiteY0" fmla="*/ 222821 h 544578"/>
                  <a:gd name="connsiteX1" fmla="*/ 330171 w 2449876"/>
                  <a:gd name="connsiteY1" fmla="*/ 544578 h 544578"/>
                  <a:gd name="connsiteX2" fmla="*/ 1268082 w 2449876"/>
                  <a:gd name="connsiteY2" fmla="*/ 215661 h 544578"/>
                  <a:gd name="connsiteX3" fmla="*/ 2449876 w 2449876"/>
                  <a:gd name="connsiteY3" fmla="*/ 207462 h 544578"/>
                  <a:gd name="connsiteX4" fmla="*/ 2436925 w 2449876"/>
                  <a:gd name="connsiteY4" fmla="*/ 0 h 544578"/>
                  <a:gd name="connsiteX5" fmla="*/ 0 w 2449876"/>
                  <a:gd name="connsiteY5" fmla="*/ 10393 h 544578"/>
                  <a:gd name="connsiteX6" fmla="*/ 13125 w 2449876"/>
                  <a:gd name="connsiteY6" fmla="*/ 222821 h 544578"/>
                  <a:gd name="connsiteX0" fmla="*/ 13125 w 2438267"/>
                  <a:gd name="connsiteY0" fmla="*/ 222821 h 544578"/>
                  <a:gd name="connsiteX1" fmla="*/ 330171 w 2438267"/>
                  <a:gd name="connsiteY1" fmla="*/ 544578 h 544578"/>
                  <a:gd name="connsiteX2" fmla="*/ 1268082 w 2438267"/>
                  <a:gd name="connsiteY2" fmla="*/ 215661 h 544578"/>
                  <a:gd name="connsiteX3" fmla="*/ 2438267 w 2438267"/>
                  <a:gd name="connsiteY3" fmla="*/ 192103 h 544578"/>
                  <a:gd name="connsiteX4" fmla="*/ 2436925 w 2438267"/>
                  <a:gd name="connsiteY4" fmla="*/ 0 h 544578"/>
                  <a:gd name="connsiteX5" fmla="*/ 0 w 2438267"/>
                  <a:gd name="connsiteY5" fmla="*/ 10393 h 544578"/>
                  <a:gd name="connsiteX6" fmla="*/ 13125 w 2438267"/>
                  <a:gd name="connsiteY6" fmla="*/ 222821 h 544578"/>
                  <a:gd name="connsiteX0" fmla="*/ 13125 w 2438267"/>
                  <a:gd name="connsiteY0" fmla="*/ 222821 h 544578"/>
                  <a:gd name="connsiteX1" fmla="*/ 330171 w 2438267"/>
                  <a:gd name="connsiteY1" fmla="*/ 544578 h 544578"/>
                  <a:gd name="connsiteX2" fmla="*/ 1268082 w 2438267"/>
                  <a:gd name="connsiteY2" fmla="*/ 215661 h 544578"/>
                  <a:gd name="connsiteX3" fmla="*/ 2438267 w 2438267"/>
                  <a:gd name="connsiteY3" fmla="*/ 202342 h 544578"/>
                  <a:gd name="connsiteX4" fmla="*/ 2436925 w 2438267"/>
                  <a:gd name="connsiteY4" fmla="*/ 0 h 544578"/>
                  <a:gd name="connsiteX5" fmla="*/ 0 w 2438267"/>
                  <a:gd name="connsiteY5" fmla="*/ 10393 h 544578"/>
                  <a:gd name="connsiteX6" fmla="*/ 13125 w 2438267"/>
                  <a:gd name="connsiteY6" fmla="*/ 222821 h 544578"/>
                  <a:gd name="connsiteX0" fmla="*/ 13125 w 2438267"/>
                  <a:gd name="connsiteY0" fmla="*/ 222821 h 544578"/>
                  <a:gd name="connsiteX1" fmla="*/ 330171 w 2438267"/>
                  <a:gd name="connsiteY1" fmla="*/ 544578 h 544578"/>
                  <a:gd name="connsiteX2" fmla="*/ 1268082 w 2438267"/>
                  <a:gd name="connsiteY2" fmla="*/ 215661 h 544578"/>
                  <a:gd name="connsiteX3" fmla="*/ 2438267 w 2438267"/>
                  <a:gd name="connsiteY3" fmla="*/ 202342 h 544578"/>
                  <a:gd name="connsiteX4" fmla="*/ 2436925 w 2438267"/>
                  <a:gd name="connsiteY4" fmla="*/ 0 h 544578"/>
                  <a:gd name="connsiteX5" fmla="*/ 0 w 2438267"/>
                  <a:gd name="connsiteY5" fmla="*/ 10393 h 544578"/>
                  <a:gd name="connsiteX6" fmla="*/ 13125 w 2438267"/>
                  <a:gd name="connsiteY6" fmla="*/ 222821 h 544578"/>
                  <a:gd name="connsiteX0" fmla="*/ 13125 w 2438267"/>
                  <a:gd name="connsiteY0" fmla="*/ 222821 h 544578"/>
                  <a:gd name="connsiteX1" fmla="*/ 330171 w 2438267"/>
                  <a:gd name="connsiteY1" fmla="*/ 544578 h 544578"/>
                  <a:gd name="connsiteX2" fmla="*/ 1268082 w 2438267"/>
                  <a:gd name="connsiteY2" fmla="*/ 215661 h 544578"/>
                  <a:gd name="connsiteX3" fmla="*/ 2438267 w 2438267"/>
                  <a:gd name="connsiteY3" fmla="*/ 202342 h 544578"/>
                  <a:gd name="connsiteX4" fmla="*/ 2436925 w 2438267"/>
                  <a:gd name="connsiteY4" fmla="*/ 0 h 544578"/>
                  <a:gd name="connsiteX5" fmla="*/ 0 w 2438267"/>
                  <a:gd name="connsiteY5" fmla="*/ 10393 h 544578"/>
                  <a:gd name="connsiteX6" fmla="*/ 13125 w 2438267"/>
                  <a:gd name="connsiteY6" fmla="*/ 222821 h 544578"/>
                  <a:gd name="connsiteX0" fmla="*/ 13125 w 2438267"/>
                  <a:gd name="connsiteY0" fmla="*/ 222821 h 544578"/>
                  <a:gd name="connsiteX1" fmla="*/ 330171 w 2438267"/>
                  <a:gd name="connsiteY1" fmla="*/ 544578 h 544578"/>
                  <a:gd name="connsiteX2" fmla="*/ 1268082 w 2438267"/>
                  <a:gd name="connsiteY2" fmla="*/ 215661 h 544578"/>
                  <a:gd name="connsiteX3" fmla="*/ 2438267 w 2438267"/>
                  <a:gd name="connsiteY3" fmla="*/ 202342 h 544578"/>
                  <a:gd name="connsiteX4" fmla="*/ 2436925 w 2438267"/>
                  <a:gd name="connsiteY4" fmla="*/ 0 h 544578"/>
                  <a:gd name="connsiteX5" fmla="*/ 0 w 2438267"/>
                  <a:gd name="connsiteY5" fmla="*/ 10393 h 544578"/>
                  <a:gd name="connsiteX6" fmla="*/ 13125 w 2438267"/>
                  <a:gd name="connsiteY6" fmla="*/ 222821 h 544578"/>
                  <a:gd name="connsiteX0" fmla="*/ 13125 w 2438267"/>
                  <a:gd name="connsiteY0" fmla="*/ 222821 h 544578"/>
                  <a:gd name="connsiteX1" fmla="*/ 330171 w 2438267"/>
                  <a:gd name="connsiteY1" fmla="*/ 544578 h 544578"/>
                  <a:gd name="connsiteX2" fmla="*/ 1268082 w 2438267"/>
                  <a:gd name="connsiteY2" fmla="*/ 215661 h 544578"/>
                  <a:gd name="connsiteX3" fmla="*/ 2438267 w 2438267"/>
                  <a:gd name="connsiteY3" fmla="*/ 222820 h 544578"/>
                  <a:gd name="connsiteX4" fmla="*/ 2436925 w 2438267"/>
                  <a:gd name="connsiteY4" fmla="*/ 0 h 544578"/>
                  <a:gd name="connsiteX5" fmla="*/ 0 w 2438267"/>
                  <a:gd name="connsiteY5" fmla="*/ 10393 h 544578"/>
                  <a:gd name="connsiteX6" fmla="*/ 13125 w 2438267"/>
                  <a:gd name="connsiteY6" fmla="*/ 222821 h 544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8267" h="544578">
                    <a:moveTo>
                      <a:pt x="13125" y="222821"/>
                    </a:moveTo>
                    <a:cubicBezTo>
                      <a:pt x="75177" y="315890"/>
                      <a:pt x="112684" y="544578"/>
                      <a:pt x="330171" y="544578"/>
                    </a:cubicBezTo>
                    <a:cubicBezTo>
                      <a:pt x="539330" y="543385"/>
                      <a:pt x="1103436" y="269287"/>
                      <a:pt x="1268082" y="215661"/>
                    </a:cubicBezTo>
                    <a:lnTo>
                      <a:pt x="2438267" y="222820"/>
                    </a:lnTo>
                    <a:cubicBezTo>
                      <a:pt x="2437820" y="158786"/>
                      <a:pt x="2437372" y="64034"/>
                      <a:pt x="2436925" y="0"/>
                    </a:cubicBezTo>
                    <a:lnTo>
                      <a:pt x="0" y="10393"/>
                    </a:lnTo>
                    <a:cubicBezTo>
                      <a:pt x="1458" y="106928"/>
                      <a:pt x="11667" y="126286"/>
                      <a:pt x="13125" y="222821"/>
                    </a:cubicBezTo>
                    <a:close/>
                  </a:path>
                </a:pathLst>
              </a:cu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grpSp>
        <p:cxnSp>
          <p:nvCxnSpPr>
            <p:cNvPr id="9" name="Straight Connector 8">
              <a:extLst>
                <a:ext uri="{FF2B5EF4-FFF2-40B4-BE49-F238E27FC236}">
                  <a16:creationId xmlns:a16="http://schemas.microsoft.com/office/drawing/2014/main" id="{2509E3AE-E156-84B7-5237-65A6B7B93CDB}"/>
                </a:ext>
              </a:extLst>
            </p:cNvPr>
            <p:cNvCxnSpPr/>
            <p:nvPr/>
          </p:nvCxnSpPr>
          <p:spPr>
            <a:xfrm>
              <a:off x="4238625" y="2866030"/>
              <a:ext cx="0" cy="1378424"/>
            </a:xfrm>
            <a:prstGeom prst="line">
              <a:avLst/>
            </a:prstGeom>
            <a:ln>
              <a:solidFill>
                <a:schemeClr val="tx1"/>
              </a:solidFill>
              <a:prstDash val="lgDash"/>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F79D5CC6-8C0B-2F65-F2B3-097FDD2E8CC1}"/>
                </a:ext>
              </a:extLst>
            </p:cNvPr>
            <p:cNvCxnSpPr>
              <a:cxnSpLocks/>
            </p:cNvCxnSpPr>
            <p:nvPr/>
          </p:nvCxnSpPr>
          <p:spPr>
            <a:xfrm>
              <a:off x="6210300" y="2803478"/>
              <a:ext cx="1746345" cy="0"/>
            </a:xfrm>
            <a:prstGeom prst="line">
              <a:avLst/>
            </a:prstGeom>
            <a:ln>
              <a:solidFill>
                <a:schemeClr val="tx1"/>
              </a:solidFill>
              <a:prstDash val="lgDash"/>
            </a:ln>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7F50F2B9-0C4F-7335-B7E0-2E78C080B02A}"/>
                </a:ext>
              </a:extLst>
            </p:cNvPr>
            <p:cNvCxnSpPr>
              <a:cxnSpLocks/>
            </p:cNvCxnSpPr>
            <p:nvPr/>
          </p:nvCxnSpPr>
          <p:spPr>
            <a:xfrm>
              <a:off x="6210299" y="4302827"/>
              <a:ext cx="1746345" cy="0"/>
            </a:xfrm>
            <a:prstGeom prst="line">
              <a:avLst/>
            </a:prstGeom>
            <a:ln>
              <a:solidFill>
                <a:schemeClr val="tx1"/>
              </a:solidFill>
              <a:prstDash val="lgDash"/>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1248CE36-C0FC-D974-FF16-73C8F71F3388}"/>
                    </a:ext>
                  </a:extLst>
                </p:cNvPr>
                <p:cNvSpPr txBox="1"/>
                <p:nvPr/>
              </p:nvSpPr>
              <p:spPr>
                <a:xfrm>
                  <a:off x="4276686" y="2959333"/>
                  <a:ext cx="914400" cy="320790"/>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p>
                          <m:sSup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sSupPr>
                          <m:e>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𝐴</m:t>
                            </m:r>
                          </m:e>
                          <m:sup>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m:t>
                            </m:r>
                          </m:sup>
                        </m:sSup>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11" name="TextBox 10">
                  <a:extLst>
                    <a:ext uri="{FF2B5EF4-FFF2-40B4-BE49-F238E27FC236}">
                      <a16:creationId xmlns:a16="http://schemas.microsoft.com/office/drawing/2014/main" id="{645A6E7C-5F54-491C-8CD9-DC4A242D496F}"/>
                    </a:ext>
                  </a:extLst>
                </p:cNvPr>
                <p:cNvSpPr txBox="1">
                  <a:spLocks noRot="1" noChangeAspect="1" noMove="1" noResize="1" noEditPoints="1" noAdjustHandles="1" noChangeArrowheads="1" noChangeShapeType="1" noTextEdit="1"/>
                </p:cNvSpPr>
                <p:nvPr/>
              </p:nvSpPr>
              <p:spPr>
                <a:xfrm>
                  <a:off x="4276686" y="2959333"/>
                  <a:ext cx="914400" cy="320790"/>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3" name="TextBox 12">
                  <a:extLst>
                    <a:ext uri="{FF2B5EF4-FFF2-40B4-BE49-F238E27FC236}">
                      <a16:creationId xmlns:a16="http://schemas.microsoft.com/office/drawing/2014/main" id="{EB82FBC4-FAA2-038A-8F67-4E895FBCC1D0}"/>
                    </a:ext>
                  </a:extLst>
                </p:cNvPr>
                <p:cNvSpPr txBox="1"/>
                <p:nvPr/>
              </p:nvSpPr>
              <p:spPr>
                <a:xfrm rot="16200000">
                  <a:off x="3599185" y="3527005"/>
                  <a:ext cx="914400" cy="320790"/>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𝑝</m:t>
                            </m:r>
                          </m:e>
                          <m: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0</m:t>
                            </m:r>
                          </m:sub>
                        </m:s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=2.4 </m:t>
                        </m:r>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𝑎𝑡𝑚</m:t>
                        </m:r>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p:sp>
              <p:nvSpPr>
                <p:cNvPr id="13" name="TextBox 12">
                  <a:extLst>
                    <a:ext uri="{FF2B5EF4-FFF2-40B4-BE49-F238E27FC236}">
                      <a16:creationId xmlns:a16="http://schemas.microsoft.com/office/drawing/2014/main" id="{EB82FBC4-FAA2-038A-8F67-4E895FBCC1D0}"/>
                    </a:ext>
                  </a:extLst>
                </p:cNvPr>
                <p:cNvSpPr txBox="1">
                  <a:spLocks noRot="1" noChangeAspect="1" noMove="1" noResize="1" noEditPoints="1" noAdjustHandles="1" noChangeArrowheads="1" noChangeShapeType="1" noTextEdit="1"/>
                </p:cNvSpPr>
                <p:nvPr/>
              </p:nvSpPr>
              <p:spPr>
                <a:xfrm rot="16200000">
                  <a:off x="3599185" y="3527005"/>
                  <a:ext cx="914400" cy="320790"/>
                </a:xfrm>
                <a:prstGeom prst="rect">
                  <a:avLst/>
                </a:prstGeom>
                <a:blipFill>
                  <a:blip r:embed="rId6"/>
                  <a:stretch>
                    <a:fillRect t="-42282" r="-16667"/>
                  </a:stretch>
                </a:blipFill>
              </p:spPr>
              <p:txBody>
                <a:bodyPr/>
                <a:lstStyle/>
                <a:p>
                  <a:r>
                    <a:rPr lang="en-IN">
                      <a:noFill/>
                    </a:rPr>
                    <a:t> </a:t>
                  </a:r>
                </a:p>
              </p:txBody>
            </p:sp>
          </mc:Fallback>
        </mc:AlternateContent>
        <p:sp>
          <p:nvSpPr>
            <p:cNvPr id="14" name="Rectangle 5">
              <a:extLst>
                <a:ext uri="{FF2B5EF4-FFF2-40B4-BE49-F238E27FC236}">
                  <a16:creationId xmlns:a16="http://schemas.microsoft.com/office/drawing/2014/main" id="{9DAE6BC8-B43F-DFAD-EFA5-FB306E1C9CAD}"/>
                </a:ext>
              </a:extLst>
            </p:cNvPr>
            <p:cNvSpPr/>
            <p:nvPr/>
          </p:nvSpPr>
          <p:spPr>
            <a:xfrm flipV="1">
              <a:off x="4194391" y="3867946"/>
              <a:ext cx="3803215" cy="963023"/>
            </a:xfrm>
            <a:custGeom>
              <a:avLst/>
              <a:gdLst>
                <a:gd name="connsiteX0" fmla="*/ 0 w 1304925"/>
                <a:gd name="connsiteY0" fmla="*/ 0 h 466725"/>
                <a:gd name="connsiteX1" fmla="*/ 1304925 w 1304925"/>
                <a:gd name="connsiteY1" fmla="*/ 0 h 466725"/>
                <a:gd name="connsiteX2" fmla="*/ 1304925 w 1304925"/>
                <a:gd name="connsiteY2" fmla="*/ 466725 h 466725"/>
                <a:gd name="connsiteX3" fmla="*/ 0 w 1304925"/>
                <a:gd name="connsiteY3" fmla="*/ 466725 h 466725"/>
                <a:gd name="connsiteX4" fmla="*/ 0 w 1304925"/>
                <a:gd name="connsiteY4" fmla="*/ 0 h 466725"/>
                <a:gd name="connsiteX0" fmla="*/ 0 w 1304925"/>
                <a:gd name="connsiteY0" fmla="*/ 4815 h 471540"/>
                <a:gd name="connsiteX1" fmla="*/ 251732 w 1304925"/>
                <a:gd name="connsiteY1" fmla="*/ 0 h 471540"/>
                <a:gd name="connsiteX2" fmla="*/ 1304925 w 1304925"/>
                <a:gd name="connsiteY2" fmla="*/ 4815 h 471540"/>
                <a:gd name="connsiteX3" fmla="*/ 1304925 w 1304925"/>
                <a:gd name="connsiteY3" fmla="*/ 471540 h 471540"/>
                <a:gd name="connsiteX4" fmla="*/ 0 w 1304925"/>
                <a:gd name="connsiteY4" fmla="*/ 471540 h 471540"/>
                <a:gd name="connsiteX5" fmla="*/ 0 w 1304925"/>
                <a:gd name="connsiteY5" fmla="*/ 4815 h 471540"/>
                <a:gd name="connsiteX0" fmla="*/ 0 w 1304925"/>
                <a:gd name="connsiteY0" fmla="*/ 0 h 466725"/>
                <a:gd name="connsiteX1" fmla="*/ 281877 w 1304925"/>
                <a:gd name="connsiteY1" fmla="*/ 331805 h 466725"/>
                <a:gd name="connsiteX2" fmla="*/ 1304925 w 1304925"/>
                <a:gd name="connsiteY2" fmla="*/ 0 h 466725"/>
                <a:gd name="connsiteX3" fmla="*/ 1304925 w 1304925"/>
                <a:gd name="connsiteY3" fmla="*/ 466725 h 466725"/>
                <a:gd name="connsiteX4" fmla="*/ 0 w 1304925"/>
                <a:gd name="connsiteY4" fmla="*/ 466725 h 466725"/>
                <a:gd name="connsiteX5" fmla="*/ 0 w 1304925"/>
                <a:gd name="connsiteY5" fmla="*/ 0 h 466725"/>
                <a:gd name="connsiteX0" fmla="*/ 0 w 1304925"/>
                <a:gd name="connsiteY0" fmla="*/ 1026 h 467751"/>
                <a:gd name="connsiteX1" fmla="*/ 281877 w 1304925"/>
                <a:gd name="connsiteY1" fmla="*/ 332831 h 467751"/>
                <a:gd name="connsiteX2" fmla="*/ 1304925 w 1304925"/>
                <a:gd name="connsiteY2" fmla="*/ 1026 h 467751"/>
                <a:gd name="connsiteX3" fmla="*/ 1304925 w 1304925"/>
                <a:gd name="connsiteY3" fmla="*/ 467751 h 467751"/>
                <a:gd name="connsiteX4" fmla="*/ 0 w 1304925"/>
                <a:gd name="connsiteY4" fmla="*/ 467751 h 467751"/>
                <a:gd name="connsiteX5" fmla="*/ 0 w 1304925"/>
                <a:gd name="connsiteY5" fmla="*/ 1026 h 467751"/>
                <a:gd name="connsiteX0" fmla="*/ 0 w 1304925"/>
                <a:gd name="connsiteY0" fmla="*/ 1026 h 467751"/>
                <a:gd name="connsiteX1" fmla="*/ 281877 w 1304925"/>
                <a:gd name="connsiteY1" fmla="*/ 332831 h 467751"/>
                <a:gd name="connsiteX2" fmla="*/ 1304925 w 1304925"/>
                <a:gd name="connsiteY2" fmla="*/ 1026 h 467751"/>
                <a:gd name="connsiteX3" fmla="*/ 1304925 w 1304925"/>
                <a:gd name="connsiteY3" fmla="*/ 467751 h 467751"/>
                <a:gd name="connsiteX4" fmla="*/ 0 w 1304925"/>
                <a:gd name="connsiteY4" fmla="*/ 467751 h 467751"/>
                <a:gd name="connsiteX5" fmla="*/ 0 w 1304925"/>
                <a:gd name="connsiteY5" fmla="*/ 1026 h 467751"/>
                <a:gd name="connsiteX0" fmla="*/ 0 w 1304925"/>
                <a:gd name="connsiteY0" fmla="*/ 1055 h 467780"/>
                <a:gd name="connsiteX1" fmla="*/ 317046 w 1304925"/>
                <a:gd name="connsiteY1" fmla="*/ 322812 h 467780"/>
                <a:gd name="connsiteX2" fmla="*/ 1304925 w 1304925"/>
                <a:gd name="connsiteY2" fmla="*/ 1055 h 467780"/>
                <a:gd name="connsiteX3" fmla="*/ 1304925 w 1304925"/>
                <a:gd name="connsiteY3" fmla="*/ 467780 h 467780"/>
                <a:gd name="connsiteX4" fmla="*/ 0 w 1304925"/>
                <a:gd name="connsiteY4" fmla="*/ 467780 h 467780"/>
                <a:gd name="connsiteX5" fmla="*/ 0 w 1304925"/>
                <a:gd name="connsiteY5" fmla="*/ 1055 h 467780"/>
                <a:gd name="connsiteX0" fmla="*/ 4375 w 1309300"/>
                <a:gd name="connsiteY0" fmla="*/ 289605 h 756330"/>
                <a:gd name="connsiteX1" fmla="*/ 321421 w 1309300"/>
                <a:gd name="connsiteY1" fmla="*/ 611362 h 756330"/>
                <a:gd name="connsiteX2" fmla="*/ 1309300 w 1309300"/>
                <a:gd name="connsiteY2" fmla="*/ 289605 h 756330"/>
                <a:gd name="connsiteX3" fmla="*/ 1309300 w 1309300"/>
                <a:gd name="connsiteY3" fmla="*/ 756330 h 756330"/>
                <a:gd name="connsiteX4" fmla="*/ 0 w 1309300"/>
                <a:gd name="connsiteY4" fmla="*/ 0 h 756330"/>
                <a:gd name="connsiteX5" fmla="*/ 4375 w 1309300"/>
                <a:gd name="connsiteY5" fmla="*/ 289605 h 756330"/>
                <a:gd name="connsiteX0" fmla="*/ 4375 w 1309300"/>
                <a:gd name="connsiteY0" fmla="*/ 328193 h 649950"/>
                <a:gd name="connsiteX1" fmla="*/ 321421 w 1309300"/>
                <a:gd name="connsiteY1" fmla="*/ 649950 h 649950"/>
                <a:gd name="connsiteX2" fmla="*/ 1309300 w 1309300"/>
                <a:gd name="connsiteY2" fmla="*/ 328193 h 649950"/>
                <a:gd name="connsiteX3" fmla="*/ 1309300 w 1309300"/>
                <a:gd name="connsiteY3" fmla="*/ 0 h 649950"/>
                <a:gd name="connsiteX4" fmla="*/ 0 w 1309300"/>
                <a:gd name="connsiteY4" fmla="*/ 38588 h 649950"/>
                <a:gd name="connsiteX5" fmla="*/ 4375 w 1309300"/>
                <a:gd name="connsiteY5" fmla="*/ 328193 h 649950"/>
                <a:gd name="connsiteX0" fmla="*/ 8750 w 1313675"/>
                <a:gd name="connsiteY0" fmla="*/ 359064 h 680821"/>
                <a:gd name="connsiteX1" fmla="*/ 325796 w 1313675"/>
                <a:gd name="connsiteY1" fmla="*/ 680821 h 680821"/>
                <a:gd name="connsiteX2" fmla="*/ 1313675 w 1313675"/>
                <a:gd name="connsiteY2" fmla="*/ 359064 h 680821"/>
                <a:gd name="connsiteX3" fmla="*/ 1313675 w 1313675"/>
                <a:gd name="connsiteY3" fmla="*/ 30871 h 680821"/>
                <a:gd name="connsiteX4" fmla="*/ 0 w 1313675"/>
                <a:gd name="connsiteY4" fmla="*/ 0 h 680821"/>
                <a:gd name="connsiteX5" fmla="*/ 8750 w 1313675"/>
                <a:gd name="connsiteY5" fmla="*/ 359064 h 680821"/>
                <a:gd name="connsiteX0" fmla="*/ 65623 w 1370548"/>
                <a:gd name="connsiteY0" fmla="*/ 351346 h 673103"/>
                <a:gd name="connsiteX1" fmla="*/ 382669 w 1370548"/>
                <a:gd name="connsiteY1" fmla="*/ 673103 h 673103"/>
                <a:gd name="connsiteX2" fmla="*/ 1370548 w 1370548"/>
                <a:gd name="connsiteY2" fmla="*/ 351346 h 673103"/>
                <a:gd name="connsiteX3" fmla="*/ 1370548 w 1370548"/>
                <a:gd name="connsiteY3" fmla="*/ 23153 h 673103"/>
                <a:gd name="connsiteX4" fmla="*/ 0 w 1370548"/>
                <a:gd name="connsiteY4" fmla="*/ 0 h 673103"/>
                <a:gd name="connsiteX5" fmla="*/ 65623 w 1370548"/>
                <a:gd name="connsiteY5" fmla="*/ 351346 h 673103"/>
                <a:gd name="connsiteX0" fmla="*/ 65623 w 1471169"/>
                <a:gd name="connsiteY0" fmla="*/ 351346 h 673103"/>
                <a:gd name="connsiteX1" fmla="*/ 382669 w 1471169"/>
                <a:gd name="connsiteY1" fmla="*/ 673103 h 673103"/>
                <a:gd name="connsiteX2" fmla="*/ 1370548 w 1471169"/>
                <a:gd name="connsiteY2" fmla="*/ 351346 h 673103"/>
                <a:gd name="connsiteX3" fmla="*/ 1471169 w 1471169"/>
                <a:gd name="connsiteY3" fmla="*/ 3858 h 673103"/>
                <a:gd name="connsiteX4" fmla="*/ 0 w 1471169"/>
                <a:gd name="connsiteY4" fmla="*/ 0 h 673103"/>
                <a:gd name="connsiteX5" fmla="*/ 65623 w 1471169"/>
                <a:gd name="connsiteY5" fmla="*/ 351346 h 673103"/>
                <a:gd name="connsiteX0" fmla="*/ 13125 w 1418671"/>
                <a:gd name="connsiteY0" fmla="*/ 347488 h 669245"/>
                <a:gd name="connsiteX1" fmla="*/ 330171 w 1418671"/>
                <a:gd name="connsiteY1" fmla="*/ 669245 h 669245"/>
                <a:gd name="connsiteX2" fmla="*/ 1318050 w 1418671"/>
                <a:gd name="connsiteY2" fmla="*/ 347488 h 669245"/>
                <a:gd name="connsiteX3" fmla="*/ 1418671 w 1418671"/>
                <a:gd name="connsiteY3" fmla="*/ 0 h 669245"/>
                <a:gd name="connsiteX4" fmla="*/ 0 w 1418671"/>
                <a:gd name="connsiteY4" fmla="*/ 135060 h 669245"/>
                <a:gd name="connsiteX5" fmla="*/ 13125 w 1418671"/>
                <a:gd name="connsiteY5" fmla="*/ 347488 h 669245"/>
                <a:gd name="connsiteX0" fmla="*/ 13125 w 1339924"/>
                <a:gd name="connsiteY0" fmla="*/ 243300 h 565057"/>
                <a:gd name="connsiteX1" fmla="*/ 330171 w 1339924"/>
                <a:gd name="connsiteY1" fmla="*/ 565057 h 565057"/>
                <a:gd name="connsiteX2" fmla="*/ 1318050 w 1339924"/>
                <a:gd name="connsiteY2" fmla="*/ 243300 h 565057"/>
                <a:gd name="connsiteX3" fmla="*/ 1339924 w 1339924"/>
                <a:gd name="connsiteY3" fmla="*/ 0 h 565057"/>
                <a:gd name="connsiteX4" fmla="*/ 0 w 1339924"/>
                <a:gd name="connsiteY4" fmla="*/ 30872 h 565057"/>
                <a:gd name="connsiteX5" fmla="*/ 13125 w 1339924"/>
                <a:gd name="connsiteY5" fmla="*/ 243300 h 565057"/>
                <a:gd name="connsiteX0" fmla="*/ 13125 w 1353350"/>
                <a:gd name="connsiteY0" fmla="*/ 243300 h 565057"/>
                <a:gd name="connsiteX1" fmla="*/ 330171 w 1353350"/>
                <a:gd name="connsiteY1" fmla="*/ 565057 h 565057"/>
                <a:gd name="connsiteX2" fmla="*/ 1268082 w 1353350"/>
                <a:gd name="connsiteY2" fmla="*/ 236140 h 565057"/>
                <a:gd name="connsiteX3" fmla="*/ 1318050 w 1353350"/>
                <a:gd name="connsiteY3" fmla="*/ 243300 h 565057"/>
                <a:gd name="connsiteX4" fmla="*/ 1339924 w 1353350"/>
                <a:gd name="connsiteY4" fmla="*/ 0 h 565057"/>
                <a:gd name="connsiteX5" fmla="*/ 0 w 1353350"/>
                <a:gd name="connsiteY5" fmla="*/ 30872 h 565057"/>
                <a:gd name="connsiteX6" fmla="*/ 13125 w 1353350"/>
                <a:gd name="connsiteY6" fmla="*/ 243300 h 565057"/>
                <a:gd name="connsiteX0" fmla="*/ 13125 w 2449876"/>
                <a:gd name="connsiteY0" fmla="*/ 243300 h 565057"/>
                <a:gd name="connsiteX1" fmla="*/ 330171 w 2449876"/>
                <a:gd name="connsiteY1" fmla="*/ 565057 h 565057"/>
                <a:gd name="connsiteX2" fmla="*/ 1268082 w 2449876"/>
                <a:gd name="connsiteY2" fmla="*/ 236140 h 565057"/>
                <a:gd name="connsiteX3" fmla="*/ 2449876 w 2449876"/>
                <a:gd name="connsiteY3" fmla="*/ 227941 h 565057"/>
                <a:gd name="connsiteX4" fmla="*/ 1339924 w 2449876"/>
                <a:gd name="connsiteY4" fmla="*/ 0 h 565057"/>
                <a:gd name="connsiteX5" fmla="*/ 0 w 2449876"/>
                <a:gd name="connsiteY5" fmla="*/ 30872 h 565057"/>
                <a:gd name="connsiteX6" fmla="*/ 13125 w 2449876"/>
                <a:gd name="connsiteY6" fmla="*/ 243300 h 565057"/>
                <a:gd name="connsiteX0" fmla="*/ 13125 w 2483359"/>
                <a:gd name="connsiteY0" fmla="*/ 222821 h 544578"/>
                <a:gd name="connsiteX1" fmla="*/ 330171 w 2483359"/>
                <a:gd name="connsiteY1" fmla="*/ 544578 h 544578"/>
                <a:gd name="connsiteX2" fmla="*/ 1268082 w 2483359"/>
                <a:gd name="connsiteY2" fmla="*/ 215661 h 544578"/>
                <a:gd name="connsiteX3" fmla="*/ 2449876 w 2483359"/>
                <a:gd name="connsiteY3" fmla="*/ 207462 h 544578"/>
                <a:gd name="connsiteX4" fmla="*/ 2483359 w 2483359"/>
                <a:gd name="connsiteY4" fmla="*/ 0 h 544578"/>
                <a:gd name="connsiteX5" fmla="*/ 0 w 2483359"/>
                <a:gd name="connsiteY5" fmla="*/ 10393 h 544578"/>
                <a:gd name="connsiteX6" fmla="*/ 13125 w 2483359"/>
                <a:gd name="connsiteY6" fmla="*/ 222821 h 544578"/>
                <a:gd name="connsiteX0" fmla="*/ 13125 w 2449876"/>
                <a:gd name="connsiteY0" fmla="*/ 222821 h 544578"/>
                <a:gd name="connsiteX1" fmla="*/ 330171 w 2449876"/>
                <a:gd name="connsiteY1" fmla="*/ 544578 h 544578"/>
                <a:gd name="connsiteX2" fmla="*/ 1268082 w 2449876"/>
                <a:gd name="connsiteY2" fmla="*/ 215661 h 544578"/>
                <a:gd name="connsiteX3" fmla="*/ 2449876 w 2449876"/>
                <a:gd name="connsiteY3" fmla="*/ 207462 h 544578"/>
                <a:gd name="connsiteX4" fmla="*/ 2436925 w 2449876"/>
                <a:gd name="connsiteY4" fmla="*/ 0 h 544578"/>
                <a:gd name="connsiteX5" fmla="*/ 0 w 2449876"/>
                <a:gd name="connsiteY5" fmla="*/ 10393 h 544578"/>
                <a:gd name="connsiteX6" fmla="*/ 13125 w 2449876"/>
                <a:gd name="connsiteY6" fmla="*/ 222821 h 544578"/>
                <a:gd name="connsiteX0" fmla="*/ 13125 w 2438267"/>
                <a:gd name="connsiteY0" fmla="*/ 222821 h 544578"/>
                <a:gd name="connsiteX1" fmla="*/ 330171 w 2438267"/>
                <a:gd name="connsiteY1" fmla="*/ 544578 h 544578"/>
                <a:gd name="connsiteX2" fmla="*/ 1268082 w 2438267"/>
                <a:gd name="connsiteY2" fmla="*/ 215661 h 544578"/>
                <a:gd name="connsiteX3" fmla="*/ 2438267 w 2438267"/>
                <a:gd name="connsiteY3" fmla="*/ 192103 h 544578"/>
                <a:gd name="connsiteX4" fmla="*/ 2436925 w 2438267"/>
                <a:gd name="connsiteY4" fmla="*/ 0 h 544578"/>
                <a:gd name="connsiteX5" fmla="*/ 0 w 2438267"/>
                <a:gd name="connsiteY5" fmla="*/ 10393 h 544578"/>
                <a:gd name="connsiteX6" fmla="*/ 13125 w 2438267"/>
                <a:gd name="connsiteY6" fmla="*/ 222821 h 544578"/>
                <a:gd name="connsiteX0" fmla="*/ 13125 w 2438267"/>
                <a:gd name="connsiteY0" fmla="*/ 222821 h 544578"/>
                <a:gd name="connsiteX1" fmla="*/ 330171 w 2438267"/>
                <a:gd name="connsiteY1" fmla="*/ 544578 h 544578"/>
                <a:gd name="connsiteX2" fmla="*/ 1268082 w 2438267"/>
                <a:gd name="connsiteY2" fmla="*/ 215661 h 544578"/>
                <a:gd name="connsiteX3" fmla="*/ 2438267 w 2438267"/>
                <a:gd name="connsiteY3" fmla="*/ 202342 h 544578"/>
                <a:gd name="connsiteX4" fmla="*/ 2436925 w 2438267"/>
                <a:gd name="connsiteY4" fmla="*/ 0 h 544578"/>
                <a:gd name="connsiteX5" fmla="*/ 0 w 2438267"/>
                <a:gd name="connsiteY5" fmla="*/ 10393 h 544578"/>
                <a:gd name="connsiteX6" fmla="*/ 13125 w 2438267"/>
                <a:gd name="connsiteY6" fmla="*/ 222821 h 544578"/>
                <a:gd name="connsiteX0" fmla="*/ 13125 w 2438267"/>
                <a:gd name="connsiteY0" fmla="*/ 222821 h 544578"/>
                <a:gd name="connsiteX1" fmla="*/ 330171 w 2438267"/>
                <a:gd name="connsiteY1" fmla="*/ 544578 h 544578"/>
                <a:gd name="connsiteX2" fmla="*/ 1268082 w 2438267"/>
                <a:gd name="connsiteY2" fmla="*/ 215661 h 544578"/>
                <a:gd name="connsiteX3" fmla="*/ 2438267 w 2438267"/>
                <a:gd name="connsiteY3" fmla="*/ 202342 h 544578"/>
                <a:gd name="connsiteX4" fmla="*/ 2436925 w 2438267"/>
                <a:gd name="connsiteY4" fmla="*/ 0 h 544578"/>
                <a:gd name="connsiteX5" fmla="*/ 0 w 2438267"/>
                <a:gd name="connsiteY5" fmla="*/ 10393 h 544578"/>
                <a:gd name="connsiteX6" fmla="*/ 13125 w 2438267"/>
                <a:gd name="connsiteY6" fmla="*/ 222821 h 544578"/>
                <a:gd name="connsiteX0" fmla="*/ 13125 w 2438267"/>
                <a:gd name="connsiteY0" fmla="*/ 222821 h 544578"/>
                <a:gd name="connsiteX1" fmla="*/ 330171 w 2438267"/>
                <a:gd name="connsiteY1" fmla="*/ 544578 h 544578"/>
                <a:gd name="connsiteX2" fmla="*/ 1268082 w 2438267"/>
                <a:gd name="connsiteY2" fmla="*/ 215661 h 544578"/>
                <a:gd name="connsiteX3" fmla="*/ 2438267 w 2438267"/>
                <a:gd name="connsiteY3" fmla="*/ 202342 h 544578"/>
                <a:gd name="connsiteX4" fmla="*/ 2436925 w 2438267"/>
                <a:gd name="connsiteY4" fmla="*/ 0 h 544578"/>
                <a:gd name="connsiteX5" fmla="*/ 0 w 2438267"/>
                <a:gd name="connsiteY5" fmla="*/ 10393 h 544578"/>
                <a:gd name="connsiteX6" fmla="*/ 13125 w 2438267"/>
                <a:gd name="connsiteY6" fmla="*/ 222821 h 544578"/>
                <a:gd name="connsiteX0" fmla="*/ 13125 w 2438267"/>
                <a:gd name="connsiteY0" fmla="*/ 222821 h 544578"/>
                <a:gd name="connsiteX1" fmla="*/ 330171 w 2438267"/>
                <a:gd name="connsiteY1" fmla="*/ 544578 h 544578"/>
                <a:gd name="connsiteX2" fmla="*/ 1268082 w 2438267"/>
                <a:gd name="connsiteY2" fmla="*/ 215661 h 544578"/>
                <a:gd name="connsiteX3" fmla="*/ 2438267 w 2438267"/>
                <a:gd name="connsiteY3" fmla="*/ 202342 h 544578"/>
                <a:gd name="connsiteX4" fmla="*/ 2436925 w 2438267"/>
                <a:gd name="connsiteY4" fmla="*/ 0 h 544578"/>
                <a:gd name="connsiteX5" fmla="*/ 0 w 2438267"/>
                <a:gd name="connsiteY5" fmla="*/ 10393 h 544578"/>
                <a:gd name="connsiteX6" fmla="*/ 13125 w 2438267"/>
                <a:gd name="connsiteY6" fmla="*/ 222821 h 544578"/>
                <a:gd name="connsiteX0" fmla="*/ 13125 w 2438267"/>
                <a:gd name="connsiteY0" fmla="*/ 222821 h 544578"/>
                <a:gd name="connsiteX1" fmla="*/ 330171 w 2438267"/>
                <a:gd name="connsiteY1" fmla="*/ 544578 h 544578"/>
                <a:gd name="connsiteX2" fmla="*/ 1268082 w 2438267"/>
                <a:gd name="connsiteY2" fmla="*/ 215661 h 544578"/>
                <a:gd name="connsiteX3" fmla="*/ 2438267 w 2438267"/>
                <a:gd name="connsiteY3" fmla="*/ 222820 h 544578"/>
                <a:gd name="connsiteX4" fmla="*/ 2436925 w 2438267"/>
                <a:gd name="connsiteY4" fmla="*/ 0 h 544578"/>
                <a:gd name="connsiteX5" fmla="*/ 0 w 2438267"/>
                <a:gd name="connsiteY5" fmla="*/ 10393 h 544578"/>
                <a:gd name="connsiteX6" fmla="*/ 13125 w 2438267"/>
                <a:gd name="connsiteY6" fmla="*/ 222821 h 544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8267" h="544578">
                  <a:moveTo>
                    <a:pt x="13125" y="222821"/>
                  </a:moveTo>
                  <a:cubicBezTo>
                    <a:pt x="75177" y="315890"/>
                    <a:pt x="112684" y="544578"/>
                    <a:pt x="330171" y="544578"/>
                  </a:cubicBezTo>
                  <a:cubicBezTo>
                    <a:pt x="539330" y="543385"/>
                    <a:pt x="1103436" y="269287"/>
                    <a:pt x="1268082" y="215661"/>
                  </a:cubicBezTo>
                  <a:lnTo>
                    <a:pt x="2438267" y="222820"/>
                  </a:lnTo>
                  <a:cubicBezTo>
                    <a:pt x="2437820" y="158786"/>
                    <a:pt x="2437372" y="64034"/>
                    <a:pt x="2436925" y="0"/>
                  </a:cubicBezTo>
                  <a:lnTo>
                    <a:pt x="0" y="10393"/>
                  </a:lnTo>
                  <a:cubicBezTo>
                    <a:pt x="1458" y="106928"/>
                    <a:pt x="11667" y="126286"/>
                    <a:pt x="13125" y="222821"/>
                  </a:cubicBezTo>
                  <a:close/>
                </a:path>
              </a:pathLst>
            </a:cu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15" name="Rectangle 14">
              <a:extLst>
                <a:ext uri="{FF2B5EF4-FFF2-40B4-BE49-F238E27FC236}">
                  <a16:creationId xmlns:a16="http://schemas.microsoft.com/office/drawing/2014/main" id="{4ACE87D8-9BB7-3988-F8FE-E4ABE889A954}"/>
                </a:ext>
              </a:extLst>
            </p:cNvPr>
            <p:cNvSpPr/>
            <p:nvPr/>
          </p:nvSpPr>
          <p:spPr>
            <a:xfrm>
              <a:off x="6210299" y="2803478"/>
              <a:ext cx="1743069" cy="14993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cxnSp>
          <p:nvCxnSpPr>
            <p:cNvPr id="16" name="Straight Connector 15">
              <a:extLst>
                <a:ext uri="{FF2B5EF4-FFF2-40B4-BE49-F238E27FC236}">
                  <a16:creationId xmlns:a16="http://schemas.microsoft.com/office/drawing/2014/main" id="{5157E196-ECB5-6F1C-F83F-9FCEA5ED9564}"/>
                </a:ext>
              </a:extLst>
            </p:cNvPr>
            <p:cNvCxnSpPr/>
            <p:nvPr/>
          </p:nvCxnSpPr>
          <p:spPr>
            <a:xfrm>
              <a:off x="6210299" y="2803478"/>
              <a:ext cx="17430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05FC244A-BB95-358D-FC73-C8EA69D0CD63}"/>
                </a:ext>
              </a:extLst>
            </p:cNvPr>
            <p:cNvCxnSpPr/>
            <p:nvPr/>
          </p:nvCxnSpPr>
          <p:spPr>
            <a:xfrm>
              <a:off x="6210298" y="4307274"/>
              <a:ext cx="17430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F7C7EE70-C5D1-894E-A6A1-F67CD0363930}"/>
                </a:ext>
              </a:extLst>
            </p:cNvPr>
            <p:cNvSpPr/>
            <p:nvPr/>
          </p:nvSpPr>
          <p:spPr>
            <a:xfrm>
              <a:off x="7784494" y="2717555"/>
              <a:ext cx="337746" cy="1673375"/>
            </a:xfrm>
            <a:prstGeom prst="rect">
              <a:avLst/>
            </a:prstGeom>
            <a:solidFill>
              <a:srgbClr val="C00000"/>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nvGrpSpPr>
            <p:cNvPr id="19" name="Group 18">
              <a:extLst>
                <a:ext uri="{FF2B5EF4-FFF2-40B4-BE49-F238E27FC236}">
                  <a16:creationId xmlns:a16="http://schemas.microsoft.com/office/drawing/2014/main" id="{09074BC7-0D2C-9B9F-9382-26CE9BF303F6}"/>
                </a:ext>
              </a:extLst>
            </p:cNvPr>
            <p:cNvGrpSpPr/>
            <p:nvPr/>
          </p:nvGrpSpPr>
          <p:grpSpPr>
            <a:xfrm>
              <a:off x="5431232" y="3020140"/>
              <a:ext cx="3008442" cy="1224314"/>
              <a:chOff x="6060962" y="3041964"/>
              <a:chExt cx="3008442" cy="1224314"/>
            </a:xfrm>
          </p:grpSpPr>
          <p:sp>
            <p:nvSpPr>
              <p:cNvPr id="22" name="Isosceles Triangle 21">
                <a:extLst>
                  <a:ext uri="{FF2B5EF4-FFF2-40B4-BE49-F238E27FC236}">
                    <a16:creationId xmlns:a16="http://schemas.microsoft.com/office/drawing/2014/main" id="{7CF66958-1267-ED9B-1FFD-B88ADE5BE4B9}"/>
                  </a:ext>
                </a:extLst>
              </p:cNvPr>
              <p:cNvSpPr/>
              <p:nvPr/>
            </p:nvSpPr>
            <p:spPr>
              <a:xfrm rot="16200000">
                <a:off x="7224639" y="3326657"/>
                <a:ext cx="217283" cy="499619"/>
              </a:xfrm>
              <a:prstGeom prst="triangle">
                <a:avLst/>
              </a:prstGeom>
              <a:solidFill>
                <a:srgbClr val="7030A0"/>
              </a:solidFill>
              <a:ln>
                <a:solidFill>
                  <a:schemeClr val="tx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effectLst>
                    <a:outerShdw blurRad="38100" dist="38100" dir="2700000" algn="tl">
                      <a:srgbClr val="000000">
                        <a:alpha val="43137"/>
                      </a:srgbClr>
                    </a:outerShdw>
                  </a:effectLst>
                </a:endParaRPr>
              </a:p>
            </p:txBody>
          </p:sp>
          <p:cxnSp>
            <p:nvCxnSpPr>
              <p:cNvPr id="23" name="Straight Connector 22">
                <a:extLst>
                  <a:ext uri="{FF2B5EF4-FFF2-40B4-BE49-F238E27FC236}">
                    <a16:creationId xmlns:a16="http://schemas.microsoft.com/office/drawing/2014/main" id="{88253591-BD9D-AAE8-0F90-78D3C8BCA683}"/>
                  </a:ext>
                </a:extLst>
              </p:cNvPr>
              <p:cNvCxnSpPr>
                <a:stCxn id="22" idx="0"/>
              </p:cNvCxnSpPr>
              <p:nvPr/>
            </p:nvCxnSpPr>
            <p:spPr>
              <a:xfrm flipV="1">
                <a:off x="7083471" y="3041964"/>
                <a:ext cx="786467" cy="534502"/>
              </a:xfrm>
              <a:prstGeom prst="line">
                <a:avLst/>
              </a:prstGeom>
            </p:spPr>
            <p:style>
              <a:lnRef idx="1">
                <a:schemeClr val="accent6"/>
              </a:lnRef>
              <a:fillRef idx="0">
                <a:schemeClr val="accent6"/>
              </a:fillRef>
              <a:effectRef idx="0">
                <a:schemeClr val="accent6"/>
              </a:effectRef>
              <a:fontRef idx="minor">
                <a:schemeClr val="tx1"/>
              </a:fontRef>
            </p:style>
          </p:cxnSp>
          <p:cxnSp>
            <p:nvCxnSpPr>
              <p:cNvPr id="24" name="Straight Connector 23">
                <a:extLst>
                  <a:ext uri="{FF2B5EF4-FFF2-40B4-BE49-F238E27FC236}">
                    <a16:creationId xmlns:a16="http://schemas.microsoft.com/office/drawing/2014/main" id="{F968EDCF-44A6-E7AF-5BB1-4BE8BF9A9BBB}"/>
                  </a:ext>
                </a:extLst>
              </p:cNvPr>
              <p:cNvCxnSpPr>
                <a:cxnSpLocks/>
              </p:cNvCxnSpPr>
              <p:nvPr/>
            </p:nvCxnSpPr>
            <p:spPr>
              <a:xfrm>
                <a:off x="7079756" y="3576466"/>
                <a:ext cx="786467" cy="534502"/>
              </a:xfrm>
              <a:prstGeom prst="line">
                <a:avLst/>
              </a:prstGeom>
            </p:spPr>
            <p:style>
              <a:lnRef idx="1">
                <a:schemeClr val="accent6"/>
              </a:lnRef>
              <a:fillRef idx="0">
                <a:schemeClr val="accent6"/>
              </a:fillRef>
              <a:effectRef idx="0">
                <a:schemeClr val="accent6"/>
              </a:effectRef>
              <a:fontRef idx="minor">
                <a:schemeClr val="tx1"/>
              </a:fontRef>
            </p:style>
          </p:cxnSp>
          <p:cxnSp>
            <p:nvCxnSpPr>
              <p:cNvPr id="25" name="Straight Arrow Connector 24">
                <a:extLst>
                  <a:ext uri="{FF2B5EF4-FFF2-40B4-BE49-F238E27FC236}">
                    <a16:creationId xmlns:a16="http://schemas.microsoft.com/office/drawing/2014/main" id="{ED20A9A0-A075-7157-4A1B-9B42548FFD8B}"/>
                  </a:ext>
                </a:extLst>
              </p:cNvPr>
              <p:cNvCxnSpPr/>
              <p:nvPr/>
            </p:nvCxnSpPr>
            <p:spPr>
              <a:xfrm>
                <a:off x="6377056" y="3588952"/>
                <a:ext cx="621273" cy="0"/>
              </a:xfrm>
              <a:prstGeom prst="straightConnector1">
                <a:avLst/>
              </a:prstGeom>
              <a:ln w="38100">
                <a:solidFill>
                  <a:srgbClr val="D24726"/>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E9F9336B-63D1-3872-B904-B2D374D5963C}"/>
                      </a:ext>
                    </a:extLst>
                  </p:cNvPr>
                  <p:cNvSpPr txBox="1"/>
                  <p:nvPr/>
                </p:nvSpPr>
                <p:spPr>
                  <a:xfrm>
                    <a:off x="6184090" y="3090770"/>
                    <a:ext cx="914399" cy="320790"/>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𝑀</m:t>
                              </m:r>
                            </m:e>
                            <m: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𝑒</m:t>
                              </m:r>
                            </m:sub>
                          </m:s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=2.5</m:t>
                          </m:r>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26" name="TextBox 25">
                    <a:extLst>
                      <a:ext uri="{FF2B5EF4-FFF2-40B4-BE49-F238E27FC236}">
                        <a16:creationId xmlns:a16="http://schemas.microsoft.com/office/drawing/2014/main" id="{45CE5D53-8833-4F6F-B68A-AFD4822E3E1C}"/>
                      </a:ext>
                    </a:extLst>
                  </p:cNvPr>
                  <p:cNvSpPr txBox="1">
                    <a:spLocks noRot="1" noChangeAspect="1" noMove="1" noResize="1" noEditPoints="1" noAdjustHandles="1" noChangeArrowheads="1" noChangeShapeType="1" noTextEdit="1"/>
                  </p:cNvSpPr>
                  <p:nvPr/>
                </p:nvSpPr>
                <p:spPr>
                  <a:xfrm>
                    <a:off x="6184090" y="3090770"/>
                    <a:ext cx="914399" cy="320790"/>
                  </a:xfrm>
                  <a:prstGeom prst="rect">
                    <a:avLst/>
                  </a:prstGeom>
                  <a:blipFill>
                    <a:blip r:embed="rId7"/>
                    <a:stretch>
                      <a:fillRect r="-1470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020E15A5-F17F-0804-D660-3C4E58BE26EE}"/>
                      </a:ext>
                    </a:extLst>
                  </p:cNvPr>
                  <p:cNvSpPr txBox="1"/>
                  <p:nvPr/>
                </p:nvSpPr>
                <p:spPr>
                  <a:xfrm>
                    <a:off x="6060962" y="3717711"/>
                    <a:ext cx="914400" cy="320790"/>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𝑝</m:t>
                              </m:r>
                            </m:e>
                            <m: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𝑒</m:t>
                              </m:r>
                            </m:sub>
                          </m:s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=0.14 </m:t>
                          </m:r>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𝑎𝑡𝑚</m:t>
                          </m:r>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27" name="TextBox 26">
                    <a:extLst>
                      <a:ext uri="{FF2B5EF4-FFF2-40B4-BE49-F238E27FC236}">
                        <a16:creationId xmlns:a16="http://schemas.microsoft.com/office/drawing/2014/main" id="{DE8B9A1C-93F5-40AD-8A41-89A8EF51E44A}"/>
                      </a:ext>
                    </a:extLst>
                  </p:cNvPr>
                  <p:cNvSpPr txBox="1">
                    <a:spLocks noRot="1" noChangeAspect="1" noMove="1" noResize="1" noEditPoints="1" noAdjustHandles="1" noChangeArrowheads="1" noChangeShapeType="1" noTextEdit="1"/>
                  </p:cNvSpPr>
                  <p:nvPr/>
                </p:nvSpPr>
                <p:spPr>
                  <a:xfrm>
                    <a:off x="6060962" y="3717711"/>
                    <a:ext cx="914400" cy="320790"/>
                  </a:xfrm>
                  <a:prstGeom prst="rect">
                    <a:avLst/>
                  </a:prstGeom>
                  <a:blipFill>
                    <a:blip r:embed="rId8"/>
                    <a:stretch>
                      <a:fillRect r="-69853" b="-9615"/>
                    </a:stretch>
                  </a:blipFill>
                </p:spPr>
                <p:txBody>
                  <a:bodyPr/>
                  <a:lstStyle/>
                  <a:p>
                    <a:r>
                      <a:rPr lang="en-US">
                        <a:noFill/>
                      </a:rPr>
                      <a:t> </a:t>
                    </a:r>
                  </a:p>
                </p:txBody>
              </p:sp>
            </mc:Fallback>
          </mc:AlternateContent>
          <p:sp>
            <p:nvSpPr>
              <p:cNvPr id="28" name="TextBox 27">
                <a:extLst>
                  <a:ext uri="{FF2B5EF4-FFF2-40B4-BE49-F238E27FC236}">
                    <a16:creationId xmlns:a16="http://schemas.microsoft.com/office/drawing/2014/main" id="{C928F05E-5FA2-8A0E-DDB3-6F1079105CCB}"/>
                  </a:ext>
                </a:extLst>
              </p:cNvPr>
              <p:cNvSpPr txBox="1"/>
              <p:nvPr/>
            </p:nvSpPr>
            <p:spPr>
              <a:xfrm>
                <a:off x="7477708" y="3346867"/>
                <a:ext cx="914399" cy="374832"/>
              </a:xfrm>
              <a:prstGeom prst="rect">
                <a:avLst/>
              </a:prstGeom>
            </p:spPr>
            <p:txBody>
              <a:bodyPr vert="horz" wrap="square" lIns="91440" tIns="45720" rIns="91440" bIns="45720" rtlCol="0">
                <a:noAutofit/>
              </a:bodyPr>
              <a:lstStyle/>
              <a:p>
                <a:pPr marL="0" indent="0" algn="ctr">
                  <a:lnSpc>
                    <a:spcPts val="1800"/>
                  </a:lnSpc>
                  <a:spcAft>
                    <a:spcPts val="600"/>
                  </a:spcAft>
                  <a:buNone/>
                </a:pPr>
                <a:r>
                  <a:rPr lang="en-US" sz="1600" dirty="0">
                    <a:solidFill>
                      <a:prstClr val="black">
                        <a:lumMod val="75000"/>
                        <a:lumOff val="25000"/>
                      </a:prstClr>
                    </a:solidFill>
                    <a:latin typeface="Segoe UI" panose="020B0502040204020203" pitchFamily="34" charset="0"/>
                    <a:cs typeface="Segoe UI" panose="020B0502040204020203" pitchFamily="34" charset="0"/>
                  </a:rPr>
                  <a:t>Test Model</a:t>
                </a:r>
              </a:p>
            </p:txBody>
          </p:sp>
          <mc:AlternateContent xmlns:mc="http://schemas.openxmlformats.org/markup-compatibility/2006" xmlns:a14="http://schemas.microsoft.com/office/drawing/2010/main">
            <mc:Choice Requires="a14">
              <p:sp>
                <p:nvSpPr>
                  <p:cNvPr id="29" name="TextBox 28">
                    <a:extLst>
                      <a:ext uri="{FF2B5EF4-FFF2-40B4-BE49-F238E27FC236}">
                        <a16:creationId xmlns:a16="http://schemas.microsoft.com/office/drawing/2014/main" id="{449A9913-1DDD-DFA8-B17A-B851319DF8CD}"/>
                      </a:ext>
                    </a:extLst>
                  </p:cNvPr>
                  <p:cNvSpPr txBox="1"/>
                  <p:nvPr/>
                </p:nvSpPr>
                <p:spPr>
                  <a:xfrm rot="16200000">
                    <a:off x="8451809" y="3648683"/>
                    <a:ext cx="914400" cy="320790"/>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𝑝</m:t>
                              </m:r>
                            </m:e>
                            <m: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2</m:t>
                              </m:r>
                            </m:sub>
                          </m:s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m:t>
                          </m:r>
                          <m:sSub>
                            <m:sSub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𝑝</m:t>
                              </m:r>
                            </m:e>
                            <m: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𝐵</m:t>
                              </m:r>
                            </m:sub>
                          </m:s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=1 </m:t>
                          </m:r>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𝑎𝑡𝑚</m:t>
                          </m:r>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29" name="TextBox 28">
                    <a:extLst>
                      <a:ext uri="{FF2B5EF4-FFF2-40B4-BE49-F238E27FC236}">
                        <a16:creationId xmlns:a16="http://schemas.microsoft.com/office/drawing/2014/main" id="{B1B4E7EA-4C4A-4800-A906-C527266FEC88}"/>
                      </a:ext>
                    </a:extLst>
                  </p:cNvPr>
                  <p:cNvSpPr txBox="1">
                    <a:spLocks noRot="1" noChangeAspect="1" noMove="1" noResize="1" noEditPoints="1" noAdjustHandles="1" noChangeArrowheads="1" noChangeShapeType="1" noTextEdit="1"/>
                  </p:cNvSpPr>
                  <p:nvPr/>
                </p:nvSpPr>
                <p:spPr>
                  <a:xfrm rot="16200000">
                    <a:off x="8451809" y="3648683"/>
                    <a:ext cx="914400" cy="320790"/>
                  </a:xfrm>
                  <a:prstGeom prst="rect">
                    <a:avLst/>
                  </a:prstGeom>
                  <a:blipFill>
                    <a:blip r:embed="rId9"/>
                    <a:stretch>
                      <a:fillRect t="-79730" r="-18750"/>
                    </a:stretch>
                  </a:blipFill>
                </p:spPr>
                <p:txBody>
                  <a:bodyPr/>
                  <a:lstStyle/>
                  <a:p>
                    <a:r>
                      <a:rPr lang="en-US">
                        <a:noFill/>
                      </a:rPr>
                      <a:t> </a:t>
                    </a:r>
                  </a:p>
                </p:txBody>
              </p:sp>
            </mc:Fallback>
          </mc:AlternateContent>
        </p:grpSp>
        <p:sp>
          <p:nvSpPr>
            <p:cNvPr id="20" name="TextBox 19">
              <a:extLst>
                <a:ext uri="{FF2B5EF4-FFF2-40B4-BE49-F238E27FC236}">
                  <a16:creationId xmlns:a16="http://schemas.microsoft.com/office/drawing/2014/main" id="{69EA93C3-E307-26B2-9092-9A86419A5193}"/>
                </a:ext>
              </a:extLst>
            </p:cNvPr>
            <p:cNvSpPr txBox="1"/>
            <p:nvPr/>
          </p:nvSpPr>
          <p:spPr>
            <a:xfrm>
              <a:off x="6926556" y="4437475"/>
              <a:ext cx="914400" cy="320790"/>
            </a:xfrm>
            <a:prstGeom prst="rect">
              <a:avLst/>
            </a:prstGeom>
          </p:spPr>
          <p:txBody>
            <a:bodyPr vert="horz" wrap="none" lIns="91440" tIns="45720" rIns="91440" bIns="45720" rtlCol="0">
              <a:noAutofit/>
            </a:bodyPr>
            <a:lstStyle/>
            <a:p>
              <a:pPr marL="0" indent="0" algn="l">
                <a:lnSpc>
                  <a:spcPts val="1800"/>
                </a:lnSpc>
                <a:spcAft>
                  <a:spcPts val="600"/>
                </a:spcAft>
                <a:buNone/>
              </a:pPr>
              <a:r>
                <a:rPr lang="en-US" sz="1600" dirty="0">
                  <a:solidFill>
                    <a:prstClr val="black">
                      <a:lumMod val="75000"/>
                      <a:lumOff val="25000"/>
                    </a:prstClr>
                  </a:solidFill>
                  <a:latin typeface="Segoe UI" panose="020B0502040204020203" pitchFamily="34" charset="0"/>
                  <a:cs typeface="Segoe UI" panose="020B0502040204020203" pitchFamily="34" charset="0"/>
                </a:rPr>
                <a:t>Normal Shock</a:t>
              </a:r>
            </a:p>
          </p:txBody>
        </p:sp>
        <p:sp>
          <p:nvSpPr>
            <p:cNvPr id="21" name="TextBox 20">
              <a:extLst>
                <a:ext uri="{FF2B5EF4-FFF2-40B4-BE49-F238E27FC236}">
                  <a16:creationId xmlns:a16="http://schemas.microsoft.com/office/drawing/2014/main" id="{28673ACA-CE4A-93C4-8F8A-7904ECD97F7E}"/>
                </a:ext>
              </a:extLst>
            </p:cNvPr>
            <p:cNvSpPr txBox="1"/>
            <p:nvPr/>
          </p:nvSpPr>
          <p:spPr>
            <a:xfrm>
              <a:off x="6581313" y="2418754"/>
              <a:ext cx="1310359" cy="320790"/>
            </a:xfrm>
            <a:prstGeom prst="rect">
              <a:avLst/>
            </a:prstGeom>
          </p:spPr>
          <p:txBody>
            <a:bodyPr vert="horz" wrap="none" lIns="91440" tIns="45720" rIns="91440" bIns="45720" rtlCol="0">
              <a:noAutofit/>
            </a:bodyPr>
            <a:lstStyle/>
            <a:p>
              <a:pPr marL="0" indent="0" algn="l">
                <a:lnSpc>
                  <a:spcPts val="1800"/>
                </a:lnSpc>
                <a:spcAft>
                  <a:spcPts val="600"/>
                </a:spcAft>
                <a:buNone/>
              </a:pPr>
              <a:r>
                <a:rPr lang="en-US" sz="1600" dirty="0">
                  <a:solidFill>
                    <a:prstClr val="black">
                      <a:lumMod val="75000"/>
                      <a:lumOff val="25000"/>
                    </a:prstClr>
                  </a:solidFill>
                  <a:latin typeface="Segoe UI" panose="020B0502040204020203" pitchFamily="34" charset="0"/>
                  <a:cs typeface="Segoe UI" panose="020B0502040204020203" pitchFamily="34" charset="0"/>
                </a:rPr>
                <a:t>Constant Area</a:t>
              </a:r>
            </a:p>
          </p:txBody>
        </p:sp>
      </p:grpSp>
      <p:sp>
        <p:nvSpPr>
          <p:cNvPr id="34" name="TextBox 33">
            <a:extLst>
              <a:ext uri="{FF2B5EF4-FFF2-40B4-BE49-F238E27FC236}">
                <a16:creationId xmlns:a16="http://schemas.microsoft.com/office/drawing/2014/main" id="{3AE95692-ECD5-BA6C-A82C-06BF8400C3D2}"/>
              </a:ext>
            </a:extLst>
          </p:cNvPr>
          <p:cNvSpPr txBox="1"/>
          <p:nvPr/>
        </p:nvSpPr>
        <p:spPr>
          <a:xfrm>
            <a:off x="8538604" y="4433431"/>
            <a:ext cx="3109612" cy="784830"/>
          </a:xfrm>
          <a:prstGeom prst="rect">
            <a:avLst/>
          </a:prstGeom>
        </p:spPr>
        <p:txBody>
          <a:bodyPr vert="horz" wrap="square" lIns="91440" tIns="45720" rIns="91440" bIns="45720" rtlCol="0">
            <a:spAutoFit/>
          </a:bodyPr>
          <a:lstStyle/>
          <a:p>
            <a:pPr marL="0" indent="0" algn="ctr">
              <a:lnSpc>
                <a:spcPts val="1800"/>
              </a:lnSpc>
              <a:spcAft>
                <a:spcPts val="600"/>
              </a:spcAft>
              <a:buNone/>
            </a:pPr>
            <a:r>
              <a:rPr lang="en-US" sz="1600" dirty="0">
                <a:solidFill>
                  <a:prstClr val="black">
                    <a:lumMod val="75000"/>
                    <a:lumOff val="25000"/>
                  </a:prstClr>
                </a:solidFill>
                <a:latin typeface="Segoe UI" panose="020B0502040204020203" pitchFamily="34" charset="0"/>
                <a:cs typeface="Segoe UI" panose="020B0502040204020203" pitchFamily="34" charset="0"/>
              </a:rPr>
              <a:t>Nozzle exhausting into a constant area duct with a normal shock at the exit</a:t>
            </a:r>
          </a:p>
        </p:txBody>
      </p:sp>
    </p:spTree>
    <p:extLst>
      <p:ext uri="{BB962C8B-B14F-4D97-AF65-F5344CB8AC3E}">
        <p14:creationId xmlns:p14="http://schemas.microsoft.com/office/powerpoint/2010/main" val="12103712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48F946C0-E708-4B82-A0E5-ED31193A14B1}"/>
              </a:ext>
            </a:extLst>
          </p:cNvPr>
          <p:cNvSpPr>
            <a:spLocks noGrp="1"/>
          </p:cNvSpPr>
          <p:nvPr>
            <p:ph type="sldNum" sz="quarter" idx="11"/>
          </p:nvPr>
        </p:nvSpPr>
        <p:spPr/>
        <p:txBody>
          <a:bodyPr/>
          <a:lstStyle/>
          <a:p>
            <a:fld id="{F0D23093-2AB0-F74C-B865-1A12A15B650E}" type="slidenum">
              <a:rPr lang="en-US" smtClean="0"/>
              <a:pPr/>
              <a:t>7</a:t>
            </a:fld>
            <a:endParaRPr lang="en-US" dirty="0"/>
          </a:p>
        </p:txBody>
      </p:sp>
      <mc:AlternateContent xmlns:mc="http://schemas.openxmlformats.org/markup-compatibility/2006" xmlns:a14="http://schemas.microsoft.com/office/drawing/2010/main">
        <mc:Choice Requires="a14">
          <p:sp>
            <p:nvSpPr>
              <p:cNvPr id="4" name="Content Placeholder 2">
                <a:extLst>
                  <a:ext uri="{FF2B5EF4-FFF2-40B4-BE49-F238E27FC236}">
                    <a16:creationId xmlns:a16="http://schemas.microsoft.com/office/drawing/2014/main" id="{B79A77E0-4842-DBE2-BABD-E8EDAC8507E0}"/>
                  </a:ext>
                </a:extLst>
              </p:cNvPr>
              <p:cNvSpPr txBox="1">
                <a:spLocks/>
              </p:cNvSpPr>
              <p:nvPr/>
            </p:nvSpPr>
            <p:spPr>
              <a:xfrm>
                <a:off x="457200" y="838200"/>
                <a:ext cx="11277600" cy="5531855"/>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20000"/>
                  </a:lnSpc>
                  <a:spcBef>
                    <a:spcPts val="1200"/>
                  </a:spcBef>
                  <a:buClr>
                    <a:schemeClr val="accent1"/>
                  </a:buClr>
                  <a:buFont typeface="Wingdings" panose="05000000000000000000" pitchFamily="2" charset="2"/>
                  <a:buChar char="Ø"/>
                </a:pPr>
                <a:r>
                  <a:rPr lang="en-US" dirty="0">
                    <a:sym typeface="Monotype Sorts" pitchFamily="2" charset="2"/>
                  </a:rPr>
                  <a:t>The addition of the diffuser allows us to produce the required </a:t>
                </a:r>
                <a14:m>
                  <m:oMath xmlns:m="http://schemas.openxmlformats.org/officeDocument/2006/math">
                    <m:r>
                      <a:rPr lang="en-US" i="1" smtClean="0">
                        <a:latin typeface="Cambria Math" panose="02040503050406030204" pitchFamily="18" charset="0"/>
                        <a:sym typeface="Monotype Sorts" pitchFamily="2" charset="2"/>
                      </a:rPr>
                      <m:t>𝑀</m:t>
                    </m:r>
                    <m:r>
                      <a:rPr lang="en-US" i="1" smtClean="0">
                        <a:latin typeface="Cambria Math" panose="02040503050406030204" pitchFamily="18" charset="0"/>
                        <a:sym typeface="Monotype Sorts" pitchFamily="2" charset="2"/>
                      </a:rPr>
                      <m:t>=2.5</m:t>
                    </m:r>
                  </m:oMath>
                </a14:m>
                <a:r>
                  <a:rPr lang="en-US" dirty="0">
                    <a:sym typeface="Monotype Sorts" pitchFamily="2" charset="2"/>
                  </a:rPr>
                  <a:t> flow more efficiently. However, this approach has some problems: </a:t>
                </a:r>
              </a:p>
              <a:p>
                <a:pPr marL="230188" lvl="1" indent="0">
                  <a:lnSpc>
                    <a:spcPct val="120000"/>
                  </a:lnSpc>
                  <a:spcBef>
                    <a:spcPts val="1200"/>
                  </a:spcBef>
                  <a:buClr>
                    <a:schemeClr val="accent1"/>
                  </a:buClr>
                  <a:buNone/>
                </a:pPr>
                <a:endParaRPr lang="en-US" dirty="0">
                  <a:sym typeface="Monotype Sorts" pitchFamily="2" charset="2"/>
                </a:endParaRPr>
              </a:p>
              <a:p>
                <a:pPr lvl="1">
                  <a:lnSpc>
                    <a:spcPct val="120000"/>
                  </a:lnSpc>
                  <a:spcBef>
                    <a:spcPts val="1200"/>
                  </a:spcBef>
                  <a:buClr>
                    <a:schemeClr val="accent1"/>
                  </a:buClr>
                  <a:buFont typeface="Wingdings" panose="05000000000000000000" pitchFamily="2" charset="2"/>
                  <a:buChar char="Ø"/>
                </a:pPr>
                <a:r>
                  <a:rPr lang="en-US" dirty="0">
                    <a:sym typeface="Monotype Sorts" pitchFamily="2" charset="2"/>
                  </a:rPr>
                  <a:t>A normal shock is the strongest possible shock and creates the largest pressure loss. Replacing it with weaker shocks can help reduce the total pressure loss and the required reservoir pressure </a:t>
                </a:r>
                <a14:m>
                  <m:oMath xmlns:m="http://schemas.openxmlformats.org/officeDocument/2006/math">
                    <m:sSub>
                      <m:sSubPr>
                        <m:ctrlPr>
                          <a:rPr lang="en-US" i="1" smtClean="0">
                            <a:latin typeface="Cambria Math" panose="02040503050406030204" pitchFamily="18" charset="0"/>
                            <a:sym typeface="Monotype Sorts" pitchFamily="2" charset="2"/>
                          </a:rPr>
                        </m:ctrlPr>
                      </m:sSubPr>
                      <m:e>
                        <m:r>
                          <a:rPr lang="en-US" i="1" smtClean="0">
                            <a:latin typeface="Cambria Math" panose="02040503050406030204" pitchFamily="18" charset="0"/>
                            <a:sym typeface="Monotype Sorts" pitchFamily="2" charset="2"/>
                          </a:rPr>
                          <m:t>𝑝</m:t>
                        </m:r>
                      </m:e>
                      <m:sub>
                        <m:r>
                          <a:rPr lang="en-US" i="1" smtClean="0">
                            <a:latin typeface="Cambria Math" panose="02040503050406030204" pitchFamily="18" charset="0"/>
                            <a:sym typeface="Monotype Sorts" pitchFamily="2" charset="2"/>
                          </a:rPr>
                          <m:t>0</m:t>
                        </m:r>
                      </m:sub>
                    </m:sSub>
                  </m:oMath>
                </a14:m>
                <a:r>
                  <a:rPr lang="en-US" dirty="0">
                    <a:sym typeface="Monotype Sorts" pitchFamily="2" charset="2"/>
                  </a:rPr>
                  <a:t>.</a:t>
                </a:r>
              </a:p>
              <a:p>
                <a:pPr marL="230188" lvl="1" indent="0">
                  <a:lnSpc>
                    <a:spcPct val="120000"/>
                  </a:lnSpc>
                  <a:spcBef>
                    <a:spcPts val="1200"/>
                  </a:spcBef>
                  <a:buClr>
                    <a:schemeClr val="accent1"/>
                  </a:buClr>
                  <a:buNone/>
                </a:pPr>
                <a:endParaRPr lang="en-US" dirty="0">
                  <a:sym typeface="Monotype Sorts" pitchFamily="2" charset="2"/>
                </a:endParaRPr>
              </a:p>
              <a:p>
                <a:pPr lvl="1">
                  <a:lnSpc>
                    <a:spcPct val="120000"/>
                  </a:lnSpc>
                  <a:spcBef>
                    <a:spcPts val="1200"/>
                  </a:spcBef>
                  <a:buClr>
                    <a:schemeClr val="accent1"/>
                  </a:buClr>
                  <a:buFont typeface="Wingdings" panose="05000000000000000000" pitchFamily="2" charset="2"/>
                  <a:buChar char="Ø"/>
                </a:pPr>
                <a:r>
                  <a:rPr lang="en-US" dirty="0">
                    <a:sym typeface="Monotype Sorts" pitchFamily="2" charset="2"/>
                  </a:rPr>
                  <a:t>Flow unsteadiness and instabilities cause the normal shock to move and fluctuate constantly. This would give rise to uncertainty about the quality of the flow in the constant-area duct.</a:t>
                </a:r>
              </a:p>
              <a:p>
                <a:pPr marL="230188" lvl="1" indent="0">
                  <a:lnSpc>
                    <a:spcPct val="120000"/>
                  </a:lnSpc>
                  <a:spcBef>
                    <a:spcPts val="1200"/>
                  </a:spcBef>
                  <a:buClr>
                    <a:schemeClr val="accent1"/>
                  </a:buClr>
                  <a:buNone/>
                </a:pPr>
                <a:endParaRPr lang="en-US" dirty="0">
                  <a:sym typeface="Monotype Sorts" pitchFamily="2" charset="2"/>
                </a:endParaRPr>
              </a:p>
              <a:p>
                <a:pPr lvl="1">
                  <a:lnSpc>
                    <a:spcPct val="120000"/>
                  </a:lnSpc>
                  <a:spcBef>
                    <a:spcPts val="1200"/>
                  </a:spcBef>
                  <a:buClr>
                    <a:schemeClr val="accent1"/>
                  </a:buClr>
                  <a:buFont typeface="Wingdings" panose="05000000000000000000" pitchFamily="2" charset="2"/>
                  <a:buChar char="Ø"/>
                </a:pPr>
                <a:r>
                  <a:rPr lang="en-US" dirty="0">
                    <a:sym typeface="Monotype Sorts" pitchFamily="2" charset="2"/>
                  </a:rPr>
                  <a:t>The introduction of the test model in the test section would cause oblique waves from the model to propagate downstream making the flow three-dimensional causing the normal shock to vanish. </a:t>
                </a:r>
              </a:p>
            </p:txBody>
          </p:sp>
        </mc:Choice>
        <mc:Fallback xmlns="">
          <p:sp>
            <p:nvSpPr>
              <p:cNvPr id="4" name="Content Placeholder 2">
                <a:extLst>
                  <a:ext uri="{FF2B5EF4-FFF2-40B4-BE49-F238E27FC236}">
                    <a16:creationId xmlns:a16="http://schemas.microsoft.com/office/drawing/2014/main" id="{B79A77E0-4842-DBE2-BABD-E8EDAC8507E0}"/>
                  </a:ext>
                </a:extLst>
              </p:cNvPr>
              <p:cNvSpPr txBox="1">
                <a:spLocks noRot="1" noChangeAspect="1" noMove="1" noResize="1" noEditPoints="1" noAdjustHandles="1" noChangeArrowheads="1" noChangeShapeType="1" noTextEdit="1"/>
              </p:cNvSpPr>
              <p:nvPr/>
            </p:nvSpPr>
            <p:spPr>
              <a:xfrm>
                <a:off x="457200" y="838200"/>
                <a:ext cx="11277600" cy="5531855"/>
              </a:xfrm>
              <a:prstGeom prst="rect">
                <a:avLst/>
              </a:prstGeom>
              <a:blipFill>
                <a:blip r:embed="rId3"/>
                <a:stretch>
                  <a:fillRect r="-378"/>
                </a:stretch>
              </a:blipFill>
            </p:spPr>
            <p:txBody>
              <a:bodyPr/>
              <a:lstStyle/>
              <a:p>
                <a:r>
                  <a:rPr lang="en-IN">
                    <a:noFill/>
                  </a:rPr>
                  <a:t> </a:t>
                </a:r>
              </a:p>
            </p:txBody>
          </p:sp>
        </mc:Fallback>
      </mc:AlternateContent>
      <p:sp>
        <p:nvSpPr>
          <p:cNvPr id="2" name="Slide Number Placeholder 1">
            <a:extLst>
              <a:ext uri="{FF2B5EF4-FFF2-40B4-BE49-F238E27FC236}">
                <a16:creationId xmlns:a16="http://schemas.microsoft.com/office/drawing/2014/main" id="{9FE0957A-FBD2-AA01-D003-F904DD01C34E}"/>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7</a:t>
            </a:fld>
            <a:endParaRPr lang="en-US"/>
          </a:p>
        </p:txBody>
      </p:sp>
      <p:sp>
        <p:nvSpPr>
          <p:cNvPr id="3" name="Title 2">
            <a:extLst>
              <a:ext uri="{FF2B5EF4-FFF2-40B4-BE49-F238E27FC236}">
                <a16:creationId xmlns:a16="http://schemas.microsoft.com/office/drawing/2014/main" id="{59FB8127-5070-0F7F-843E-BA700CE6B553}"/>
              </a:ext>
            </a:extLst>
          </p:cNvPr>
          <p:cNvSpPr>
            <a:spLocks noGrp="1"/>
          </p:cNvSpPr>
          <p:nvPr>
            <p:ph type="title"/>
          </p:nvPr>
        </p:nvSpPr>
        <p:spPr>
          <a:xfrm>
            <a:off x="609601" y="148581"/>
            <a:ext cx="10972799" cy="845837"/>
          </a:xfrm>
        </p:spPr>
        <p:txBody>
          <a:bodyPr/>
          <a:lstStyle/>
          <a:p>
            <a:r>
              <a:rPr lang="en-US" dirty="0"/>
              <a:t>Normal Shock Diffuser</a:t>
            </a:r>
          </a:p>
        </p:txBody>
      </p:sp>
    </p:spTree>
    <p:extLst>
      <p:ext uri="{BB962C8B-B14F-4D97-AF65-F5344CB8AC3E}">
        <p14:creationId xmlns:p14="http://schemas.microsoft.com/office/powerpoint/2010/main" val="16227412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48F946C0-E708-4B82-A0E5-ED31193A14B1}"/>
              </a:ext>
            </a:extLst>
          </p:cNvPr>
          <p:cNvSpPr>
            <a:spLocks noGrp="1"/>
          </p:cNvSpPr>
          <p:nvPr>
            <p:ph type="sldNum" sz="quarter" idx="11"/>
          </p:nvPr>
        </p:nvSpPr>
        <p:spPr/>
        <p:txBody>
          <a:bodyPr/>
          <a:lstStyle/>
          <a:p>
            <a:fld id="{F0D23093-2AB0-F74C-B865-1A12A15B650E}" type="slidenum">
              <a:rPr lang="en-US" smtClean="0"/>
              <a:pPr/>
              <a:t>8</a:t>
            </a:fld>
            <a:endParaRPr lang="en-US" dirty="0"/>
          </a:p>
        </p:txBody>
      </p:sp>
      <p:sp>
        <p:nvSpPr>
          <p:cNvPr id="4" name="Content Placeholder 2">
            <a:extLst>
              <a:ext uri="{FF2B5EF4-FFF2-40B4-BE49-F238E27FC236}">
                <a16:creationId xmlns:a16="http://schemas.microsoft.com/office/drawing/2014/main" id="{B79A77E0-4842-DBE2-BABD-E8EDAC8507E0}"/>
              </a:ext>
            </a:extLst>
          </p:cNvPr>
          <p:cNvSpPr txBox="1">
            <a:spLocks/>
          </p:cNvSpPr>
          <p:nvPr/>
        </p:nvSpPr>
        <p:spPr>
          <a:xfrm>
            <a:off x="0" y="533400"/>
            <a:ext cx="12192000" cy="5531855"/>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20000"/>
              </a:lnSpc>
              <a:spcBef>
                <a:spcPts val="1200"/>
              </a:spcBef>
              <a:buClr>
                <a:schemeClr val="accent1"/>
              </a:buClr>
              <a:buFont typeface="Wingdings" panose="05000000000000000000" pitchFamily="2" charset="2"/>
              <a:buChar char="Ø"/>
            </a:pPr>
            <a:r>
              <a:rPr lang="en-US" dirty="0">
                <a:sym typeface="Monotype Sorts" pitchFamily="2" charset="2"/>
              </a:rPr>
              <a:t>Replacing the normal shock diffuser with an oblique shock diffuser as shown, we have a converging-diverging diffuser which slows the flow down to a low subsonic speed. </a:t>
            </a:r>
          </a:p>
          <a:p>
            <a:pPr lvl="1">
              <a:lnSpc>
                <a:spcPct val="120000"/>
              </a:lnSpc>
              <a:spcBef>
                <a:spcPts val="1200"/>
              </a:spcBef>
              <a:buClr>
                <a:schemeClr val="accent1"/>
              </a:buClr>
              <a:buFont typeface="Wingdings" panose="05000000000000000000" pitchFamily="2" charset="2"/>
              <a:buChar char="Ø"/>
            </a:pPr>
            <a:endParaRPr lang="en-US" dirty="0">
              <a:sym typeface="Monotype Sorts" pitchFamily="2" charset="2"/>
            </a:endParaRPr>
          </a:p>
          <a:p>
            <a:pPr lvl="1">
              <a:lnSpc>
                <a:spcPct val="120000"/>
              </a:lnSpc>
              <a:spcBef>
                <a:spcPts val="1200"/>
              </a:spcBef>
              <a:buClr>
                <a:schemeClr val="accent1"/>
              </a:buClr>
              <a:buFont typeface="Wingdings" panose="05000000000000000000" pitchFamily="2" charset="2"/>
              <a:buChar char="Ø"/>
            </a:pPr>
            <a:endParaRPr lang="en-US" dirty="0">
              <a:sym typeface="Monotype Sorts" pitchFamily="2" charset="2"/>
            </a:endParaRPr>
          </a:p>
          <a:p>
            <a:pPr marL="230188" lvl="1" indent="0">
              <a:lnSpc>
                <a:spcPct val="120000"/>
              </a:lnSpc>
              <a:spcBef>
                <a:spcPts val="1200"/>
              </a:spcBef>
              <a:buClr>
                <a:schemeClr val="accent1"/>
              </a:buClr>
              <a:buNone/>
            </a:pPr>
            <a:endParaRPr lang="en-US" dirty="0">
              <a:sym typeface="Monotype Sorts" pitchFamily="2" charset="2"/>
            </a:endParaRPr>
          </a:p>
          <a:p>
            <a:pPr marL="230188" lvl="1" indent="0">
              <a:lnSpc>
                <a:spcPct val="120000"/>
              </a:lnSpc>
              <a:spcBef>
                <a:spcPts val="1200"/>
              </a:spcBef>
              <a:buClr>
                <a:schemeClr val="accent1"/>
              </a:buClr>
              <a:buNone/>
            </a:pPr>
            <a:endParaRPr lang="en-US" dirty="0">
              <a:sym typeface="Monotype Sorts" pitchFamily="2" charset="2"/>
            </a:endParaRPr>
          </a:p>
          <a:p>
            <a:pPr lvl="1">
              <a:lnSpc>
                <a:spcPct val="120000"/>
              </a:lnSpc>
              <a:spcBef>
                <a:spcPts val="1200"/>
              </a:spcBef>
              <a:buClr>
                <a:schemeClr val="accent1"/>
              </a:buClr>
              <a:buFont typeface="Wingdings" panose="05000000000000000000" pitchFamily="2" charset="2"/>
              <a:buChar char="Ø"/>
            </a:pPr>
            <a:r>
              <a:rPr lang="en-US" dirty="0">
                <a:sym typeface="Monotype Sorts" pitchFamily="2" charset="2"/>
              </a:rPr>
              <a:t>This arrangement is referred to as a </a:t>
            </a:r>
            <a:r>
              <a:rPr lang="en-US" i="1" dirty="0">
                <a:solidFill>
                  <a:schemeClr val="accent5"/>
                </a:solidFill>
                <a:sym typeface="Monotype Sorts" pitchFamily="2" charset="2"/>
              </a:rPr>
              <a:t>supersonic wind tunnel</a:t>
            </a:r>
            <a:r>
              <a:rPr lang="en-US" dirty="0">
                <a:sym typeface="Monotype Sorts" pitchFamily="2" charset="2"/>
              </a:rPr>
              <a:t>. The main source of pressure loss in a supersonic wind tunnel is the diffuser. </a:t>
            </a:r>
          </a:p>
          <a:p>
            <a:pPr lvl="1">
              <a:lnSpc>
                <a:spcPct val="120000"/>
              </a:lnSpc>
              <a:spcBef>
                <a:spcPts val="1200"/>
              </a:spcBef>
              <a:buClr>
                <a:schemeClr val="accent1"/>
              </a:buClr>
              <a:buFont typeface="Wingdings" panose="05000000000000000000" pitchFamily="2" charset="2"/>
              <a:buChar char="Ø"/>
            </a:pPr>
            <a:r>
              <a:rPr lang="en-US" dirty="0">
                <a:sym typeface="Monotype Sorts" pitchFamily="2" charset="2"/>
              </a:rPr>
              <a:t>Reducing the velocity of a supersonic flow progressively via consecutive oblique shocks to a low supersonic value and further reducing it to subsonic speeds across a normal shock results in a smaller total pressure loss compared to a single strong normal shock. </a:t>
            </a:r>
          </a:p>
          <a:p>
            <a:pPr lvl="1">
              <a:lnSpc>
                <a:spcPct val="120000"/>
              </a:lnSpc>
              <a:spcBef>
                <a:spcPts val="1200"/>
              </a:spcBef>
              <a:buClr>
                <a:schemeClr val="accent1"/>
              </a:buClr>
              <a:buFont typeface="Wingdings" panose="05000000000000000000" pitchFamily="2" charset="2"/>
              <a:buChar char="Ø"/>
            </a:pPr>
            <a:r>
              <a:rPr lang="en-US" dirty="0">
                <a:sym typeface="Monotype Sorts" pitchFamily="2" charset="2"/>
              </a:rPr>
              <a:t>An oblique shock diffuser is usually more efficient than a normal shock diffuser. However, due to the presence of shock wave – boundary layer interactions and the skin friction exerted on the surface, adds to inefficiencies.</a:t>
            </a:r>
            <a:endParaRPr lang="en-US" sz="2000" dirty="0">
              <a:sym typeface="Monotype Sorts" pitchFamily="2" charset="2"/>
            </a:endParaRPr>
          </a:p>
        </p:txBody>
      </p:sp>
      <p:sp>
        <p:nvSpPr>
          <p:cNvPr id="2" name="Slide Number Placeholder 1">
            <a:extLst>
              <a:ext uri="{FF2B5EF4-FFF2-40B4-BE49-F238E27FC236}">
                <a16:creationId xmlns:a16="http://schemas.microsoft.com/office/drawing/2014/main" id="{9FE0957A-FBD2-AA01-D003-F904DD01C34E}"/>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8</a:t>
            </a:fld>
            <a:endParaRPr lang="en-US"/>
          </a:p>
        </p:txBody>
      </p:sp>
      <p:grpSp>
        <p:nvGrpSpPr>
          <p:cNvPr id="7" name="Group 6">
            <a:extLst>
              <a:ext uri="{FF2B5EF4-FFF2-40B4-BE49-F238E27FC236}">
                <a16:creationId xmlns:a16="http://schemas.microsoft.com/office/drawing/2014/main" id="{42A58678-80C2-B383-2A33-2A9D0C53CB60}"/>
              </a:ext>
            </a:extLst>
          </p:cNvPr>
          <p:cNvGrpSpPr/>
          <p:nvPr/>
        </p:nvGrpSpPr>
        <p:grpSpPr>
          <a:xfrm>
            <a:off x="2214864" y="1386751"/>
            <a:ext cx="7995936" cy="2118449"/>
            <a:chOff x="2214864" y="1613806"/>
            <a:chExt cx="8214304" cy="2589297"/>
          </a:xfrm>
        </p:grpSpPr>
        <p:grpSp>
          <p:nvGrpSpPr>
            <p:cNvPr id="9" name="Group 8">
              <a:extLst>
                <a:ext uri="{FF2B5EF4-FFF2-40B4-BE49-F238E27FC236}">
                  <a16:creationId xmlns:a16="http://schemas.microsoft.com/office/drawing/2014/main" id="{83854D1C-D23D-839C-B94B-BE0ED42555DE}"/>
                </a:ext>
              </a:extLst>
            </p:cNvPr>
            <p:cNvGrpSpPr/>
            <p:nvPr/>
          </p:nvGrpSpPr>
          <p:grpSpPr>
            <a:xfrm>
              <a:off x="2506222" y="1648898"/>
              <a:ext cx="3803215" cy="2197817"/>
              <a:chOff x="4214612" y="2307508"/>
              <a:chExt cx="3803215" cy="2197817"/>
            </a:xfrm>
          </p:grpSpPr>
          <p:sp>
            <p:nvSpPr>
              <p:cNvPr id="51" name="Rectangle 50">
                <a:extLst>
                  <a:ext uri="{FF2B5EF4-FFF2-40B4-BE49-F238E27FC236}">
                    <a16:creationId xmlns:a16="http://schemas.microsoft.com/office/drawing/2014/main" id="{0FE342D1-ED2A-CD63-DDED-DD7F88D9AC3B}"/>
                  </a:ext>
                </a:extLst>
              </p:cNvPr>
              <p:cNvSpPr/>
              <p:nvPr/>
            </p:nvSpPr>
            <p:spPr>
              <a:xfrm>
                <a:off x="4238625" y="2628900"/>
                <a:ext cx="3714748" cy="1876425"/>
              </a:xfrm>
              <a:prstGeom prst="rect">
                <a:avLst/>
              </a:prstGeom>
              <a:pattFill prst="wdUpDiag">
                <a:fgClr>
                  <a:srgbClr val="1995A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pic>
            <p:nvPicPr>
              <p:cNvPr id="52" name="Picture 51">
                <a:extLst>
                  <a:ext uri="{FF2B5EF4-FFF2-40B4-BE49-F238E27FC236}">
                    <a16:creationId xmlns:a16="http://schemas.microsoft.com/office/drawing/2014/main" id="{A74C44BE-B6D7-0943-65C3-564D0F6433B9}"/>
                  </a:ext>
                </a:extLst>
              </p:cNvPr>
              <p:cNvPicPr>
                <a:picLocks noChangeAspect="1"/>
              </p:cNvPicPr>
              <p:nvPr/>
            </p:nvPicPr>
            <p:blipFill rotWithShape="1">
              <a:blip r:embed="rId3"/>
              <a:srcRect l="2017" r="2017" b="2646"/>
              <a:stretch/>
            </p:blipFill>
            <p:spPr>
              <a:xfrm>
                <a:off x="4238626" y="2767026"/>
                <a:ext cx="1971675" cy="848739"/>
              </a:xfrm>
              <a:prstGeom prst="rect">
                <a:avLst/>
              </a:prstGeom>
            </p:spPr>
          </p:pic>
          <p:pic>
            <p:nvPicPr>
              <p:cNvPr id="53" name="Picture 52">
                <a:extLst>
                  <a:ext uri="{FF2B5EF4-FFF2-40B4-BE49-F238E27FC236}">
                    <a16:creationId xmlns:a16="http://schemas.microsoft.com/office/drawing/2014/main" id="{79346196-4C73-6115-ADD5-342977C1B3FE}"/>
                  </a:ext>
                </a:extLst>
              </p:cNvPr>
              <p:cNvPicPr>
                <a:picLocks noChangeAspect="1"/>
              </p:cNvPicPr>
              <p:nvPr/>
            </p:nvPicPr>
            <p:blipFill rotWithShape="1">
              <a:blip r:embed="rId3"/>
              <a:srcRect l="2017" r="2017" b="2646"/>
              <a:stretch/>
            </p:blipFill>
            <p:spPr>
              <a:xfrm flipV="1">
                <a:off x="4238625" y="3500718"/>
                <a:ext cx="1971675" cy="848739"/>
              </a:xfrm>
              <a:prstGeom prst="rect">
                <a:avLst/>
              </a:prstGeom>
            </p:spPr>
          </p:pic>
          <p:sp>
            <p:nvSpPr>
              <p:cNvPr id="54" name="Rectangle 5">
                <a:extLst>
                  <a:ext uri="{FF2B5EF4-FFF2-40B4-BE49-F238E27FC236}">
                    <a16:creationId xmlns:a16="http://schemas.microsoft.com/office/drawing/2014/main" id="{6532A9E5-BB3D-FF65-835D-0660C1BCC371}"/>
                  </a:ext>
                </a:extLst>
              </p:cNvPr>
              <p:cNvSpPr/>
              <p:nvPr/>
            </p:nvSpPr>
            <p:spPr>
              <a:xfrm>
                <a:off x="4214612" y="2307508"/>
                <a:ext cx="3803215" cy="963023"/>
              </a:xfrm>
              <a:custGeom>
                <a:avLst/>
                <a:gdLst>
                  <a:gd name="connsiteX0" fmla="*/ 0 w 1304925"/>
                  <a:gd name="connsiteY0" fmla="*/ 0 h 466725"/>
                  <a:gd name="connsiteX1" fmla="*/ 1304925 w 1304925"/>
                  <a:gd name="connsiteY1" fmla="*/ 0 h 466725"/>
                  <a:gd name="connsiteX2" fmla="*/ 1304925 w 1304925"/>
                  <a:gd name="connsiteY2" fmla="*/ 466725 h 466725"/>
                  <a:gd name="connsiteX3" fmla="*/ 0 w 1304925"/>
                  <a:gd name="connsiteY3" fmla="*/ 466725 h 466725"/>
                  <a:gd name="connsiteX4" fmla="*/ 0 w 1304925"/>
                  <a:gd name="connsiteY4" fmla="*/ 0 h 466725"/>
                  <a:gd name="connsiteX0" fmla="*/ 0 w 1304925"/>
                  <a:gd name="connsiteY0" fmla="*/ 4815 h 471540"/>
                  <a:gd name="connsiteX1" fmla="*/ 251732 w 1304925"/>
                  <a:gd name="connsiteY1" fmla="*/ 0 h 471540"/>
                  <a:gd name="connsiteX2" fmla="*/ 1304925 w 1304925"/>
                  <a:gd name="connsiteY2" fmla="*/ 4815 h 471540"/>
                  <a:gd name="connsiteX3" fmla="*/ 1304925 w 1304925"/>
                  <a:gd name="connsiteY3" fmla="*/ 471540 h 471540"/>
                  <a:gd name="connsiteX4" fmla="*/ 0 w 1304925"/>
                  <a:gd name="connsiteY4" fmla="*/ 471540 h 471540"/>
                  <a:gd name="connsiteX5" fmla="*/ 0 w 1304925"/>
                  <a:gd name="connsiteY5" fmla="*/ 4815 h 471540"/>
                  <a:gd name="connsiteX0" fmla="*/ 0 w 1304925"/>
                  <a:gd name="connsiteY0" fmla="*/ 0 h 466725"/>
                  <a:gd name="connsiteX1" fmla="*/ 281877 w 1304925"/>
                  <a:gd name="connsiteY1" fmla="*/ 331805 h 466725"/>
                  <a:gd name="connsiteX2" fmla="*/ 1304925 w 1304925"/>
                  <a:gd name="connsiteY2" fmla="*/ 0 h 466725"/>
                  <a:gd name="connsiteX3" fmla="*/ 1304925 w 1304925"/>
                  <a:gd name="connsiteY3" fmla="*/ 466725 h 466725"/>
                  <a:gd name="connsiteX4" fmla="*/ 0 w 1304925"/>
                  <a:gd name="connsiteY4" fmla="*/ 466725 h 466725"/>
                  <a:gd name="connsiteX5" fmla="*/ 0 w 1304925"/>
                  <a:gd name="connsiteY5" fmla="*/ 0 h 466725"/>
                  <a:gd name="connsiteX0" fmla="*/ 0 w 1304925"/>
                  <a:gd name="connsiteY0" fmla="*/ 1026 h 467751"/>
                  <a:gd name="connsiteX1" fmla="*/ 281877 w 1304925"/>
                  <a:gd name="connsiteY1" fmla="*/ 332831 h 467751"/>
                  <a:gd name="connsiteX2" fmla="*/ 1304925 w 1304925"/>
                  <a:gd name="connsiteY2" fmla="*/ 1026 h 467751"/>
                  <a:gd name="connsiteX3" fmla="*/ 1304925 w 1304925"/>
                  <a:gd name="connsiteY3" fmla="*/ 467751 h 467751"/>
                  <a:gd name="connsiteX4" fmla="*/ 0 w 1304925"/>
                  <a:gd name="connsiteY4" fmla="*/ 467751 h 467751"/>
                  <a:gd name="connsiteX5" fmla="*/ 0 w 1304925"/>
                  <a:gd name="connsiteY5" fmla="*/ 1026 h 467751"/>
                  <a:gd name="connsiteX0" fmla="*/ 0 w 1304925"/>
                  <a:gd name="connsiteY0" fmla="*/ 1026 h 467751"/>
                  <a:gd name="connsiteX1" fmla="*/ 281877 w 1304925"/>
                  <a:gd name="connsiteY1" fmla="*/ 332831 h 467751"/>
                  <a:gd name="connsiteX2" fmla="*/ 1304925 w 1304925"/>
                  <a:gd name="connsiteY2" fmla="*/ 1026 h 467751"/>
                  <a:gd name="connsiteX3" fmla="*/ 1304925 w 1304925"/>
                  <a:gd name="connsiteY3" fmla="*/ 467751 h 467751"/>
                  <a:gd name="connsiteX4" fmla="*/ 0 w 1304925"/>
                  <a:gd name="connsiteY4" fmla="*/ 467751 h 467751"/>
                  <a:gd name="connsiteX5" fmla="*/ 0 w 1304925"/>
                  <a:gd name="connsiteY5" fmla="*/ 1026 h 467751"/>
                  <a:gd name="connsiteX0" fmla="*/ 0 w 1304925"/>
                  <a:gd name="connsiteY0" fmla="*/ 1055 h 467780"/>
                  <a:gd name="connsiteX1" fmla="*/ 317046 w 1304925"/>
                  <a:gd name="connsiteY1" fmla="*/ 322812 h 467780"/>
                  <a:gd name="connsiteX2" fmla="*/ 1304925 w 1304925"/>
                  <a:gd name="connsiteY2" fmla="*/ 1055 h 467780"/>
                  <a:gd name="connsiteX3" fmla="*/ 1304925 w 1304925"/>
                  <a:gd name="connsiteY3" fmla="*/ 467780 h 467780"/>
                  <a:gd name="connsiteX4" fmla="*/ 0 w 1304925"/>
                  <a:gd name="connsiteY4" fmla="*/ 467780 h 467780"/>
                  <a:gd name="connsiteX5" fmla="*/ 0 w 1304925"/>
                  <a:gd name="connsiteY5" fmla="*/ 1055 h 467780"/>
                  <a:gd name="connsiteX0" fmla="*/ 4375 w 1309300"/>
                  <a:gd name="connsiteY0" fmla="*/ 289605 h 756330"/>
                  <a:gd name="connsiteX1" fmla="*/ 321421 w 1309300"/>
                  <a:gd name="connsiteY1" fmla="*/ 611362 h 756330"/>
                  <a:gd name="connsiteX2" fmla="*/ 1309300 w 1309300"/>
                  <a:gd name="connsiteY2" fmla="*/ 289605 h 756330"/>
                  <a:gd name="connsiteX3" fmla="*/ 1309300 w 1309300"/>
                  <a:gd name="connsiteY3" fmla="*/ 756330 h 756330"/>
                  <a:gd name="connsiteX4" fmla="*/ 0 w 1309300"/>
                  <a:gd name="connsiteY4" fmla="*/ 0 h 756330"/>
                  <a:gd name="connsiteX5" fmla="*/ 4375 w 1309300"/>
                  <a:gd name="connsiteY5" fmla="*/ 289605 h 756330"/>
                  <a:gd name="connsiteX0" fmla="*/ 4375 w 1309300"/>
                  <a:gd name="connsiteY0" fmla="*/ 328193 h 649950"/>
                  <a:gd name="connsiteX1" fmla="*/ 321421 w 1309300"/>
                  <a:gd name="connsiteY1" fmla="*/ 649950 h 649950"/>
                  <a:gd name="connsiteX2" fmla="*/ 1309300 w 1309300"/>
                  <a:gd name="connsiteY2" fmla="*/ 328193 h 649950"/>
                  <a:gd name="connsiteX3" fmla="*/ 1309300 w 1309300"/>
                  <a:gd name="connsiteY3" fmla="*/ 0 h 649950"/>
                  <a:gd name="connsiteX4" fmla="*/ 0 w 1309300"/>
                  <a:gd name="connsiteY4" fmla="*/ 38588 h 649950"/>
                  <a:gd name="connsiteX5" fmla="*/ 4375 w 1309300"/>
                  <a:gd name="connsiteY5" fmla="*/ 328193 h 649950"/>
                  <a:gd name="connsiteX0" fmla="*/ 8750 w 1313675"/>
                  <a:gd name="connsiteY0" fmla="*/ 359064 h 680821"/>
                  <a:gd name="connsiteX1" fmla="*/ 325796 w 1313675"/>
                  <a:gd name="connsiteY1" fmla="*/ 680821 h 680821"/>
                  <a:gd name="connsiteX2" fmla="*/ 1313675 w 1313675"/>
                  <a:gd name="connsiteY2" fmla="*/ 359064 h 680821"/>
                  <a:gd name="connsiteX3" fmla="*/ 1313675 w 1313675"/>
                  <a:gd name="connsiteY3" fmla="*/ 30871 h 680821"/>
                  <a:gd name="connsiteX4" fmla="*/ 0 w 1313675"/>
                  <a:gd name="connsiteY4" fmla="*/ 0 h 680821"/>
                  <a:gd name="connsiteX5" fmla="*/ 8750 w 1313675"/>
                  <a:gd name="connsiteY5" fmla="*/ 359064 h 680821"/>
                  <a:gd name="connsiteX0" fmla="*/ 65623 w 1370548"/>
                  <a:gd name="connsiteY0" fmla="*/ 351346 h 673103"/>
                  <a:gd name="connsiteX1" fmla="*/ 382669 w 1370548"/>
                  <a:gd name="connsiteY1" fmla="*/ 673103 h 673103"/>
                  <a:gd name="connsiteX2" fmla="*/ 1370548 w 1370548"/>
                  <a:gd name="connsiteY2" fmla="*/ 351346 h 673103"/>
                  <a:gd name="connsiteX3" fmla="*/ 1370548 w 1370548"/>
                  <a:gd name="connsiteY3" fmla="*/ 23153 h 673103"/>
                  <a:gd name="connsiteX4" fmla="*/ 0 w 1370548"/>
                  <a:gd name="connsiteY4" fmla="*/ 0 h 673103"/>
                  <a:gd name="connsiteX5" fmla="*/ 65623 w 1370548"/>
                  <a:gd name="connsiteY5" fmla="*/ 351346 h 673103"/>
                  <a:gd name="connsiteX0" fmla="*/ 65623 w 1471169"/>
                  <a:gd name="connsiteY0" fmla="*/ 351346 h 673103"/>
                  <a:gd name="connsiteX1" fmla="*/ 382669 w 1471169"/>
                  <a:gd name="connsiteY1" fmla="*/ 673103 h 673103"/>
                  <a:gd name="connsiteX2" fmla="*/ 1370548 w 1471169"/>
                  <a:gd name="connsiteY2" fmla="*/ 351346 h 673103"/>
                  <a:gd name="connsiteX3" fmla="*/ 1471169 w 1471169"/>
                  <a:gd name="connsiteY3" fmla="*/ 3858 h 673103"/>
                  <a:gd name="connsiteX4" fmla="*/ 0 w 1471169"/>
                  <a:gd name="connsiteY4" fmla="*/ 0 h 673103"/>
                  <a:gd name="connsiteX5" fmla="*/ 65623 w 1471169"/>
                  <a:gd name="connsiteY5" fmla="*/ 351346 h 673103"/>
                  <a:gd name="connsiteX0" fmla="*/ 13125 w 1418671"/>
                  <a:gd name="connsiteY0" fmla="*/ 347488 h 669245"/>
                  <a:gd name="connsiteX1" fmla="*/ 330171 w 1418671"/>
                  <a:gd name="connsiteY1" fmla="*/ 669245 h 669245"/>
                  <a:gd name="connsiteX2" fmla="*/ 1318050 w 1418671"/>
                  <a:gd name="connsiteY2" fmla="*/ 347488 h 669245"/>
                  <a:gd name="connsiteX3" fmla="*/ 1418671 w 1418671"/>
                  <a:gd name="connsiteY3" fmla="*/ 0 h 669245"/>
                  <a:gd name="connsiteX4" fmla="*/ 0 w 1418671"/>
                  <a:gd name="connsiteY4" fmla="*/ 135060 h 669245"/>
                  <a:gd name="connsiteX5" fmla="*/ 13125 w 1418671"/>
                  <a:gd name="connsiteY5" fmla="*/ 347488 h 669245"/>
                  <a:gd name="connsiteX0" fmla="*/ 13125 w 1339924"/>
                  <a:gd name="connsiteY0" fmla="*/ 243300 h 565057"/>
                  <a:gd name="connsiteX1" fmla="*/ 330171 w 1339924"/>
                  <a:gd name="connsiteY1" fmla="*/ 565057 h 565057"/>
                  <a:gd name="connsiteX2" fmla="*/ 1318050 w 1339924"/>
                  <a:gd name="connsiteY2" fmla="*/ 243300 h 565057"/>
                  <a:gd name="connsiteX3" fmla="*/ 1339924 w 1339924"/>
                  <a:gd name="connsiteY3" fmla="*/ 0 h 565057"/>
                  <a:gd name="connsiteX4" fmla="*/ 0 w 1339924"/>
                  <a:gd name="connsiteY4" fmla="*/ 30872 h 565057"/>
                  <a:gd name="connsiteX5" fmla="*/ 13125 w 1339924"/>
                  <a:gd name="connsiteY5" fmla="*/ 243300 h 565057"/>
                  <a:gd name="connsiteX0" fmla="*/ 13125 w 1353350"/>
                  <a:gd name="connsiteY0" fmla="*/ 243300 h 565057"/>
                  <a:gd name="connsiteX1" fmla="*/ 330171 w 1353350"/>
                  <a:gd name="connsiteY1" fmla="*/ 565057 h 565057"/>
                  <a:gd name="connsiteX2" fmla="*/ 1268082 w 1353350"/>
                  <a:gd name="connsiteY2" fmla="*/ 236140 h 565057"/>
                  <a:gd name="connsiteX3" fmla="*/ 1318050 w 1353350"/>
                  <a:gd name="connsiteY3" fmla="*/ 243300 h 565057"/>
                  <a:gd name="connsiteX4" fmla="*/ 1339924 w 1353350"/>
                  <a:gd name="connsiteY4" fmla="*/ 0 h 565057"/>
                  <a:gd name="connsiteX5" fmla="*/ 0 w 1353350"/>
                  <a:gd name="connsiteY5" fmla="*/ 30872 h 565057"/>
                  <a:gd name="connsiteX6" fmla="*/ 13125 w 1353350"/>
                  <a:gd name="connsiteY6" fmla="*/ 243300 h 565057"/>
                  <a:gd name="connsiteX0" fmla="*/ 13125 w 2449876"/>
                  <a:gd name="connsiteY0" fmla="*/ 243300 h 565057"/>
                  <a:gd name="connsiteX1" fmla="*/ 330171 w 2449876"/>
                  <a:gd name="connsiteY1" fmla="*/ 565057 h 565057"/>
                  <a:gd name="connsiteX2" fmla="*/ 1268082 w 2449876"/>
                  <a:gd name="connsiteY2" fmla="*/ 236140 h 565057"/>
                  <a:gd name="connsiteX3" fmla="*/ 2449876 w 2449876"/>
                  <a:gd name="connsiteY3" fmla="*/ 227941 h 565057"/>
                  <a:gd name="connsiteX4" fmla="*/ 1339924 w 2449876"/>
                  <a:gd name="connsiteY4" fmla="*/ 0 h 565057"/>
                  <a:gd name="connsiteX5" fmla="*/ 0 w 2449876"/>
                  <a:gd name="connsiteY5" fmla="*/ 30872 h 565057"/>
                  <a:gd name="connsiteX6" fmla="*/ 13125 w 2449876"/>
                  <a:gd name="connsiteY6" fmla="*/ 243300 h 565057"/>
                  <a:gd name="connsiteX0" fmla="*/ 13125 w 2483359"/>
                  <a:gd name="connsiteY0" fmla="*/ 222821 h 544578"/>
                  <a:gd name="connsiteX1" fmla="*/ 330171 w 2483359"/>
                  <a:gd name="connsiteY1" fmla="*/ 544578 h 544578"/>
                  <a:gd name="connsiteX2" fmla="*/ 1268082 w 2483359"/>
                  <a:gd name="connsiteY2" fmla="*/ 215661 h 544578"/>
                  <a:gd name="connsiteX3" fmla="*/ 2449876 w 2483359"/>
                  <a:gd name="connsiteY3" fmla="*/ 207462 h 544578"/>
                  <a:gd name="connsiteX4" fmla="*/ 2483359 w 2483359"/>
                  <a:gd name="connsiteY4" fmla="*/ 0 h 544578"/>
                  <a:gd name="connsiteX5" fmla="*/ 0 w 2483359"/>
                  <a:gd name="connsiteY5" fmla="*/ 10393 h 544578"/>
                  <a:gd name="connsiteX6" fmla="*/ 13125 w 2483359"/>
                  <a:gd name="connsiteY6" fmla="*/ 222821 h 544578"/>
                  <a:gd name="connsiteX0" fmla="*/ 13125 w 2449876"/>
                  <a:gd name="connsiteY0" fmla="*/ 222821 h 544578"/>
                  <a:gd name="connsiteX1" fmla="*/ 330171 w 2449876"/>
                  <a:gd name="connsiteY1" fmla="*/ 544578 h 544578"/>
                  <a:gd name="connsiteX2" fmla="*/ 1268082 w 2449876"/>
                  <a:gd name="connsiteY2" fmla="*/ 215661 h 544578"/>
                  <a:gd name="connsiteX3" fmla="*/ 2449876 w 2449876"/>
                  <a:gd name="connsiteY3" fmla="*/ 207462 h 544578"/>
                  <a:gd name="connsiteX4" fmla="*/ 2436925 w 2449876"/>
                  <a:gd name="connsiteY4" fmla="*/ 0 h 544578"/>
                  <a:gd name="connsiteX5" fmla="*/ 0 w 2449876"/>
                  <a:gd name="connsiteY5" fmla="*/ 10393 h 544578"/>
                  <a:gd name="connsiteX6" fmla="*/ 13125 w 2449876"/>
                  <a:gd name="connsiteY6" fmla="*/ 222821 h 544578"/>
                  <a:gd name="connsiteX0" fmla="*/ 13125 w 2438267"/>
                  <a:gd name="connsiteY0" fmla="*/ 222821 h 544578"/>
                  <a:gd name="connsiteX1" fmla="*/ 330171 w 2438267"/>
                  <a:gd name="connsiteY1" fmla="*/ 544578 h 544578"/>
                  <a:gd name="connsiteX2" fmla="*/ 1268082 w 2438267"/>
                  <a:gd name="connsiteY2" fmla="*/ 215661 h 544578"/>
                  <a:gd name="connsiteX3" fmla="*/ 2438267 w 2438267"/>
                  <a:gd name="connsiteY3" fmla="*/ 192103 h 544578"/>
                  <a:gd name="connsiteX4" fmla="*/ 2436925 w 2438267"/>
                  <a:gd name="connsiteY4" fmla="*/ 0 h 544578"/>
                  <a:gd name="connsiteX5" fmla="*/ 0 w 2438267"/>
                  <a:gd name="connsiteY5" fmla="*/ 10393 h 544578"/>
                  <a:gd name="connsiteX6" fmla="*/ 13125 w 2438267"/>
                  <a:gd name="connsiteY6" fmla="*/ 222821 h 544578"/>
                  <a:gd name="connsiteX0" fmla="*/ 13125 w 2438267"/>
                  <a:gd name="connsiteY0" fmla="*/ 222821 h 544578"/>
                  <a:gd name="connsiteX1" fmla="*/ 330171 w 2438267"/>
                  <a:gd name="connsiteY1" fmla="*/ 544578 h 544578"/>
                  <a:gd name="connsiteX2" fmla="*/ 1268082 w 2438267"/>
                  <a:gd name="connsiteY2" fmla="*/ 215661 h 544578"/>
                  <a:gd name="connsiteX3" fmla="*/ 2438267 w 2438267"/>
                  <a:gd name="connsiteY3" fmla="*/ 202342 h 544578"/>
                  <a:gd name="connsiteX4" fmla="*/ 2436925 w 2438267"/>
                  <a:gd name="connsiteY4" fmla="*/ 0 h 544578"/>
                  <a:gd name="connsiteX5" fmla="*/ 0 w 2438267"/>
                  <a:gd name="connsiteY5" fmla="*/ 10393 h 544578"/>
                  <a:gd name="connsiteX6" fmla="*/ 13125 w 2438267"/>
                  <a:gd name="connsiteY6" fmla="*/ 222821 h 544578"/>
                  <a:gd name="connsiteX0" fmla="*/ 13125 w 2438267"/>
                  <a:gd name="connsiteY0" fmla="*/ 222821 h 544578"/>
                  <a:gd name="connsiteX1" fmla="*/ 330171 w 2438267"/>
                  <a:gd name="connsiteY1" fmla="*/ 544578 h 544578"/>
                  <a:gd name="connsiteX2" fmla="*/ 1268082 w 2438267"/>
                  <a:gd name="connsiteY2" fmla="*/ 215661 h 544578"/>
                  <a:gd name="connsiteX3" fmla="*/ 2438267 w 2438267"/>
                  <a:gd name="connsiteY3" fmla="*/ 202342 h 544578"/>
                  <a:gd name="connsiteX4" fmla="*/ 2436925 w 2438267"/>
                  <a:gd name="connsiteY4" fmla="*/ 0 h 544578"/>
                  <a:gd name="connsiteX5" fmla="*/ 0 w 2438267"/>
                  <a:gd name="connsiteY5" fmla="*/ 10393 h 544578"/>
                  <a:gd name="connsiteX6" fmla="*/ 13125 w 2438267"/>
                  <a:gd name="connsiteY6" fmla="*/ 222821 h 544578"/>
                  <a:gd name="connsiteX0" fmla="*/ 13125 w 2438267"/>
                  <a:gd name="connsiteY0" fmla="*/ 222821 h 544578"/>
                  <a:gd name="connsiteX1" fmla="*/ 330171 w 2438267"/>
                  <a:gd name="connsiteY1" fmla="*/ 544578 h 544578"/>
                  <a:gd name="connsiteX2" fmla="*/ 1268082 w 2438267"/>
                  <a:gd name="connsiteY2" fmla="*/ 215661 h 544578"/>
                  <a:gd name="connsiteX3" fmla="*/ 2438267 w 2438267"/>
                  <a:gd name="connsiteY3" fmla="*/ 202342 h 544578"/>
                  <a:gd name="connsiteX4" fmla="*/ 2436925 w 2438267"/>
                  <a:gd name="connsiteY4" fmla="*/ 0 h 544578"/>
                  <a:gd name="connsiteX5" fmla="*/ 0 w 2438267"/>
                  <a:gd name="connsiteY5" fmla="*/ 10393 h 544578"/>
                  <a:gd name="connsiteX6" fmla="*/ 13125 w 2438267"/>
                  <a:gd name="connsiteY6" fmla="*/ 222821 h 544578"/>
                  <a:gd name="connsiteX0" fmla="*/ 13125 w 2438267"/>
                  <a:gd name="connsiteY0" fmla="*/ 222821 h 544578"/>
                  <a:gd name="connsiteX1" fmla="*/ 330171 w 2438267"/>
                  <a:gd name="connsiteY1" fmla="*/ 544578 h 544578"/>
                  <a:gd name="connsiteX2" fmla="*/ 1268082 w 2438267"/>
                  <a:gd name="connsiteY2" fmla="*/ 215661 h 544578"/>
                  <a:gd name="connsiteX3" fmla="*/ 2438267 w 2438267"/>
                  <a:gd name="connsiteY3" fmla="*/ 202342 h 544578"/>
                  <a:gd name="connsiteX4" fmla="*/ 2436925 w 2438267"/>
                  <a:gd name="connsiteY4" fmla="*/ 0 h 544578"/>
                  <a:gd name="connsiteX5" fmla="*/ 0 w 2438267"/>
                  <a:gd name="connsiteY5" fmla="*/ 10393 h 544578"/>
                  <a:gd name="connsiteX6" fmla="*/ 13125 w 2438267"/>
                  <a:gd name="connsiteY6" fmla="*/ 222821 h 544578"/>
                  <a:gd name="connsiteX0" fmla="*/ 13125 w 2438267"/>
                  <a:gd name="connsiteY0" fmla="*/ 222821 h 544578"/>
                  <a:gd name="connsiteX1" fmla="*/ 330171 w 2438267"/>
                  <a:gd name="connsiteY1" fmla="*/ 544578 h 544578"/>
                  <a:gd name="connsiteX2" fmla="*/ 1268082 w 2438267"/>
                  <a:gd name="connsiteY2" fmla="*/ 215661 h 544578"/>
                  <a:gd name="connsiteX3" fmla="*/ 2438267 w 2438267"/>
                  <a:gd name="connsiteY3" fmla="*/ 222820 h 544578"/>
                  <a:gd name="connsiteX4" fmla="*/ 2436925 w 2438267"/>
                  <a:gd name="connsiteY4" fmla="*/ 0 h 544578"/>
                  <a:gd name="connsiteX5" fmla="*/ 0 w 2438267"/>
                  <a:gd name="connsiteY5" fmla="*/ 10393 h 544578"/>
                  <a:gd name="connsiteX6" fmla="*/ 13125 w 2438267"/>
                  <a:gd name="connsiteY6" fmla="*/ 222821 h 544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8267" h="544578">
                    <a:moveTo>
                      <a:pt x="13125" y="222821"/>
                    </a:moveTo>
                    <a:cubicBezTo>
                      <a:pt x="75177" y="315890"/>
                      <a:pt x="112684" y="544578"/>
                      <a:pt x="330171" y="544578"/>
                    </a:cubicBezTo>
                    <a:cubicBezTo>
                      <a:pt x="539330" y="543385"/>
                      <a:pt x="1103436" y="269287"/>
                      <a:pt x="1268082" y="215661"/>
                    </a:cubicBezTo>
                    <a:lnTo>
                      <a:pt x="2438267" y="222820"/>
                    </a:lnTo>
                    <a:cubicBezTo>
                      <a:pt x="2437820" y="158786"/>
                      <a:pt x="2437372" y="64034"/>
                      <a:pt x="2436925" y="0"/>
                    </a:cubicBezTo>
                    <a:lnTo>
                      <a:pt x="0" y="10393"/>
                    </a:lnTo>
                    <a:cubicBezTo>
                      <a:pt x="1458" y="106928"/>
                      <a:pt x="11667" y="126286"/>
                      <a:pt x="13125" y="222821"/>
                    </a:cubicBezTo>
                    <a:close/>
                  </a:path>
                </a:pathLst>
              </a:cu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grpSp>
        <p:cxnSp>
          <p:nvCxnSpPr>
            <p:cNvPr id="10" name="Straight Connector 9">
              <a:extLst>
                <a:ext uri="{FF2B5EF4-FFF2-40B4-BE49-F238E27FC236}">
                  <a16:creationId xmlns:a16="http://schemas.microsoft.com/office/drawing/2014/main" id="{A8418679-C5F4-D74E-DCDA-F9D665775BAE}"/>
                </a:ext>
              </a:extLst>
            </p:cNvPr>
            <p:cNvCxnSpPr>
              <a:cxnSpLocks/>
            </p:cNvCxnSpPr>
            <p:nvPr/>
          </p:nvCxnSpPr>
          <p:spPr>
            <a:xfrm>
              <a:off x="4501910" y="2144868"/>
              <a:ext cx="1746345" cy="0"/>
            </a:xfrm>
            <a:prstGeom prst="line">
              <a:avLst/>
            </a:prstGeom>
            <a:ln>
              <a:solidFill>
                <a:schemeClr val="tx1"/>
              </a:solidFill>
              <a:prstDash val="lgDash"/>
            </a:ln>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16F46073-29BE-BF10-D91C-EBAD9CE5591C}"/>
                </a:ext>
              </a:extLst>
            </p:cNvPr>
            <p:cNvCxnSpPr>
              <a:cxnSpLocks/>
            </p:cNvCxnSpPr>
            <p:nvPr/>
          </p:nvCxnSpPr>
          <p:spPr>
            <a:xfrm>
              <a:off x="4501909" y="3644217"/>
              <a:ext cx="1746345" cy="0"/>
            </a:xfrm>
            <a:prstGeom prst="line">
              <a:avLst/>
            </a:prstGeom>
            <a:ln>
              <a:solidFill>
                <a:schemeClr val="tx1"/>
              </a:solidFill>
              <a:prstDash val="lgDash"/>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3BF26F95-0536-78AE-E940-28EF1D51B4CC}"/>
                    </a:ext>
                  </a:extLst>
                </p:cNvPr>
                <p:cNvSpPr txBox="1"/>
                <p:nvPr/>
              </p:nvSpPr>
              <p:spPr>
                <a:xfrm rot="16200000">
                  <a:off x="1918059" y="2868395"/>
                  <a:ext cx="914400" cy="320790"/>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𝑝</m:t>
                            </m:r>
                          </m:e>
                          <m: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0</m:t>
                            </m:r>
                          </m:sub>
                        </m:sSub>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12" name="TextBox 11">
                  <a:extLst>
                    <a:ext uri="{FF2B5EF4-FFF2-40B4-BE49-F238E27FC236}">
                      <a16:creationId xmlns:a16="http://schemas.microsoft.com/office/drawing/2014/main" id="{AC735E66-4B37-4AD2-9282-D7B66D0B18B4}"/>
                    </a:ext>
                  </a:extLst>
                </p:cNvPr>
                <p:cNvSpPr txBox="1">
                  <a:spLocks noRot="1" noChangeAspect="1" noMove="1" noResize="1" noEditPoints="1" noAdjustHandles="1" noChangeArrowheads="1" noChangeShapeType="1" noTextEdit="1"/>
                </p:cNvSpPr>
                <p:nvPr/>
              </p:nvSpPr>
              <p:spPr>
                <a:xfrm rot="16200000">
                  <a:off x="1918059" y="2868395"/>
                  <a:ext cx="914400" cy="320790"/>
                </a:xfrm>
                <a:prstGeom prst="rect">
                  <a:avLst/>
                </a:prstGeom>
                <a:blipFill>
                  <a:blip r:embed="rId4"/>
                  <a:stretch>
                    <a:fillRect r="-7547"/>
                  </a:stretch>
                </a:blipFill>
              </p:spPr>
              <p:txBody>
                <a:bodyPr/>
                <a:lstStyle/>
                <a:p>
                  <a:r>
                    <a:rPr lang="en-US">
                      <a:noFill/>
                    </a:rPr>
                    <a:t> </a:t>
                  </a:r>
                </a:p>
              </p:txBody>
            </p:sp>
          </mc:Fallback>
        </mc:AlternateContent>
        <p:sp>
          <p:nvSpPr>
            <p:cNvPr id="13" name="Rectangle 5">
              <a:extLst>
                <a:ext uri="{FF2B5EF4-FFF2-40B4-BE49-F238E27FC236}">
                  <a16:creationId xmlns:a16="http://schemas.microsoft.com/office/drawing/2014/main" id="{05644FAA-12A3-8C9D-EC59-1C53C8DBDD81}"/>
                </a:ext>
              </a:extLst>
            </p:cNvPr>
            <p:cNvSpPr/>
            <p:nvPr/>
          </p:nvSpPr>
          <p:spPr>
            <a:xfrm flipV="1">
              <a:off x="2486001" y="3209336"/>
              <a:ext cx="3803215" cy="963023"/>
            </a:xfrm>
            <a:custGeom>
              <a:avLst/>
              <a:gdLst>
                <a:gd name="connsiteX0" fmla="*/ 0 w 1304925"/>
                <a:gd name="connsiteY0" fmla="*/ 0 h 466725"/>
                <a:gd name="connsiteX1" fmla="*/ 1304925 w 1304925"/>
                <a:gd name="connsiteY1" fmla="*/ 0 h 466725"/>
                <a:gd name="connsiteX2" fmla="*/ 1304925 w 1304925"/>
                <a:gd name="connsiteY2" fmla="*/ 466725 h 466725"/>
                <a:gd name="connsiteX3" fmla="*/ 0 w 1304925"/>
                <a:gd name="connsiteY3" fmla="*/ 466725 h 466725"/>
                <a:gd name="connsiteX4" fmla="*/ 0 w 1304925"/>
                <a:gd name="connsiteY4" fmla="*/ 0 h 466725"/>
                <a:gd name="connsiteX0" fmla="*/ 0 w 1304925"/>
                <a:gd name="connsiteY0" fmla="*/ 4815 h 471540"/>
                <a:gd name="connsiteX1" fmla="*/ 251732 w 1304925"/>
                <a:gd name="connsiteY1" fmla="*/ 0 h 471540"/>
                <a:gd name="connsiteX2" fmla="*/ 1304925 w 1304925"/>
                <a:gd name="connsiteY2" fmla="*/ 4815 h 471540"/>
                <a:gd name="connsiteX3" fmla="*/ 1304925 w 1304925"/>
                <a:gd name="connsiteY3" fmla="*/ 471540 h 471540"/>
                <a:gd name="connsiteX4" fmla="*/ 0 w 1304925"/>
                <a:gd name="connsiteY4" fmla="*/ 471540 h 471540"/>
                <a:gd name="connsiteX5" fmla="*/ 0 w 1304925"/>
                <a:gd name="connsiteY5" fmla="*/ 4815 h 471540"/>
                <a:gd name="connsiteX0" fmla="*/ 0 w 1304925"/>
                <a:gd name="connsiteY0" fmla="*/ 0 h 466725"/>
                <a:gd name="connsiteX1" fmla="*/ 281877 w 1304925"/>
                <a:gd name="connsiteY1" fmla="*/ 331805 h 466725"/>
                <a:gd name="connsiteX2" fmla="*/ 1304925 w 1304925"/>
                <a:gd name="connsiteY2" fmla="*/ 0 h 466725"/>
                <a:gd name="connsiteX3" fmla="*/ 1304925 w 1304925"/>
                <a:gd name="connsiteY3" fmla="*/ 466725 h 466725"/>
                <a:gd name="connsiteX4" fmla="*/ 0 w 1304925"/>
                <a:gd name="connsiteY4" fmla="*/ 466725 h 466725"/>
                <a:gd name="connsiteX5" fmla="*/ 0 w 1304925"/>
                <a:gd name="connsiteY5" fmla="*/ 0 h 466725"/>
                <a:gd name="connsiteX0" fmla="*/ 0 w 1304925"/>
                <a:gd name="connsiteY0" fmla="*/ 1026 h 467751"/>
                <a:gd name="connsiteX1" fmla="*/ 281877 w 1304925"/>
                <a:gd name="connsiteY1" fmla="*/ 332831 h 467751"/>
                <a:gd name="connsiteX2" fmla="*/ 1304925 w 1304925"/>
                <a:gd name="connsiteY2" fmla="*/ 1026 h 467751"/>
                <a:gd name="connsiteX3" fmla="*/ 1304925 w 1304925"/>
                <a:gd name="connsiteY3" fmla="*/ 467751 h 467751"/>
                <a:gd name="connsiteX4" fmla="*/ 0 w 1304925"/>
                <a:gd name="connsiteY4" fmla="*/ 467751 h 467751"/>
                <a:gd name="connsiteX5" fmla="*/ 0 w 1304925"/>
                <a:gd name="connsiteY5" fmla="*/ 1026 h 467751"/>
                <a:gd name="connsiteX0" fmla="*/ 0 w 1304925"/>
                <a:gd name="connsiteY0" fmla="*/ 1026 h 467751"/>
                <a:gd name="connsiteX1" fmla="*/ 281877 w 1304925"/>
                <a:gd name="connsiteY1" fmla="*/ 332831 h 467751"/>
                <a:gd name="connsiteX2" fmla="*/ 1304925 w 1304925"/>
                <a:gd name="connsiteY2" fmla="*/ 1026 h 467751"/>
                <a:gd name="connsiteX3" fmla="*/ 1304925 w 1304925"/>
                <a:gd name="connsiteY3" fmla="*/ 467751 h 467751"/>
                <a:gd name="connsiteX4" fmla="*/ 0 w 1304925"/>
                <a:gd name="connsiteY4" fmla="*/ 467751 h 467751"/>
                <a:gd name="connsiteX5" fmla="*/ 0 w 1304925"/>
                <a:gd name="connsiteY5" fmla="*/ 1026 h 467751"/>
                <a:gd name="connsiteX0" fmla="*/ 0 w 1304925"/>
                <a:gd name="connsiteY0" fmla="*/ 1055 h 467780"/>
                <a:gd name="connsiteX1" fmla="*/ 317046 w 1304925"/>
                <a:gd name="connsiteY1" fmla="*/ 322812 h 467780"/>
                <a:gd name="connsiteX2" fmla="*/ 1304925 w 1304925"/>
                <a:gd name="connsiteY2" fmla="*/ 1055 h 467780"/>
                <a:gd name="connsiteX3" fmla="*/ 1304925 w 1304925"/>
                <a:gd name="connsiteY3" fmla="*/ 467780 h 467780"/>
                <a:gd name="connsiteX4" fmla="*/ 0 w 1304925"/>
                <a:gd name="connsiteY4" fmla="*/ 467780 h 467780"/>
                <a:gd name="connsiteX5" fmla="*/ 0 w 1304925"/>
                <a:gd name="connsiteY5" fmla="*/ 1055 h 467780"/>
                <a:gd name="connsiteX0" fmla="*/ 4375 w 1309300"/>
                <a:gd name="connsiteY0" fmla="*/ 289605 h 756330"/>
                <a:gd name="connsiteX1" fmla="*/ 321421 w 1309300"/>
                <a:gd name="connsiteY1" fmla="*/ 611362 h 756330"/>
                <a:gd name="connsiteX2" fmla="*/ 1309300 w 1309300"/>
                <a:gd name="connsiteY2" fmla="*/ 289605 h 756330"/>
                <a:gd name="connsiteX3" fmla="*/ 1309300 w 1309300"/>
                <a:gd name="connsiteY3" fmla="*/ 756330 h 756330"/>
                <a:gd name="connsiteX4" fmla="*/ 0 w 1309300"/>
                <a:gd name="connsiteY4" fmla="*/ 0 h 756330"/>
                <a:gd name="connsiteX5" fmla="*/ 4375 w 1309300"/>
                <a:gd name="connsiteY5" fmla="*/ 289605 h 756330"/>
                <a:gd name="connsiteX0" fmla="*/ 4375 w 1309300"/>
                <a:gd name="connsiteY0" fmla="*/ 328193 h 649950"/>
                <a:gd name="connsiteX1" fmla="*/ 321421 w 1309300"/>
                <a:gd name="connsiteY1" fmla="*/ 649950 h 649950"/>
                <a:gd name="connsiteX2" fmla="*/ 1309300 w 1309300"/>
                <a:gd name="connsiteY2" fmla="*/ 328193 h 649950"/>
                <a:gd name="connsiteX3" fmla="*/ 1309300 w 1309300"/>
                <a:gd name="connsiteY3" fmla="*/ 0 h 649950"/>
                <a:gd name="connsiteX4" fmla="*/ 0 w 1309300"/>
                <a:gd name="connsiteY4" fmla="*/ 38588 h 649950"/>
                <a:gd name="connsiteX5" fmla="*/ 4375 w 1309300"/>
                <a:gd name="connsiteY5" fmla="*/ 328193 h 649950"/>
                <a:gd name="connsiteX0" fmla="*/ 8750 w 1313675"/>
                <a:gd name="connsiteY0" fmla="*/ 359064 h 680821"/>
                <a:gd name="connsiteX1" fmla="*/ 325796 w 1313675"/>
                <a:gd name="connsiteY1" fmla="*/ 680821 h 680821"/>
                <a:gd name="connsiteX2" fmla="*/ 1313675 w 1313675"/>
                <a:gd name="connsiteY2" fmla="*/ 359064 h 680821"/>
                <a:gd name="connsiteX3" fmla="*/ 1313675 w 1313675"/>
                <a:gd name="connsiteY3" fmla="*/ 30871 h 680821"/>
                <a:gd name="connsiteX4" fmla="*/ 0 w 1313675"/>
                <a:gd name="connsiteY4" fmla="*/ 0 h 680821"/>
                <a:gd name="connsiteX5" fmla="*/ 8750 w 1313675"/>
                <a:gd name="connsiteY5" fmla="*/ 359064 h 680821"/>
                <a:gd name="connsiteX0" fmla="*/ 65623 w 1370548"/>
                <a:gd name="connsiteY0" fmla="*/ 351346 h 673103"/>
                <a:gd name="connsiteX1" fmla="*/ 382669 w 1370548"/>
                <a:gd name="connsiteY1" fmla="*/ 673103 h 673103"/>
                <a:gd name="connsiteX2" fmla="*/ 1370548 w 1370548"/>
                <a:gd name="connsiteY2" fmla="*/ 351346 h 673103"/>
                <a:gd name="connsiteX3" fmla="*/ 1370548 w 1370548"/>
                <a:gd name="connsiteY3" fmla="*/ 23153 h 673103"/>
                <a:gd name="connsiteX4" fmla="*/ 0 w 1370548"/>
                <a:gd name="connsiteY4" fmla="*/ 0 h 673103"/>
                <a:gd name="connsiteX5" fmla="*/ 65623 w 1370548"/>
                <a:gd name="connsiteY5" fmla="*/ 351346 h 673103"/>
                <a:gd name="connsiteX0" fmla="*/ 65623 w 1471169"/>
                <a:gd name="connsiteY0" fmla="*/ 351346 h 673103"/>
                <a:gd name="connsiteX1" fmla="*/ 382669 w 1471169"/>
                <a:gd name="connsiteY1" fmla="*/ 673103 h 673103"/>
                <a:gd name="connsiteX2" fmla="*/ 1370548 w 1471169"/>
                <a:gd name="connsiteY2" fmla="*/ 351346 h 673103"/>
                <a:gd name="connsiteX3" fmla="*/ 1471169 w 1471169"/>
                <a:gd name="connsiteY3" fmla="*/ 3858 h 673103"/>
                <a:gd name="connsiteX4" fmla="*/ 0 w 1471169"/>
                <a:gd name="connsiteY4" fmla="*/ 0 h 673103"/>
                <a:gd name="connsiteX5" fmla="*/ 65623 w 1471169"/>
                <a:gd name="connsiteY5" fmla="*/ 351346 h 673103"/>
                <a:gd name="connsiteX0" fmla="*/ 13125 w 1418671"/>
                <a:gd name="connsiteY0" fmla="*/ 347488 h 669245"/>
                <a:gd name="connsiteX1" fmla="*/ 330171 w 1418671"/>
                <a:gd name="connsiteY1" fmla="*/ 669245 h 669245"/>
                <a:gd name="connsiteX2" fmla="*/ 1318050 w 1418671"/>
                <a:gd name="connsiteY2" fmla="*/ 347488 h 669245"/>
                <a:gd name="connsiteX3" fmla="*/ 1418671 w 1418671"/>
                <a:gd name="connsiteY3" fmla="*/ 0 h 669245"/>
                <a:gd name="connsiteX4" fmla="*/ 0 w 1418671"/>
                <a:gd name="connsiteY4" fmla="*/ 135060 h 669245"/>
                <a:gd name="connsiteX5" fmla="*/ 13125 w 1418671"/>
                <a:gd name="connsiteY5" fmla="*/ 347488 h 669245"/>
                <a:gd name="connsiteX0" fmla="*/ 13125 w 1339924"/>
                <a:gd name="connsiteY0" fmla="*/ 243300 h 565057"/>
                <a:gd name="connsiteX1" fmla="*/ 330171 w 1339924"/>
                <a:gd name="connsiteY1" fmla="*/ 565057 h 565057"/>
                <a:gd name="connsiteX2" fmla="*/ 1318050 w 1339924"/>
                <a:gd name="connsiteY2" fmla="*/ 243300 h 565057"/>
                <a:gd name="connsiteX3" fmla="*/ 1339924 w 1339924"/>
                <a:gd name="connsiteY3" fmla="*/ 0 h 565057"/>
                <a:gd name="connsiteX4" fmla="*/ 0 w 1339924"/>
                <a:gd name="connsiteY4" fmla="*/ 30872 h 565057"/>
                <a:gd name="connsiteX5" fmla="*/ 13125 w 1339924"/>
                <a:gd name="connsiteY5" fmla="*/ 243300 h 565057"/>
                <a:gd name="connsiteX0" fmla="*/ 13125 w 1353350"/>
                <a:gd name="connsiteY0" fmla="*/ 243300 h 565057"/>
                <a:gd name="connsiteX1" fmla="*/ 330171 w 1353350"/>
                <a:gd name="connsiteY1" fmla="*/ 565057 h 565057"/>
                <a:gd name="connsiteX2" fmla="*/ 1268082 w 1353350"/>
                <a:gd name="connsiteY2" fmla="*/ 236140 h 565057"/>
                <a:gd name="connsiteX3" fmla="*/ 1318050 w 1353350"/>
                <a:gd name="connsiteY3" fmla="*/ 243300 h 565057"/>
                <a:gd name="connsiteX4" fmla="*/ 1339924 w 1353350"/>
                <a:gd name="connsiteY4" fmla="*/ 0 h 565057"/>
                <a:gd name="connsiteX5" fmla="*/ 0 w 1353350"/>
                <a:gd name="connsiteY5" fmla="*/ 30872 h 565057"/>
                <a:gd name="connsiteX6" fmla="*/ 13125 w 1353350"/>
                <a:gd name="connsiteY6" fmla="*/ 243300 h 565057"/>
                <a:gd name="connsiteX0" fmla="*/ 13125 w 2449876"/>
                <a:gd name="connsiteY0" fmla="*/ 243300 h 565057"/>
                <a:gd name="connsiteX1" fmla="*/ 330171 w 2449876"/>
                <a:gd name="connsiteY1" fmla="*/ 565057 h 565057"/>
                <a:gd name="connsiteX2" fmla="*/ 1268082 w 2449876"/>
                <a:gd name="connsiteY2" fmla="*/ 236140 h 565057"/>
                <a:gd name="connsiteX3" fmla="*/ 2449876 w 2449876"/>
                <a:gd name="connsiteY3" fmla="*/ 227941 h 565057"/>
                <a:gd name="connsiteX4" fmla="*/ 1339924 w 2449876"/>
                <a:gd name="connsiteY4" fmla="*/ 0 h 565057"/>
                <a:gd name="connsiteX5" fmla="*/ 0 w 2449876"/>
                <a:gd name="connsiteY5" fmla="*/ 30872 h 565057"/>
                <a:gd name="connsiteX6" fmla="*/ 13125 w 2449876"/>
                <a:gd name="connsiteY6" fmla="*/ 243300 h 565057"/>
                <a:gd name="connsiteX0" fmla="*/ 13125 w 2483359"/>
                <a:gd name="connsiteY0" fmla="*/ 222821 h 544578"/>
                <a:gd name="connsiteX1" fmla="*/ 330171 w 2483359"/>
                <a:gd name="connsiteY1" fmla="*/ 544578 h 544578"/>
                <a:gd name="connsiteX2" fmla="*/ 1268082 w 2483359"/>
                <a:gd name="connsiteY2" fmla="*/ 215661 h 544578"/>
                <a:gd name="connsiteX3" fmla="*/ 2449876 w 2483359"/>
                <a:gd name="connsiteY3" fmla="*/ 207462 h 544578"/>
                <a:gd name="connsiteX4" fmla="*/ 2483359 w 2483359"/>
                <a:gd name="connsiteY4" fmla="*/ 0 h 544578"/>
                <a:gd name="connsiteX5" fmla="*/ 0 w 2483359"/>
                <a:gd name="connsiteY5" fmla="*/ 10393 h 544578"/>
                <a:gd name="connsiteX6" fmla="*/ 13125 w 2483359"/>
                <a:gd name="connsiteY6" fmla="*/ 222821 h 544578"/>
                <a:gd name="connsiteX0" fmla="*/ 13125 w 2449876"/>
                <a:gd name="connsiteY0" fmla="*/ 222821 h 544578"/>
                <a:gd name="connsiteX1" fmla="*/ 330171 w 2449876"/>
                <a:gd name="connsiteY1" fmla="*/ 544578 h 544578"/>
                <a:gd name="connsiteX2" fmla="*/ 1268082 w 2449876"/>
                <a:gd name="connsiteY2" fmla="*/ 215661 h 544578"/>
                <a:gd name="connsiteX3" fmla="*/ 2449876 w 2449876"/>
                <a:gd name="connsiteY3" fmla="*/ 207462 h 544578"/>
                <a:gd name="connsiteX4" fmla="*/ 2436925 w 2449876"/>
                <a:gd name="connsiteY4" fmla="*/ 0 h 544578"/>
                <a:gd name="connsiteX5" fmla="*/ 0 w 2449876"/>
                <a:gd name="connsiteY5" fmla="*/ 10393 h 544578"/>
                <a:gd name="connsiteX6" fmla="*/ 13125 w 2449876"/>
                <a:gd name="connsiteY6" fmla="*/ 222821 h 544578"/>
                <a:gd name="connsiteX0" fmla="*/ 13125 w 2438267"/>
                <a:gd name="connsiteY0" fmla="*/ 222821 h 544578"/>
                <a:gd name="connsiteX1" fmla="*/ 330171 w 2438267"/>
                <a:gd name="connsiteY1" fmla="*/ 544578 h 544578"/>
                <a:gd name="connsiteX2" fmla="*/ 1268082 w 2438267"/>
                <a:gd name="connsiteY2" fmla="*/ 215661 h 544578"/>
                <a:gd name="connsiteX3" fmla="*/ 2438267 w 2438267"/>
                <a:gd name="connsiteY3" fmla="*/ 192103 h 544578"/>
                <a:gd name="connsiteX4" fmla="*/ 2436925 w 2438267"/>
                <a:gd name="connsiteY4" fmla="*/ 0 h 544578"/>
                <a:gd name="connsiteX5" fmla="*/ 0 w 2438267"/>
                <a:gd name="connsiteY5" fmla="*/ 10393 h 544578"/>
                <a:gd name="connsiteX6" fmla="*/ 13125 w 2438267"/>
                <a:gd name="connsiteY6" fmla="*/ 222821 h 544578"/>
                <a:gd name="connsiteX0" fmla="*/ 13125 w 2438267"/>
                <a:gd name="connsiteY0" fmla="*/ 222821 h 544578"/>
                <a:gd name="connsiteX1" fmla="*/ 330171 w 2438267"/>
                <a:gd name="connsiteY1" fmla="*/ 544578 h 544578"/>
                <a:gd name="connsiteX2" fmla="*/ 1268082 w 2438267"/>
                <a:gd name="connsiteY2" fmla="*/ 215661 h 544578"/>
                <a:gd name="connsiteX3" fmla="*/ 2438267 w 2438267"/>
                <a:gd name="connsiteY3" fmla="*/ 202342 h 544578"/>
                <a:gd name="connsiteX4" fmla="*/ 2436925 w 2438267"/>
                <a:gd name="connsiteY4" fmla="*/ 0 h 544578"/>
                <a:gd name="connsiteX5" fmla="*/ 0 w 2438267"/>
                <a:gd name="connsiteY5" fmla="*/ 10393 h 544578"/>
                <a:gd name="connsiteX6" fmla="*/ 13125 w 2438267"/>
                <a:gd name="connsiteY6" fmla="*/ 222821 h 544578"/>
                <a:gd name="connsiteX0" fmla="*/ 13125 w 2438267"/>
                <a:gd name="connsiteY0" fmla="*/ 222821 h 544578"/>
                <a:gd name="connsiteX1" fmla="*/ 330171 w 2438267"/>
                <a:gd name="connsiteY1" fmla="*/ 544578 h 544578"/>
                <a:gd name="connsiteX2" fmla="*/ 1268082 w 2438267"/>
                <a:gd name="connsiteY2" fmla="*/ 215661 h 544578"/>
                <a:gd name="connsiteX3" fmla="*/ 2438267 w 2438267"/>
                <a:gd name="connsiteY3" fmla="*/ 202342 h 544578"/>
                <a:gd name="connsiteX4" fmla="*/ 2436925 w 2438267"/>
                <a:gd name="connsiteY4" fmla="*/ 0 h 544578"/>
                <a:gd name="connsiteX5" fmla="*/ 0 w 2438267"/>
                <a:gd name="connsiteY5" fmla="*/ 10393 h 544578"/>
                <a:gd name="connsiteX6" fmla="*/ 13125 w 2438267"/>
                <a:gd name="connsiteY6" fmla="*/ 222821 h 544578"/>
                <a:gd name="connsiteX0" fmla="*/ 13125 w 2438267"/>
                <a:gd name="connsiteY0" fmla="*/ 222821 h 544578"/>
                <a:gd name="connsiteX1" fmla="*/ 330171 w 2438267"/>
                <a:gd name="connsiteY1" fmla="*/ 544578 h 544578"/>
                <a:gd name="connsiteX2" fmla="*/ 1268082 w 2438267"/>
                <a:gd name="connsiteY2" fmla="*/ 215661 h 544578"/>
                <a:gd name="connsiteX3" fmla="*/ 2438267 w 2438267"/>
                <a:gd name="connsiteY3" fmla="*/ 202342 h 544578"/>
                <a:gd name="connsiteX4" fmla="*/ 2436925 w 2438267"/>
                <a:gd name="connsiteY4" fmla="*/ 0 h 544578"/>
                <a:gd name="connsiteX5" fmla="*/ 0 w 2438267"/>
                <a:gd name="connsiteY5" fmla="*/ 10393 h 544578"/>
                <a:gd name="connsiteX6" fmla="*/ 13125 w 2438267"/>
                <a:gd name="connsiteY6" fmla="*/ 222821 h 544578"/>
                <a:gd name="connsiteX0" fmla="*/ 13125 w 2438267"/>
                <a:gd name="connsiteY0" fmla="*/ 222821 h 544578"/>
                <a:gd name="connsiteX1" fmla="*/ 330171 w 2438267"/>
                <a:gd name="connsiteY1" fmla="*/ 544578 h 544578"/>
                <a:gd name="connsiteX2" fmla="*/ 1268082 w 2438267"/>
                <a:gd name="connsiteY2" fmla="*/ 215661 h 544578"/>
                <a:gd name="connsiteX3" fmla="*/ 2438267 w 2438267"/>
                <a:gd name="connsiteY3" fmla="*/ 202342 h 544578"/>
                <a:gd name="connsiteX4" fmla="*/ 2436925 w 2438267"/>
                <a:gd name="connsiteY4" fmla="*/ 0 h 544578"/>
                <a:gd name="connsiteX5" fmla="*/ 0 w 2438267"/>
                <a:gd name="connsiteY5" fmla="*/ 10393 h 544578"/>
                <a:gd name="connsiteX6" fmla="*/ 13125 w 2438267"/>
                <a:gd name="connsiteY6" fmla="*/ 222821 h 544578"/>
                <a:gd name="connsiteX0" fmla="*/ 13125 w 2438267"/>
                <a:gd name="connsiteY0" fmla="*/ 222821 h 544578"/>
                <a:gd name="connsiteX1" fmla="*/ 330171 w 2438267"/>
                <a:gd name="connsiteY1" fmla="*/ 544578 h 544578"/>
                <a:gd name="connsiteX2" fmla="*/ 1268082 w 2438267"/>
                <a:gd name="connsiteY2" fmla="*/ 215661 h 544578"/>
                <a:gd name="connsiteX3" fmla="*/ 2438267 w 2438267"/>
                <a:gd name="connsiteY3" fmla="*/ 222820 h 544578"/>
                <a:gd name="connsiteX4" fmla="*/ 2436925 w 2438267"/>
                <a:gd name="connsiteY4" fmla="*/ 0 h 544578"/>
                <a:gd name="connsiteX5" fmla="*/ 0 w 2438267"/>
                <a:gd name="connsiteY5" fmla="*/ 10393 h 544578"/>
                <a:gd name="connsiteX6" fmla="*/ 13125 w 2438267"/>
                <a:gd name="connsiteY6" fmla="*/ 222821 h 544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8267" h="544578">
                  <a:moveTo>
                    <a:pt x="13125" y="222821"/>
                  </a:moveTo>
                  <a:cubicBezTo>
                    <a:pt x="75177" y="315890"/>
                    <a:pt x="112684" y="544578"/>
                    <a:pt x="330171" y="544578"/>
                  </a:cubicBezTo>
                  <a:cubicBezTo>
                    <a:pt x="539330" y="543385"/>
                    <a:pt x="1103436" y="269287"/>
                    <a:pt x="1268082" y="215661"/>
                  </a:cubicBezTo>
                  <a:lnTo>
                    <a:pt x="2438267" y="222820"/>
                  </a:lnTo>
                  <a:cubicBezTo>
                    <a:pt x="2437820" y="158786"/>
                    <a:pt x="2437372" y="64034"/>
                    <a:pt x="2436925" y="0"/>
                  </a:cubicBezTo>
                  <a:lnTo>
                    <a:pt x="0" y="10393"/>
                  </a:lnTo>
                  <a:cubicBezTo>
                    <a:pt x="1458" y="106928"/>
                    <a:pt x="11667" y="126286"/>
                    <a:pt x="13125" y="222821"/>
                  </a:cubicBezTo>
                  <a:close/>
                </a:path>
              </a:pathLst>
            </a:cu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14" name="Rectangle 13">
              <a:extLst>
                <a:ext uri="{FF2B5EF4-FFF2-40B4-BE49-F238E27FC236}">
                  <a16:creationId xmlns:a16="http://schemas.microsoft.com/office/drawing/2014/main" id="{790ABF8A-2E92-3654-DA7E-ED2BBF8363B1}"/>
                </a:ext>
              </a:extLst>
            </p:cNvPr>
            <p:cNvSpPr/>
            <p:nvPr/>
          </p:nvSpPr>
          <p:spPr>
            <a:xfrm>
              <a:off x="4501909" y="2144868"/>
              <a:ext cx="1743069" cy="14993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cxnSp>
          <p:nvCxnSpPr>
            <p:cNvPr id="15" name="Straight Connector 14">
              <a:extLst>
                <a:ext uri="{FF2B5EF4-FFF2-40B4-BE49-F238E27FC236}">
                  <a16:creationId xmlns:a16="http://schemas.microsoft.com/office/drawing/2014/main" id="{A196AB64-F2DF-8921-3AFF-B84560F1BAFF}"/>
                </a:ext>
              </a:extLst>
            </p:cNvPr>
            <p:cNvCxnSpPr/>
            <p:nvPr/>
          </p:nvCxnSpPr>
          <p:spPr>
            <a:xfrm>
              <a:off x="4501909" y="2144868"/>
              <a:ext cx="17430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D6E9F9DD-C61B-2A1F-2B6A-028BF3A1915C}"/>
                </a:ext>
              </a:extLst>
            </p:cNvPr>
            <p:cNvCxnSpPr/>
            <p:nvPr/>
          </p:nvCxnSpPr>
          <p:spPr>
            <a:xfrm>
              <a:off x="4501908" y="3648664"/>
              <a:ext cx="17430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5DA21563-C6AD-631C-D161-F0CC6560CB5C}"/>
                </a:ext>
              </a:extLst>
            </p:cNvPr>
            <p:cNvGrpSpPr/>
            <p:nvPr/>
          </p:nvGrpSpPr>
          <p:grpSpPr>
            <a:xfrm>
              <a:off x="3805119" y="2144866"/>
              <a:ext cx="2443135" cy="1508245"/>
              <a:chOff x="6143239" y="2825300"/>
              <a:chExt cx="2443135" cy="1508245"/>
            </a:xfrm>
          </p:grpSpPr>
          <p:sp>
            <p:nvSpPr>
              <p:cNvPr id="44" name="Isosceles Triangle 43">
                <a:extLst>
                  <a:ext uri="{FF2B5EF4-FFF2-40B4-BE49-F238E27FC236}">
                    <a16:creationId xmlns:a16="http://schemas.microsoft.com/office/drawing/2014/main" id="{97F1E642-427A-C69B-094B-CC84958DD1E5}"/>
                  </a:ext>
                </a:extLst>
              </p:cNvPr>
              <p:cNvSpPr/>
              <p:nvPr/>
            </p:nvSpPr>
            <p:spPr>
              <a:xfrm rot="16200000">
                <a:off x="7224639" y="3326657"/>
                <a:ext cx="217283" cy="499619"/>
              </a:xfrm>
              <a:prstGeom prst="triangle">
                <a:avLst/>
              </a:prstGeom>
              <a:solidFill>
                <a:srgbClr val="7030A0"/>
              </a:solidFill>
              <a:ln>
                <a:solidFill>
                  <a:schemeClr val="tx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effectLst>
                    <a:outerShdw blurRad="38100" dist="38100" dir="2700000" algn="tl">
                      <a:srgbClr val="000000">
                        <a:alpha val="43137"/>
                      </a:srgbClr>
                    </a:outerShdw>
                  </a:effectLst>
                </a:endParaRPr>
              </a:p>
            </p:txBody>
          </p:sp>
          <p:cxnSp>
            <p:nvCxnSpPr>
              <p:cNvPr id="45" name="Straight Connector 44">
                <a:extLst>
                  <a:ext uri="{FF2B5EF4-FFF2-40B4-BE49-F238E27FC236}">
                    <a16:creationId xmlns:a16="http://schemas.microsoft.com/office/drawing/2014/main" id="{56293E54-1915-CE73-D31C-0D389DB58E1E}"/>
                  </a:ext>
                </a:extLst>
              </p:cNvPr>
              <p:cNvCxnSpPr>
                <a:cxnSpLocks/>
                <a:stCxn id="44" idx="0"/>
              </p:cNvCxnSpPr>
              <p:nvPr/>
            </p:nvCxnSpPr>
            <p:spPr>
              <a:xfrm flipV="1">
                <a:off x="7083471" y="2825300"/>
                <a:ext cx="1464899" cy="751166"/>
              </a:xfrm>
              <a:prstGeom prst="line">
                <a:avLst/>
              </a:prstGeom>
            </p:spPr>
            <p:style>
              <a:lnRef idx="1">
                <a:schemeClr val="accent6"/>
              </a:lnRef>
              <a:fillRef idx="0">
                <a:schemeClr val="accent6"/>
              </a:fillRef>
              <a:effectRef idx="0">
                <a:schemeClr val="accent6"/>
              </a:effectRef>
              <a:fontRef idx="minor">
                <a:schemeClr val="tx1"/>
              </a:fontRef>
            </p:style>
          </p:cxnSp>
          <p:cxnSp>
            <p:nvCxnSpPr>
              <p:cNvPr id="46" name="Straight Connector 45">
                <a:extLst>
                  <a:ext uri="{FF2B5EF4-FFF2-40B4-BE49-F238E27FC236}">
                    <a16:creationId xmlns:a16="http://schemas.microsoft.com/office/drawing/2014/main" id="{A921C84A-F090-B5C8-35B7-42F61A8AAEB1}"/>
                  </a:ext>
                </a:extLst>
              </p:cNvPr>
              <p:cNvCxnSpPr>
                <a:cxnSpLocks/>
              </p:cNvCxnSpPr>
              <p:nvPr/>
            </p:nvCxnSpPr>
            <p:spPr>
              <a:xfrm>
                <a:off x="7079756" y="3576466"/>
                <a:ext cx="1480548" cy="757079"/>
              </a:xfrm>
              <a:prstGeom prst="line">
                <a:avLst/>
              </a:prstGeom>
            </p:spPr>
            <p:style>
              <a:lnRef idx="1">
                <a:schemeClr val="accent6"/>
              </a:lnRef>
              <a:fillRef idx="0">
                <a:schemeClr val="accent6"/>
              </a:fillRef>
              <a:effectRef idx="0">
                <a:schemeClr val="accent6"/>
              </a:effectRef>
              <a:fontRef idx="minor">
                <a:schemeClr val="tx1"/>
              </a:fontRef>
            </p:style>
          </p:cxnSp>
          <p:cxnSp>
            <p:nvCxnSpPr>
              <p:cNvPr id="47" name="Straight Arrow Connector 46">
                <a:extLst>
                  <a:ext uri="{FF2B5EF4-FFF2-40B4-BE49-F238E27FC236}">
                    <a16:creationId xmlns:a16="http://schemas.microsoft.com/office/drawing/2014/main" id="{2742C7EB-D828-C841-8638-BD104B731467}"/>
                  </a:ext>
                </a:extLst>
              </p:cNvPr>
              <p:cNvCxnSpPr/>
              <p:nvPr/>
            </p:nvCxnSpPr>
            <p:spPr>
              <a:xfrm>
                <a:off x="6377056" y="3588952"/>
                <a:ext cx="621273" cy="0"/>
              </a:xfrm>
              <a:prstGeom prst="straightConnector1">
                <a:avLst/>
              </a:prstGeom>
              <a:ln w="38100">
                <a:solidFill>
                  <a:srgbClr val="D24726"/>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8" name="TextBox 47">
                    <a:extLst>
                      <a:ext uri="{FF2B5EF4-FFF2-40B4-BE49-F238E27FC236}">
                        <a16:creationId xmlns:a16="http://schemas.microsoft.com/office/drawing/2014/main" id="{2BFE385D-9B35-46B8-203B-745E4A5FACC3}"/>
                      </a:ext>
                    </a:extLst>
                  </p:cNvPr>
                  <p:cNvSpPr txBox="1"/>
                  <p:nvPr/>
                </p:nvSpPr>
                <p:spPr>
                  <a:xfrm>
                    <a:off x="6234313" y="3183267"/>
                    <a:ext cx="914400" cy="320790"/>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𝑀</m:t>
                              </m:r>
                            </m:e>
                            <m: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𝑒</m:t>
                              </m:r>
                            </m:sub>
                          </m:s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=2.5</m:t>
                          </m:r>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24" name="TextBox 23">
                    <a:extLst>
                      <a:ext uri="{FF2B5EF4-FFF2-40B4-BE49-F238E27FC236}">
                        <a16:creationId xmlns:a16="http://schemas.microsoft.com/office/drawing/2014/main" id="{A562BA6E-9B40-4228-9C61-F1C3B08D257B}"/>
                      </a:ext>
                    </a:extLst>
                  </p:cNvPr>
                  <p:cNvSpPr txBox="1">
                    <a:spLocks noRot="1" noChangeAspect="1" noMove="1" noResize="1" noEditPoints="1" noAdjustHandles="1" noChangeArrowheads="1" noChangeShapeType="1" noTextEdit="1"/>
                  </p:cNvSpPr>
                  <p:nvPr/>
                </p:nvSpPr>
                <p:spPr>
                  <a:xfrm>
                    <a:off x="6234313" y="3183267"/>
                    <a:ext cx="914400" cy="320790"/>
                  </a:xfrm>
                  <a:prstGeom prst="rect">
                    <a:avLst/>
                  </a:prstGeom>
                  <a:blipFill>
                    <a:blip r:embed="rId5"/>
                    <a:stretch>
                      <a:fillRect r="-4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9" name="TextBox 48">
                    <a:extLst>
                      <a:ext uri="{FF2B5EF4-FFF2-40B4-BE49-F238E27FC236}">
                        <a16:creationId xmlns:a16="http://schemas.microsoft.com/office/drawing/2014/main" id="{48281512-AB2D-B9C0-05E8-3D18F88AB2CA}"/>
                      </a:ext>
                    </a:extLst>
                  </p:cNvPr>
                  <p:cNvSpPr txBox="1"/>
                  <p:nvPr/>
                </p:nvSpPr>
                <p:spPr>
                  <a:xfrm>
                    <a:off x="6143239" y="3617616"/>
                    <a:ext cx="914400" cy="320790"/>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𝑝</m:t>
                              </m:r>
                            </m:e>
                            <m: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𝑒</m:t>
                              </m:r>
                            </m:sub>
                          </m:sSub>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25" name="TextBox 24">
                    <a:extLst>
                      <a:ext uri="{FF2B5EF4-FFF2-40B4-BE49-F238E27FC236}">
                        <a16:creationId xmlns:a16="http://schemas.microsoft.com/office/drawing/2014/main" id="{9AAE3114-7F0B-4D1B-B273-20B2E234E232}"/>
                      </a:ext>
                    </a:extLst>
                  </p:cNvPr>
                  <p:cNvSpPr txBox="1">
                    <a:spLocks noRot="1" noChangeAspect="1" noMove="1" noResize="1" noEditPoints="1" noAdjustHandles="1" noChangeArrowheads="1" noChangeShapeType="1" noTextEdit="1"/>
                  </p:cNvSpPr>
                  <p:nvPr/>
                </p:nvSpPr>
                <p:spPr>
                  <a:xfrm>
                    <a:off x="6143239" y="3617616"/>
                    <a:ext cx="914400" cy="320790"/>
                  </a:xfrm>
                  <a:prstGeom prst="rect">
                    <a:avLst/>
                  </a:prstGeom>
                  <a:blipFill>
                    <a:blip r:embed="rId6"/>
                    <a:stretch>
                      <a:fillRect b="-7692"/>
                    </a:stretch>
                  </a:blipFill>
                </p:spPr>
                <p:txBody>
                  <a:bodyPr/>
                  <a:lstStyle/>
                  <a:p>
                    <a:r>
                      <a:rPr lang="en-US">
                        <a:noFill/>
                      </a:rPr>
                      <a:t> </a:t>
                    </a:r>
                  </a:p>
                </p:txBody>
              </p:sp>
            </mc:Fallback>
          </mc:AlternateContent>
          <p:sp>
            <p:nvSpPr>
              <p:cNvPr id="50" name="TextBox 49">
                <a:extLst>
                  <a:ext uri="{FF2B5EF4-FFF2-40B4-BE49-F238E27FC236}">
                    <a16:creationId xmlns:a16="http://schemas.microsoft.com/office/drawing/2014/main" id="{287DCAF6-06C7-750E-79A8-205BC59A9CFC}"/>
                  </a:ext>
                </a:extLst>
              </p:cNvPr>
              <p:cNvSpPr txBox="1"/>
              <p:nvPr/>
            </p:nvSpPr>
            <p:spPr>
              <a:xfrm>
                <a:off x="7441320" y="3655846"/>
                <a:ext cx="1145054" cy="320790"/>
              </a:xfrm>
              <a:prstGeom prst="rect">
                <a:avLst/>
              </a:prstGeom>
            </p:spPr>
            <p:txBody>
              <a:bodyPr vert="horz" wrap="none" lIns="91440" tIns="45720" rIns="91440" bIns="45720" rtlCol="0">
                <a:noAutofit/>
              </a:bodyPr>
              <a:lstStyle/>
              <a:p>
                <a:pPr marL="0" indent="0" algn="l">
                  <a:lnSpc>
                    <a:spcPts val="1800"/>
                  </a:lnSpc>
                  <a:spcAft>
                    <a:spcPts val="600"/>
                  </a:spcAft>
                  <a:buNone/>
                </a:pPr>
                <a:r>
                  <a:rPr lang="en-US" sz="1600" dirty="0">
                    <a:solidFill>
                      <a:prstClr val="black">
                        <a:lumMod val="75000"/>
                        <a:lumOff val="25000"/>
                      </a:prstClr>
                    </a:solidFill>
                    <a:latin typeface="Segoe UI" panose="020B0502040204020203" pitchFamily="34" charset="0"/>
                    <a:cs typeface="Segoe UI" panose="020B0502040204020203" pitchFamily="34" charset="0"/>
                  </a:rPr>
                  <a:t>Test Model</a:t>
                </a:r>
              </a:p>
            </p:txBody>
          </p:sp>
        </p:grpSp>
        <p:sp>
          <p:nvSpPr>
            <p:cNvPr id="18" name="TextBox 17">
              <a:extLst>
                <a:ext uri="{FF2B5EF4-FFF2-40B4-BE49-F238E27FC236}">
                  <a16:creationId xmlns:a16="http://schemas.microsoft.com/office/drawing/2014/main" id="{970F2F83-A256-9163-59B9-FE369E6CC30F}"/>
                </a:ext>
              </a:extLst>
            </p:cNvPr>
            <p:cNvSpPr txBox="1"/>
            <p:nvPr/>
          </p:nvSpPr>
          <p:spPr>
            <a:xfrm>
              <a:off x="4750127" y="1749746"/>
              <a:ext cx="1310359" cy="320790"/>
            </a:xfrm>
            <a:prstGeom prst="rect">
              <a:avLst/>
            </a:prstGeom>
          </p:spPr>
          <p:txBody>
            <a:bodyPr vert="horz" wrap="none" lIns="91440" tIns="45720" rIns="91440" bIns="45720" rtlCol="0">
              <a:noAutofit/>
            </a:bodyPr>
            <a:lstStyle/>
            <a:p>
              <a:pPr marL="0" indent="0" algn="ctr">
                <a:lnSpc>
                  <a:spcPts val="1800"/>
                </a:lnSpc>
                <a:spcAft>
                  <a:spcPts val="600"/>
                </a:spcAft>
                <a:buNone/>
              </a:pPr>
              <a:r>
                <a:rPr lang="en-US" sz="1600" dirty="0">
                  <a:solidFill>
                    <a:prstClr val="black">
                      <a:lumMod val="75000"/>
                      <a:lumOff val="25000"/>
                    </a:prstClr>
                  </a:solidFill>
                  <a:latin typeface="Segoe UI" panose="020B0502040204020203" pitchFamily="34" charset="0"/>
                  <a:cs typeface="Segoe UI" panose="020B0502040204020203" pitchFamily="34" charset="0"/>
                </a:rPr>
                <a:t>Test Section</a:t>
              </a:r>
            </a:p>
          </p:txBody>
        </p:sp>
        <p:sp>
          <p:nvSpPr>
            <p:cNvPr id="19" name="Rectangle 18">
              <a:extLst>
                <a:ext uri="{FF2B5EF4-FFF2-40B4-BE49-F238E27FC236}">
                  <a16:creationId xmlns:a16="http://schemas.microsoft.com/office/drawing/2014/main" id="{E0556AAC-B753-3B24-6168-2959F1245E93}"/>
                </a:ext>
              </a:extLst>
            </p:cNvPr>
            <p:cNvSpPr/>
            <p:nvPr/>
          </p:nvSpPr>
          <p:spPr>
            <a:xfrm>
              <a:off x="6210250" y="1693461"/>
              <a:ext cx="3313845" cy="2485318"/>
            </a:xfrm>
            <a:prstGeom prst="rect">
              <a:avLst/>
            </a:prstGeom>
            <a:pattFill prst="wdUpDiag">
              <a:fgClr>
                <a:srgbClr val="1995A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0" name="Rectangle 12">
              <a:extLst>
                <a:ext uri="{FF2B5EF4-FFF2-40B4-BE49-F238E27FC236}">
                  <a16:creationId xmlns:a16="http://schemas.microsoft.com/office/drawing/2014/main" id="{9982DC79-C361-D1B6-F93D-710481B3E36C}"/>
                </a:ext>
              </a:extLst>
            </p:cNvPr>
            <p:cNvSpPr/>
            <p:nvPr/>
          </p:nvSpPr>
          <p:spPr>
            <a:xfrm>
              <a:off x="6197191" y="1613806"/>
              <a:ext cx="3376176" cy="821967"/>
            </a:xfrm>
            <a:custGeom>
              <a:avLst/>
              <a:gdLst>
                <a:gd name="connsiteX0" fmla="*/ 0 w 3505200"/>
                <a:gd name="connsiteY0" fmla="*/ 0 h 532878"/>
                <a:gd name="connsiteX1" fmla="*/ 3505200 w 3505200"/>
                <a:gd name="connsiteY1" fmla="*/ 0 h 532878"/>
                <a:gd name="connsiteX2" fmla="*/ 3505200 w 3505200"/>
                <a:gd name="connsiteY2" fmla="*/ 532878 h 532878"/>
                <a:gd name="connsiteX3" fmla="*/ 0 w 3505200"/>
                <a:gd name="connsiteY3" fmla="*/ 532878 h 532878"/>
                <a:gd name="connsiteX4" fmla="*/ 0 w 3505200"/>
                <a:gd name="connsiteY4" fmla="*/ 0 h 532878"/>
                <a:gd name="connsiteX0" fmla="*/ 0 w 3505200"/>
                <a:gd name="connsiteY0" fmla="*/ 0 h 532878"/>
                <a:gd name="connsiteX1" fmla="*/ 3505200 w 3505200"/>
                <a:gd name="connsiteY1" fmla="*/ 0 h 532878"/>
                <a:gd name="connsiteX2" fmla="*/ 3505200 w 3505200"/>
                <a:gd name="connsiteY2" fmla="*/ 532878 h 532878"/>
                <a:gd name="connsiteX3" fmla="*/ 1739900 w 3505200"/>
                <a:gd name="connsiteY3" fmla="*/ 526528 h 532878"/>
                <a:gd name="connsiteX4" fmla="*/ 0 w 3505200"/>
                <a:gd name="connsiteY4" fmla="*/ 532878 h 532878"/>
                <a:gd name="connsiteX5" fmla="*/ 0 w 3505200"/>
                <a:gd name="connsiteY5" fmla="*/ 0 h 532878"/>
                <a:gd name="connsiteX0" fmla="*/ 0 w 3505200"/>
                <a:gd name="connsiteY0" fmla="*/ 0 h 532878"/>
                <a:gd name="connsiteX1" fmla="*/ 3505200 w 3505200"/>
                <a:gd name="connsiteY1" fmla="*/ 0 h 532878"/>
                <a:gd name="connsiteX2" fmla="*/ 3505200 w 3505200"/>
                <a:gd name="connsiteY2" fmla="*/ 532878 h 532878"/>
                <a:gd name="connsiteX3" fmla="*/ 1739900 w 3505200"/>
                <a:gd name="connsiteY3" fmla="*/ 526528 h 532878"/>
                <a:gd name="connsiteX4" fmla="*/ 654050 w 3505200"/>
                <a:gd name="connsiteY4" fmla="*/ 520178 h 532878"/>
                <a:gd name="connsiteX5" fmla="*/ 0 w 3505200"/>
                <a:gd name="connsiteY5" fmla="*/ 532878 h 532878"/>
                <a:gd name="connsiteX6" fmla="*/ 0 w 3505200"/>
                <a:gd name="connsiteY6" fmla="*/ 0 h 532878"/>
                <a:gd name="connsiteX0" fmla="*/ 0 w 3505200"/>
                <a:gd name="connsiteY0" fmla="*/ 0 h 532878"/>
                <a:gd name="connsiteX1" fmla="*/ 3505200 w 3505200"/>
                <a:gd name="connsiteY1" fmla="*/ 0 h 532878"/>
                <a:gd name="connsiteX2" fmla="*/ 3505200 w 3505200"/>
                <a:gd name="connsiteY2" fmla="*/ 532878 h 532878"/>
                <a:gd name="connsiteX3" fmla="*/ 2882900 w 3505200"/>
                <a:gd name="connsiteY3" fmla="*/ 532878 h 532878"/>
                <a:gd name="connsiteX4" fmla="*/ 1739900 w 3505200"/>
                <a:gd name="connsiteY4" fmla="*/ 526528 h 532878"/>
                <a:gd name="connsiteX5" fmla="*/ 654050 w 3505200"/>
                <a:gd name="connsiteY5" fmla="*/ 520178 h 532878"/>
                <a:gd name="connsiteX6" fmla="*/ 0 w 3505200"/>
                <a:gd name="connsiteY6" fmla="*/ 532878 h 532878"/>
                <a:gd name="connsiteX7" fmla="*/ 0 w 3505200"/>
                <a:gd name="connsiteY7" fmla="*/ 0 h 532878"/>
                <a:gd name="connsiteX0" fmla="*/ 0 w 3505200"/>
                <a:gd name="connsiteY0" fmla="*/ 0 h 653528"/>
                <a:gd name="connsiteX1" fmla="*/ 3505200 w 3505200"/>
                <a:gd name="connsiteY1" fmla="*/ 0 h 653528"/>
                <a:gd name="connsiteX2" fmla="*/ 3505200 w 3505200"/>
                <a:gd name="connsiteY2" fmla="*/ 532878 h 653528"/>
                <a:gd name="connsiteX3" fmla="*/ 2882900 w 3505200"/>
                <a:gd name="connsiteY3" fmla="*/ 532878 h 653528"/>
                <a:gd name="connsiteX4" fmla="*/ 1758950 w 3505200"/>
                <a:gd name="connsiteY4" fmla="*/ 653528 h 653528"/>
                <a:gd name="connsiteX5" fmla="*/ 654050 w 3505200"/>
                <a:gd name="connsiteY5" fmla="*/ 520178 h 653528"/>
                <a:gd name="connsiteX6" fmla="*/ 0 w 3505200"/>
                <a:gd name="connsiteY6" fmla="*/ 532878 h 653528"/>
                <a:gd name="connsiteX7" fmla="*/ 0 w 3505200"/>
                <a:gd name="connsiteY7" fmla="*/ 0 h 653528"/>
                <a:gd name="connsiteX0" fmla="*/ 0 w 3505200"/>
                <a:gd name="connsiteY0" fmla="*/ 0 h 653560"/>
                <a:gd name="connsiteX1" fmla="*/ 3505200 w 3505200"/>
                <a:gd name="connsiteY1" fmla="*/ 0 h 653560"/>
                <a:gd name="connsiteX2" fmla="*/ 3505200 w 3505200"/>
                <a:gd name="connsiteY2" fmla="*/ 532878 h 653560"/>
                <a:gd name="connsiteX3" fmla="*/ 2882900 w 3505200"/>
                <a:gd name="connsiteY3" fmla="*/ 532878 h 653560"/>
                <a:gd name="connsiteX4" fmla="*/ 1758950 w 3505200"/>
                <a:gd name="connsiteY4" fmla="*/ 653528 h 653560"/>
                <a:gd name="connsiteX5" fmla="*/ 654050 w 3505200"/>
                <a:gd name="connsiteY5" fmla="*/ 520178 h 653560"/>
                <a:gd name="connsiteX6" fmla="*/ 0 w 3505200"/>
                <a:gd name="connsiteY6" fmla="*/ 532878 h 653560"/>
                <a:gd name="connsiteX7" fmla="*/ 0 w 3505200"/>
                <a:gd name="connsiteY7" fmla="*/ 0 h 653560"/>
                <a:gd name="connsiteX0" fmla="*/ 0 w 3505200"/>
                <a:gd name="connsiteY0" fmla="*/ 0 h 653560"/>
                <a:gd name="connsiteX1" fmla="*/ 3505200 w 3505200"/>
                <a:gd name="connsiteY1" fmla="*/ 0 h 653560"/>
                <a:gd name="connsiteX2" fmla="*/ 3505200 w 3505200"/>
                <a:gd name="connsiteY2" fmla="*/ 532878 h 653560"/>
                <a:gd name="connsiteX3" fmla="*/ 2882900 w 3505200"/>
                <a:gd name="connsiteY3" fmla="*/ 532878 h 653560"/>
                <a:gd name="connsiteX4" fmla="*/ 1758950 w 3505200"/>
                <a:gd name="connsiteY4" fmla="*/ 653528 h 653560"/>
                <a:gd name="connsiteX5" fmla="*/ 654050 w 3505200"/>
                <a:gd name="connsiteY5" fmla="*/ 520178 h 653560"/>
                <a:gd name="connsiteX6" fmla="*/ 0 w 3505200"/>
                <a:gd name="connsiteY6" fmla="*/ 532878 h 653560"/>
                <a:gd name="connsiteX7" fmla="*/ 0 w 3505200"/>
                <a:gd name="connsiteY7" fmla="*/ 0 h 653560"/>
                <a:gd name="connsiteX0" fmla="*/ 0 w 3505200"/>
                <a:gd name="connsiteY0" fmla="*/ 0 h 653560"/>
                <a:gd name="connsiteX1" fmla="*/ 3505200 w 3505200"/>
                <a:gd name="connsiteY1" fmla="*/ 0 h 653560"/>
                <a:gd name="connsiteX2" fmla="*/ 3505200 w 3505200"/>
                <a:gd name="connsiteY2" fmla="*/ 532878 h 653560"/>
                <a:gd name="connsiteX3" fmla="*/ 2882900 w 3505200"/>
                <a:gd name="connsiteY3" fmla="*/ 532878 h 653560"/>
                <a:gd name="connsiteX4" fmla="*/ 1758950 w 3505200"/>
                <a:gd name="connsiteY4" fmla="*/ 653528 h 653560"/>
                <a:gd name="connsiteX5" fmla="*/ 654050 w 3505200"/>
                <a:gd name="connsiteY5" fmla="*/ 520178 h 653560"/>
                <a:gd name="connsiteX6" fmla="*/ 0 w 3505200"/>
                <a:gd name="connsiteY6" fmla="*/ 532878 h 653560"/>
                <a:gd name="connsiteX7" fmla="*/ 0 w 3505200"/>
                <a:gd name="connsiteY7" fmla="*/ 0 h 653560"/>
                <a:gd name="connsiteX0" fmla="*/ 0 w 3505200"/>
                <a:gd name="connsiteY0" fmla="*/ 0 h 653560"/>
                <a:gd name="connsiteX1" fmla="*/ 3505200 w 3505200"/>
                <a:gd name="connsiteY1" fmla="*/ 0 h 653560"/>
                <a:gd name="connsiteX2" fmla="*/ 3505200 w 3505200"/>
                <a:gd name="connsiteY2" fmla="*/ 532878 h 653560"/>
                <a:gd name="connsiteX3" fmla="*/ 2882900 w 3505200"/>
                <a:gd name="connsiteY3" fmla="*/ 532878 h 653560"/>
                <a:gd name="connsiteX4" fmla="*/ 1758950 w 3505200"/>
                <a:gd name="connsiteY4" fmla="*/ 653528 h 653560"/>
                <a:gd name="connsiteX5" fmla="*/ 654050 w 3505200"/>
                <a:gd name="connsiteY5" fmla="*/ 520178 h 653560"/>
                <a:gd name="connsiteX6" fmla="*/ 0 w 3505200"/>
                <a:gd name="connsiteY6" fmla="*/ 532878 h 653560"/>
                <a:gd name="connsiteX7" fmla="*/ 0 w 3505200"/>
                <a:gd name="connsiteY7" fmla="*/ 0 h 653560"/>
                <a:gd name="connsiteX0" fmla="*/ 0 w 3505200"/>
                <a:gd name="connsiteY0" fmla="*/ 0 h 656022"/>
                <a:gd name="connsiteX1" fmla="*/ 3505200 w 3505200"/>
                <a:gd name="connsiteY1" fmla="*/ 0 h 656022"/>
                <a:gd name="connsiteX2" fmla="*/ 3505200 w 3505200"/>
                <a:gd name="connsiteY2" fmla="*/ 532878 h 656022"/>
                <a:gd name="connsiteX3" fmla="*/ 2908300 w 3505200"/>
                <a:gd name="connsiteY3" fmla="*/ 374128 h 656022"/>
                <a:gd name="connsiteX4" fmla="*/ 1758950 w 3505200"/>
                <a:gd name="connsiteY4" fmla="*/ 653528 h 656022"/>
                <a:gd name="connsiteX5" fmla="*/ 654050 w 3505200"/>
                <a:gd name="connsiteY5" fmla="*/ 520178 h 656022"/>
                <a:gd name="connsiteX6" fmla="*/ 0 w 3505200"/>
                <a:gd name="connsiteY6" fmla="*/ 532878 h 656022"/>
                <a:gd name="connsiteX7" fmla="*/ 0 w 3505200"/>
                <a:gd name="connsiteY7" fmla="*/ 0 h 656022"/>
                <a:gd name="connsiteX0" fmla="*/ 0 w 3505200"/>
                <a:gd name="connsiteY0" fmla="*/ 0 h 656022"/>
                <a:gd name="connsiteX1" fmla="*/ 3505200 w 3505200"/>
                <a:gd name="connsiteY1" fmla="*/ 0 h 656022"/>
                <a:gd name="connsiteX2" fmla="*/ 3486150 w 3505200"/>
                <a:gd name="connsiteY2" fmla="*/ 304278 h 656022"/>
                <a:gd name="connsiteX3" fmla="*/ 2908300 w 3505200"/>
                <a:gd name="connsiteY3" fmla="*/ 374128 h 656022"/>
                <a:gd name="connsiteX4" fmla="*/ 1758950 w 3505200"/>
                <a:gd name="connsiteY4" fmla="*/ 653528 h 656022"/>
                <a:gd name="connsiteX5" fmla="*/ 654050 w 3505200"/>
                <a:gd name="connsiteY5" fmla="*/ 520178 h 656022"/>
                <a:gd name="connsiteX6" fmla="*/ 0 w 3505200"/>
                <a:gd name="connsiteY6" fmla="*/ 532878 h 656022"/>
                <a:gd name="connsiteX7" fmla="*/ 0 w 3505200"/>
                <a:gd name="connsiteY7" fmla="*/ 0 h 656022"/>
                <a:gd name="connsiteX0" fmla="*/ 0 w 3505200"/>
                <a:gd name="connsiteY0" fmla="*/ 0 h 657198"/>
                <a:gd name="connsiteX1" fmla="*/ 3505200 w 3505200"/>
                <a:gd name="connsiteY1" fmla="*/ 0 h 657198"/>
                <a:gd name="connsiteX2" fmla="*/ 3486150 w 3505200"/>
                <a:gd name="connsiteY2" fmla="*/ 304278 h 657198"/>
                <a:gd name="connsiteX3" fmla="*/ 2908300 w 3505200"/>
                <a:gd name="connsiteY3" fmla="*/ 374128 h 657198"/>
                <a:gd name="connsiteX4" fmla="*/ 1758950 w 3505200"/>
                <a:gd name="connsiteY4" fmla="*/ 653528 h 657198"/>
                <a:gd name="connsiteX5" fmla="*/ 654050 w 3505200"/>
                <a:gd name="connsiteY5" fmla="*/ 520178 h 657198"/>
                <a:gd name="connsiteX6" fmla="*/ 6350 w 3505200"/>
                <a:gd name="connsiteY6" fmla="*/ 323328 h 657198"/>
                <a:gd name="connsiteX7" fmla="*/ 0 w 3505200"/>
                <a:gd name="connsiteY7" fmla="*/ 0 h 657198"/>
                <a:gd name="connsiteX0" fmla="*/ 0 w 3505200"/>
                <a:gd name="connsiteY0" fmla="*/ 0 h 657198"/>
                <a:gd name="connsiteX1" fmla="*/ 3505200 w 3505200"/>
                <a:gd name="connsiteY1" fmla="*/ 0 h 657198"/>
                <a:gd name="connsiteX2" fmla="*/ 3486150 w 3505200"/>
                <a:gd name="connsiteY2" fmla="*/ 304278 h 657198"/>
                <a:gd name="connsiteX3" fmla="*/ 2908300 w 3505200"/>
                <a:gd name="connsiteY3" fmla="*/ 374128 h 657198"/>
                <a:gd name="connsiteX4" fmla="*/ 1758950 w 3505200"/>
                <a:gd name="connsiteY4" fmla="*/ 653528 h 657198"/>
                <a:gd name="connsiteX5" fmla="*/ 654050 w 3505200"/>
                <a:gd name="connsiteY5" fmla="*/ 520178 h 657198"/>
                <a:gd name="connsiteX6" fmla="*/ 6350 w 3505200"/>
                <a:gd name="connsiteY6" fmla="*/ 323328 h 657198"/>
                <a:gd name="connsiteX7" fmla="*/ 0 w 3505200"/>
                <a:gd name="connsiteY7" fmla="*/ 0 h 657198"/>
                <a:gd name="connsiteX0" fmla="*/ 0 w 3505200"/>
                <a:gd name="connsiteY0" fmla="*/ 0 h 657323"/>
                <a:gd name="connsiteX1" fmla="*/ 3505200 w 3505200"/>
                <a:gd name="connsiteY1" fmla="*/ 0 h 657323"/>
                <a:gd name="connsiteX2" fmla="*/ 3486150 w 3505200"/>
                <a:gd name="connsiteY2" fmla="*/ 304278 h 657323"/>
                <a:gd name="connsiteX3" fmla="*/ 2908300 w 3505200"/>
                <a:gd name="connsiteY3" fmla="*/ 374128 h 657323"/>
                <a:gd name="connsiteX4" fmla="*/ 1758950 w 3505200"/>
                <a:gd name="connsiteY4" fmla="*/ 653528 h 657323"/>
                <a:gd name="connsiteX5" fmla="*/ 654050 w 3505200"/>
                <a:gd name="connsiteY5" fmla="*/ 520178 h 657323"/>
                <a:gd name="connsiteX6" fmla="*/ 12700 w 3505200"/>
                <a:gd name="connsiteY6" fmla="*/ 297928 h 657323"/>
                <a:gd name="connsiteX7" fmla="*/ 0 w 3505200"/>
                <a:gd name="connsiteY7" fmla="*/ 0 h 657323"/>
                <a:gd name="connsiteX0" fmla="*/ 0 w 3505200"/>
                <a:gd name="connsiteY0" fmla="*/ 0 h 653531"/>
                <a:gd name="connsiteX1" fmla="*/ 3505200 w 3505200"/>
                <a:gd name="connsiteY1" fmla="*/ 0 h 653531"/>
                <a:gd name="connsiteX2" fmla="*/ 3486150 w 3505200"/>
                <a:gd name="connsiteY2" fmla="*/ 304278 h 653531"/>
                <a:gd name="connsiteX3" fmla="*/ 2908300 w 3505200"/>
                <a:gd name="connsiteY3" fmla="*/ 374128 h 653531"/>
                <a:gd name="connsiteX4" fmla="*/ 1758950 w 3505200"/>
                <a:gd name="connsiteY4" fmla="*/ 653528 h 653531"/>
                <a:gd name="connsiteX5" fmla="*/ 673100 w 3505200"/>
                <a:gd name="connsiteY5" fmla="*/ 380478 h 653531"/>
                <a:gd name="connsiteX6" fmla="*/ 12700 w 3505200"/>
                <a:gd name="connsiteY6" fmla="*/ 297928 h 653531"/>
                <a:gd name="connsiteX7" fmla="*/ 0 w 3505200"/>
                <a:gd name="connsiteY7" fmla="*/ 0 h 653531"/>
                <a:gd name="connsiteX0" fmla="*/ 0 w 3517900"/>
                <a:gd name="connsiteY0" fmla="*/ 0 h 653531"/>
                <a:gd name="connsiteX1" fmla="*/ 3505200 w 3517900"/>
                <a:gd name="connsiteY1" fmla="*/ 0 h 653531"/>
                <a:gd name="connsiteX2" fmla="*/ 3517900 w 3517900"/>
                <a:gd name="connsiteY2" fmla="*/ 304278 h 653531"/>
                <a:gd name="connsiteX3" fmla="*/ 2908300 w 3517900"/>
                <a:gd name="connsiteY3" fmla="*/ 374128 h 653531"/>
                <a:gd name="connsiteX4" fmla="*/ 1758950 w 3517900"/>
                <a:gd name="connsiteY4" fmla="*/ 653528 h 653531"/>
                <a:gd name="connsiteX5" fmla="*/ 673100 w 3517900"/>
                <a:gd name="connsiteY5" fmla="*/ 380478 h 653531"/>
                <a:gd name="connsiteX6" fmla="*/ 12700 w 3517900"/>
                <a:gd name="connsiteY6" fmla="*/ 297928 h 653531"/>
                <a:gd name="connsiteX7" fmla="*/ 0 w 3517900"/>
                <a:gd name="connsiteY7" fmla="*/ 0 h 653531"/>
                <a:gd name="connsiteX0" fmla="*/ 0 w 3505200"/>
                <a:gd name="connsiteY0" fmla="*/ 0 h 653531"/>
                <a:gd name="connsiteX1" fmla="*/ 3505200 w 3505200"/>
                <a:gd name="connsiteY1" fmla="*/ 0 h 653531"/>
                <a:gd name="connsiteX2" fmla="*/ 3498850 w 3505200"/>
                <a:gd name="connsiteY2" fmla="*/ 304278 h 653531"/>
                <a:gd name="connsiteX3" fmla="*/ 2908300 w 3505200"/>
                <a:gd name="connsiteY3" fmla="*/ 374128 h 653531"/>
                <a:gd name="connsiteX4" fmla="*/ 1758950 w 3505200"/>
                <a:gd name="connsiteY4" fmla="*/ 653528 h 653531"/>
                <a:gd name="connsiteX5" fmla="*/ 673100 w 3505200"/>
                <a:gd name="connsiteY5" fmla="*/ 380478 h 653531"/>
                <a:gd name="connsiteX6" fmla="*/ 12700 w 3505200"/>
                <a:gd name="connsiteY6" fmla="*/ 297928 h 653531"/>
                <a:gd name="connsiteX7" fmla="*/ 0 w 3505200"/>
                <a:gd name="connsiteY7" fmla="*/ 0 h 653531"/>
                <a:gd name="connsiteX0" fmla="*/ 31750 w 3536950"/>
                <a:gd name="connsiteY0" fmla="*/ 0 h 653531"/>
                <a:gd name="connsiteX1" fmla="*/ 3536950 w 3536950"/>
                <a:gd name="connsiteY1" fmla="*/ 0 h 653531"/>
                <a:gd name="connsiteX2" fmla="*/ 3530600 w 3536950"/>
                <a:gd name="connsiteY2" fmla="*/ 304278 h 653531"/>
                <a:gd name="connsiteX3" fmla="*/ 2940050 w 3536950"/>
                <a:gd name="connsiteY3" fmla="*/ 374128 h 653531"/>
                <a:gd name="connsiteX4" fmla="*/ 1790700 w 3536950"/>
                <a:gd name="connsiteY4" fmla="*/ 653528 h 653531"/>
                <a:gd name="connsiteX5" fmla="*/ 704850 w 3536950"/>
                <a:gd name="connsiteY5" fmla="*/ 380478 h 653531"/>
                <a:gd name="connsiteX6" fmla="*/ 0 w 3536950"/>
                <a:gd name="connsiteY6" fmla="*/ 297928 h 653531"/>
                <a:gd name="connsiteX7" fmla="*/ 31750 w 3536950"/>
                <a:gd name="connsiteY7" fmla="*/ 0 h 653531"/>
                <a:gd name="connsiteX0" fmla="*/ 0 w 3549650"/>
                <a:gd name="connsiteY0" fmla="*/ 0 h 659881"/>
                <a:gd name="connsiteX1" fmla="*/ 3549650 w 3549650"/>
                <a:gd name="connsiteY1" fmla="*/ 6350 h 659881"/>
                <a:gd name="connsiteX2" fmla="*/ 3543300 w 3549650"/>
                <a:gd name="connsiteY2" fmla="*/ 310628 h 659881"/>
                <a:gd name="connsiteX3" fmla="*/ 2952750 w 3549650"/>
                <a:gd name="connsiteY3" fmla="*/ 380478 h 659881"/>
                <a:gd name="connsiteX4" fmla="*/ 1803400 w 3549650"/>
                <a:gd name="connsiteY4" fmla="*/ 659878 h 659881"/>
                <a:gd name="connsiteX5" fmla="*/ 717550 w 3549650"/>
                <a:gd name="connsiteY5" fmla="*/ 386828 h 659881"/>
                <a:gd name="connsiteX6" fmla="*/ 12700 w 3549650"/>
                <a:gd name="connsiteY6" fmla="*/ 304278 h 659881"/>
                <a:gd name="connsiteX7" fmla="*/ 0 w 3549650"/>
                <a:gd name="connsiteY7" fmla="*/ 0 h 659881"/>
                <a:gd name="connsiteX0" fmla="*/ 0 w 3600450"/>
                <a:gd name="connsiteY0" fmla="*/ 0 h 659881"/>
                <a:gd name="connsiteX1" fmla="*/ 3549650 w 3600450"/>
                <a:gd name="connsiteY1" fmla="*/ 6350 h 659881"/>
                <a:gd name="connsiteX2" fmla="*/ 3600450 w 3600450"/>
                <a:gd name="connsiteY2" fmla="*/ 323328 h 659881"/>
                <a:gd name="connsiteX3" fmla="*/ 2952750 w 3600450"/>
                <a:gd name="connsiteY3" fmla="*/ 380478 h 659881"/>
                <a:gd name="connsiteX4" fmla="*/ 1803400 w 3600450"/>
                <a:gd name="connsiteY4" fmla="*/ 659878 h 659881"/>
                <a:gd name="connsiteX5" fmla="*/ 717550 w 3600450"/>
                <a:gd name="connsiteY5" fmla="*/ 386828 h 659881"/>
                <a:gd name="connsiteX6" fmla="*/ 12700 w 3600450"/>
                <a:gd name="connsiteY6" fmla="*/ 304278 h 659881"/>
                <a:gd name="connsiteX7" fmla="*/ 0 w 3600450"/>
                <a:gd name="connsiteY7" fmla="*/ 0 h 659881"/>
                <a:gd name="connsiteX0" fmla="*/ 0 w 3600450"/>
                <a:gd name="connsiteY0" fmla="*/ 0 h 659881"/>
                <a:gd name="connsiteX1" fmla="*/ 3600450 w 3600450"/>
                <a:gd name="connsiteY1" fmla="*/ 0 h 659881"/>
                <a:gd name="connsiteX2" fmla="*/ 3600450 w 3600450"/>
                <a:gd name="connsiteY2" fmla="*/ 323328 h 659881"/>
                <a:gd name="connsiteX3" fmla="*/ 2952750 w 3600450"/>
                <a:gd name="connsiteY3" fmla="*/ 380478 h 659881"/>
                <a:gd name="connsiteX4" fmla="*/ 1803400 w 3600450"/>
                <a:gd name="connsiteY4" fmla="*/ 659878 h 659881"/>
                <a:gd name="connsiteX5" fmla="*/ 717550 w 3600450"/>
                <a:gd name="connsiteY5" fmla="*/ 386828 h 659881"/>
                <a:gd name="connsiteX6" fmla="*/ 12700 w 3600450"/>
                <a:gd name="connsiteY6" fmla="*/ 304278 h 659881"/>
                <a:gd name="connsiteX7" fmla="*/ 0 w 3600450"/>
                <a:gd name="connsiteY7" fmla="*/ 0 h 659881"/>
                <a:gd name="connsiteX0" fmla="*/ 12700 w 3613150"/>
                <a:gd name="connsiteY0" fmla="*/ 0 h 659881"/>
                <a:gd name="connsiteX1" fmla="*/ 3613150 w 3613150"/>
                <a:gd name="connsiteY1" fmla="*/ 0 h 659881"/>
                <a:gd name="connsiteX2" fmla="*/ 3613150 w 3613150"/>
                <a:gd name="connsiteY2" fmla="*/ 323328 h 659881"/>
                <a:gd name="connsiteX3" fmla="*/ 2965450 w 3613150"/>
                <a:gd name="connsiteY3" fmla="*/ 380478 h 659881"/>
                <a:gd name="connsiteX4" fmla="*/ 1816100 w 3613150"/>
                <a:gd name="connsiteY4" fmla="*/ 659878 h 659881"/>
                <a:gd name="connsiteX5" fmla="*/ 730250 w 3613150"/>
                <a:gd name="connsiteY5" fmla="*/ 386828 h 659881"/>
                <a:gd name="connsiteX6" fmla="*/ 0 w 3613150"/>
                <a:gd name="connsiteY6" fmla="*/ 310628 h 659881"/>
                <a:gd name="connsiteX7" fmla="*/ 12700 w 3613150"/>
                <a:gd name="connsiteY7" fmla="*/ 0 h 659881"/>
                <a:gd name="connsiteX0" fmla="*/ 0 w 3625850"/>
                <a:gd name="connsiteY0" fmla="*/ 0 h 672581"/>
                <a:gd name="connsiteX1" fmla="*/ 3625850 w 3625850"/>
                <a:gd name="connsiteY1" fmla="*/ 12700 h 672581"/>
                <a:gd name="connsiteX2" fmla="*/ 3625850 w 3625850"/>
                <a:gd name="connsiteY2" fmla="*/ 336028 h 672581"/>
                <a:gd name="connsiteX3" fmla="*/ 2978150 w 3625850"/>
                <a:gd name="connsiteY3" fmla="*/ 393178 h 672581"/>
                <a:gd name="connsiteX4" fmla="*/ 1828800 w 3625850"/>
                <a:gd name="connsiteY4" fmla="*/ 672578 h 672581"/>
                <a:gd name="connsiteX5" fmla="*/ 742950 w 3625850"/>
                <a:gd name="connsiteY5" fmla="*/ 399528 h 672581"/>
                <a:gd name="connsiteX6" fmla="*/ 12700 w 3625850"/>
                <a:gd name="connsiteY6" fmla="*/ 323328 h 672581"/>
                <a:gd name="connsiteX7" fmla="*/ 0 w 3625850"/>
                <a:gd name="connsiteY7" fmla="*/ 0 h 672581"/>
                <a:gd name="connsiteX0" fmla="*/ 0 w 3625850"/>
                <a:gd name="connsiteY0" fmla="*/ 0 h 672581"/>
                <a:gd name="connsiteX1" fmla="*/ 3625850 w 3625850"/>
                <a:gd name="connsiteY1" fmla="*/ 12700 h 672581"/>
                <a:gd name="connsiteX2" fmla="*/ 3625850 w 3625850"/>
                <a:gd name="connsiteY2" fmla="*/ 336028 h 672581"/>
                <a:gd name="connsiteX3" fmla="*/ 2978150 w 3625850"/>
                <a:gd name="connsiteY3" fmla="*/ 393178 h 672581"/>
                <a:gd name="connsiteX4" fmla="*/ 1828800 w 3625850"/>
                <a:gd name="connsiteY4" fmla="*/ 672578 h 672581"/>
                <a:gd name="connsiteX5" fmla="*/ 742950 w 3625850"/>
                <a:gd name="connsiteY5" fmla="*/ 399528 h 672581"/>
                <a:gd name="connsiteX6" fmla="*/ 12700 w 3625850"/>
                <a:gd name="connsiteY6" fmla="*/ 323328 h 672581"/>
                <a:gd name="connsiteX7" fmla="*/ 0 w 3625850"/>
                <a:gd name="connsiteY7" fmla="*/ 0 h 672581"/>
                <a:gd name="connsiteX0" fmla="*/ 0 w 3625850"/>
                <a:gd name="connsiteY0" fmla="*/ 0 h 405435"/>
                <a:gd name="connsiteX1" fmla="*/ 3625850 w 3625850"/>
                <a:gd name="connsiteY1" fmla="*/ 12700 h 405435"/>
                <a:gd name="connsiteX2" fmla="*/ 3625850 w 3625850"/>
                <a:gd name="connsiteY2" fmla="*/ 336028 h 405435"/>
                <a:gd name="connsiteX3" fmla="*/ 2978150 w 3625850"/>
                <a:gd name="connsiteY3" fmla="*/ 393178 h 405435"/>
                <a:gd name="connsiteX4" fmla="*/ 742950 w 3625850"/>
                <a:gd name="connsiteY4" fmla="*/ 399528 h 405435"/>
                <a:gd name="connsiteX5" fmla="*/ 12700 w 3625850"/>
                <a:gd name="connsiteY5" fmla="*/ 323328 h 405435"/>
                <a:gd name="connsiteX6" fmla="*/ 0 w 3625850"/>
                <a:gd name="connsiteY6" fmla="*/ 0 h 405435"/>
                <a:gd name="connsiteX0" fmla="*/ 0 w 3625850"/>
                <a:gd name="connsiteY0" fmla="*/ 0 h 405435"/>
                <a:gd name="connsiteX1" fmla="*/ 3625850 w 3625850"/>
                <a:gd name="connsiteY1" fmla="*/ 12700 h 405435"/>
                <a:gd name="connsiteX2" fmla="*/ 3625850 w 3625850"/>
                <a:gd name="connsiteY2" fmla="*/ 336028 h 405435"/>
                <a:gd name="connsiteX3" fmla="*/ 2978150 w 3625850"/>
                <a:gd name="connsiteY3" fmla="*/ 393178 h 405435"/>
                <a:gd name="connsiteX4" fmla="*/ 742950 w 3625850"/>
                <a:gd name="connsiteY4" fmla="*/ 399528 h 405435"/>
                <a:gd name="connsiteX5" fmla="*/ 12700 w 3625850"/>
                <a:gd name="connsiteY5" fmla="*/ 323328 h 405435"/>
                <a:gd name="connsiteX6" fmla="*/ 0 w 3625850"/>
                <a:gd name="connsiteY6" fmla="*/ 0 h 405435"/>
                <a:gd name="connsiteX0" fmla="*/ 0 w 3625850"/>
                <a:gd name="connsiteY0" fmla="*/ 0 h 555622"/>
                <a:gd name="connsiteX1" fmla="*/ 3625850 w 3625850"/>
                <a:gd name="connsiteY1" fmla="*/ 12700 h 555622"/>
                <a:gd name="connsiteX2" fmla="*/ 3625850 w 3625850"/>
                <a:gd name="connsiteY2" fmla="*/ 336028 h 555622"/>
                <a:gd name="connsiteX3" fmla="*/ 2792412 w 3625850"/>
                <a:gd name="connsiteY3" fmla="*/ 555103 h 555622"/>
                <a:gd name="connsiteX4" fmla="*/ 742950 w 3625850"/>
                <a:gd name="connsiteY4" fmla="*/ 399528 h 555622"/>
                <a:gd name="connsiteX5" fmla="*/ 12700 w 3625850"/>
                <a:gd name="connsiteY5" fmla="*/ 323328 h 555622"/>
                <a:gd name="connsiteX6" fmla="*/ 0 w 3625850"/>
                <a:gd name="connsiteY6" fmla="*/ 0 h 555622"/>
                <a:gd name="connsiteX0" fmla="*/ 0 w 3625850"/>
                <a:gd name="connsiteY0" fmla="*/ 0 h 567360"/>
                <a:gd name="connsiteX1" fmla="*/ 3625850 w 3625850"/>
                <a:gd name="connsiteY1" fmla="*/ 12700 h 567360"/>
                <a:gd name="connsiteX2" fmla="*/ 3625850 w 3625850"/>
                <a:gd name="connsiteY2" fmla="*/ 336028 h 567360"/>
                <a:gd name="connsiteX3" fmla="*/ 2792412 w 3625850"/>
                <a:gd name="connsiteY3" fmla="*/ 555103 h 567360"/>
                <a:gd name="connsiteX4" fmla="*/ 823913 w 3625850"/>
                <a:gd name="connsiteY4" fmla="*/ 561453 h 567360"/>
                <a:gd name="connsiteX5" fmla="*/ 12700 w 3625850"/>
                <a:gd name="connsiteY5" fmla="*/ 323328 h 567360"/>
                <a:gd name="connsiteX6" fmla="*/ 0 w 3625850"/>
                <a:gd name="connsiteY6" fmla="*/ 0 h 567360"/>
                <a:gd name="connsiteX0" fmla="*/ 0 w 3625850"/>
                <a:gd name="connsiteY0" fmla="*/ 0 h 567360"/>
                <a:gd name="connsiteX1" fmla="*/ 3625850 w 3625850"/>
                <a:gd name="connsiteY1" fmla="*/ 12700 h 567360"/>
                <a:gd name="connsiteX2" fmla="*/ 3625850 w 3625850"/>
                <a:gd name="connsiteY2" fmla="*/ 336028 h 567360"/>
                <a:gd name="connsiteX3" fmla="*/ 2792412 w 3625850"/>
                <a:gd name="connsiteY3" fmla="*/ 555103 h 567360"/>
                <a:gd name="connsiteX4" fmla="*/ 823913 w 3625850"/>
                <a:gd name="connsiteY4" fmla="*/ 561453 h 567360"/>
                <a:gd name="connsiteX5" fmla="*/ 12700 w 3625850"/>
                <a:gd name="connsiteY5" fmla="*/ 323328 h 567360"/>
                <a:gd name="connsiteX6" fmla="*/ 0 w 3625850"/>
                <a:gd name="connsiteY6" fmla="*/ 0 h 567360"/>
                <a:gd name="connsiteX0" fmla="*/ 0 w 3625850"/>
                <a:gd name="connsiteY0" fmla="*/ 0 h 567360"/>
                <a:gd name="connsiteX1" fmla="*/ 3625850 w 3625850"/>
                <a:gd name="connsiteY1" fmla="*/ 12700 h 567360"/>
                <a:gd name="connsiteX2" fmla="*/ 3625850 w 3625850"/>
                <a:gd name="connsiteY2" fmla="*/ 336028 h 567360"/>
                <a:gd name="connsiteX3" fmla="*/ 2792412 w 3625850"/>
                <a:gd name="connsiteY3" fmla="*/ 555103 h 567360"/>
                <a:gd name="connsiteX4" fmla="*/ 823913 w 3625850"/>
                <a:gd name="connsiteY4" fmla="*/ 561453 h 567360"/>
                <a:gd name="connsiteX5" fmla="*/ 12700 w 3625850"/>
                <a:gd name="connsiteY5" fmla="*/ 323328 h 567360"/>
                <a:gd name="connsiteX6" fmla="*/ 0 w 3625850"/>
                <a:gd name="connsiteY6" fmla="*/ 0 h 567360"/>
                <a:gd name="connsiteX0" fmla="*/ 0 w 3625850"/>
                <a:gd name="connsiteY0" fmla="*/ 0 h 567360"/>
                <a:gd name="connsiteX1" fmla="*/ 3625850 w 3625850"/>
                <a:gd name="connsiteY1" fmla="*/ 12700 h 567360"/>
                <a:gd name="connsiteX2" fmla="*/ 3625850 w 3625850"/>
                <a:gd name="connsiteY2" fmla="*/ 336028 h 567360"/>
                <a:gd name="connsiteX3" fmla="*/ 2792412 w 3625850"/>
                <a:gd name="connsiteY3" fmla="*/ 555103 h 567360"/>
                <a:gd name="connsiteX4" fmla="*/ 823913 w 3625850"/>
                <a:gd name="connsiteY4" fmla="*/ 561453 h 567360"/>
                <a:gd name="connsiteX5" fmla="*/ 12700 w 3625850"/>
                <a:gd name="connsiteY5" fmla="*/ 323328 h 567360"/>
                <a:gd name="connsiteX6" fmla="*/ 0 w 3625850"/>
                <a:gd name="connsiteY6" fmla="*/ 0 h 567360"/>
                <a:gd name="connsiteX0" fmla="*/ 0 w 3625850"/>
                <a:gd name="connsiteY0" fmla="*/ 0 h 567360"/>
                <a:gd name="connsiteX1" fmla="*/ 3625850 w 3625850"/>
                <a:gd name="connsiteY1" fmla="*/ 12700 h 567360"/>
                <a:gd name="connsiteX2" fmla="*/ 3625850 w 3625850"/>
                <a:gd name="connsiteY2" fmla="*/ 336028 h 567360"/>
                <a:gd name="connsiteX3" fmla="*/ 2792412 w 3625850"/>
                <a:gd name="connsiteY3" fmla="*/ 555103 h 567360"/>
                <a:gd name="connsiteX4" fmla="*/ 823913 w 3625850"/>
                <a:gd name="connsiteY4" fmla="*/ 561453 h 567360"/>
                <a:gd name="connsiteX5" fmla="*/ 12700 w 3625850"/>
                <a:gd name="connsiteY5" fmla="*/ 323328 h 567360"/>
                <a:gd name="connsiteX6" fmla="*/ 0 w 3625850"/>
                <a:gd name="connsiteY6" fmla="*/ 0 h 567360"/>
                <a:gd name="connsiteX0" fmla="*/ 0 w 3625850"/>
                <a:gd name="connsiteY0" fmla="*/ 0 h 629365"/>
                <a:gd name="connsiteX1" fmla="*/ 3625850 w 3625850"/>
                <a:gd name="connsiteY1" fmla="*/ 12700 h 629365"/>
                <a:gd name="connsiteX2" fmla="*/ 3625850 w 3625850"/>
                <a:gd name="connsiteY2" fmla="*/ 336028 h 629365"/>
                <a:gd name="connsiteX3" fmla="*/ 2792412 w 3625850"/>
                <a:gd name="connsiteY3" fmla="*/ 555103 h 629365"/>
                <a:gd name="connsiteX4" fmla="*/ 904875 w 3625850"/>
                <a:gd name="connsiteY4" fmla="*/ 628128 h 629365"/>
                <a:gd name="connsiteX5" fmla="*/ 12700 w 3625850"/>
                <a:gd name="connsiteY5" fmla="*/ 323328 h 629365"/>
                <a:gd name="connsiteX6" fmla="*/ 0 w 3625850"/>
                <a:gd name="connsiteY6" fmla="*/ 0 h 629365"/>
                <a:gd name="connsiteX0" fmla="*/ 0 w 3625850"/>
                <a:gd name="connsiteY0" fmla="*/ 0 h 648997"/>
                <a:gd name="connsiteX1" fmla="*/ 3625850 w 3625850"/>
                <a:gd name="connsiteY1" fmla="*/ 12700 h 648997"/>
                <a:gd name="connsiteX2" fmla="*/ 3625850 w 3625850"/>
                <a:gd name="connsiteY2" fmla="*/ 336028 h 648997"/>
                <a:gd name="connsiteX3" fmla="*/ 2754312 w 3625850"/>
                <a:gd name="connsiteY3" fmla="*/ 645591 h 648997"/>
                <a:gd name="connsiteX4" fmla="*/ 904875 w 3625850"/>
                <a:gd name="connsiteY4" fmla="*/ 628128 h 648997"/>
                <a:gd name="connsiteX5" fmla="*/ 12700 w 3625850"/>
                <a:gd name="connsiteY5" fmla="*/ 323328 h 648997"/>
                <a:gd name="connsiteX6" fmla="*/ 0 w 3625850"/>
                <a:gd name="connsiteY6" fmla="*/ 0 h 648997"/>
                <a:gd name="connsiteX0" fmla="*/ 0 w 3640138"/>
                <a:gd name="connsiteY0" fmla="*/ 0 h 648997"/>
                <a:gd name="connsiteX1" fmla="*/ 3625850 w 3640138"/>
                <a:gd name="connsiteY1" fmla="*/ 12700 h 648997"/>
                <a:gd name="connsiteX2" fmla="*/ 3640138 w 3640138"/>
                <a:gd name="connsiteY2" fmla="*/ 393178 h 648997"/>
                <a:gd name="connsiteX3" fmla="*/ 2754312 w 3640138"/>
                <a:gd name="connsiteY3" fmla="*/ 645591 h 648997"/>
                <a:gd name="connsiteX4" fmla="*/ 904875 w 3640138"/>
                <a:gd name="connsiteY4" fmla="*/ 628128 h 648997"/>
                <a:gd name="connsiteX5" fmla="*/ 12700 w 3640138"/>
                <a:gd name="connsiteY5" fmla="*/ 323328 h 648997"/>
                <a:gd name="connsiteX6" fmla="*/ 0 w 3640138"/>
                <a:gd name="connsiteY6" fmla="*/ 0 h 648997"/>
                <a:gd name="connsiteX0" fmla="*/ 0 w 3640138"/>
                <a:gd name="connsiteY0" fmla="*/ 0 h 648997"/>
                <a:gd name="connsiteX1" fmla="*/ 3625850 w 3640138"/>
                <a:gd name="connsiteY1" fmla="*/ 12700 h 648997"/>
                <a:gd name="connsiteX2" fmla="*/ 3640138 w 3640138"/>
                <a:gd name="connsiteY2" fmla="*/ 393178 h 648997"/>
                <a:gd name="connsiteX3" fmla="*/ 2754312 w 3640138"/>
                <a:gd name="connsiteY3" fmla="*/ 645591 h 648997"/>
                <a:gd name="connsiteX4" fmla="*/ 904875 w 3640138"/>
                <a:gd name="connsiteY4" fmla="*/ 628128 h 648997"/>
                <a:gd name="connsiteX5" fmla="*/ 12700 w 3640138"/>
                <a:gd name="connsiteY5" fmla="*/ 323328 h 648997"/>
                <a:gd name="connsiteX6" fmla="*/ 0 w 3640138"/>
                <a:gd name="connsiteY6" fmla="*/ 0 h 648997"/>
                <a:gd name="connsiteX0" fmla="*/ 0 w 3640138"/>
                <a:gd name="connsiteY0" fmla="*/ 0 h 648997"/>
                <a:gd name="connsiteX1" fmla="*/ 3625850 w 3640138"/>
                <a:gd name="connsiteY1" fmla="*/ 12700 h 648997"/>
                <a:gd name="connsiteX2" fmla="*/ 3640138 w 3640138"/>
                <a:gd name="connsiteY2" fmla="*/ 393178 h 648997"/>
                <a:gd name="connsiteX3" fmla="*/ 2754312 w 3640138"/>
                <a:gd name="connsiteY3" fmla="*/ 645591 h 648997"/>
                <a:gd name="connsiteX4" fmla="*/ 904875 w 3640138"/>
                <a:gd name="connsiteY4" fmla="*/ 628128 h 648997"/>
                <a:gd name="connsiteX5" fmla="*/ 12700 w 3640138"/>
                <a:gd name="connsiteY5" fmla="*/ 323328 h 648997"/>
                <a:gd name="connsiteX6" fmla="*/ 0 w 3640138"/>
                <a:gd name="connsiteY6" fmla="*/ 0 h 64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40138" h="648997">
                  <a:moveTo>
                    <a:pt x="0" y="0"/>
                  </a:moveTo>
                  <a:lnTo>
                    <a:pt x="3625850" y="12700"/>
                  </a:lnTo>
                  <a:lnTo>
                    <a:pt x="3640138" y="393178"/>
                  </a:lnTo>
                  <a:cubicBezTo>
                    <a:pt x="3417359" y="461354"/>
                    <a:pt x="3228181" y="502715"/>
                    <a:pt x="2754312" y="645591"/>
                  </a:cubicBezTo>
                  <a:cubicBezTo>
                    <a:pt x="2273829" y="656174"/>
                    <a:pt x="1399117" y="639770"/>
                    <a:pt x="904875" y="628128"/>
                  </a:cubicBezTo>
                  <a:cubicBezTo>
                    <a:pt x="602192" y="569920"/>
                    <a:pt x="247650" y="387357"/>
                    <a:pt x="12700" y="323328"/>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1" name="TextBox 20">
              <a:extLst>
                <a:ext uri="{FF2B5EF4-FFF2-40B4-BE49-F238E27FC236}">
                  <a16:creationId xmlns:a16="http://schemas.microsoft.com/office/drawing/2014/main" id="{53CEC72D-DF0D-0366-F231-57D3786469E2}"/>
                </a:ext>
              </a:extLst>
            </p:cNvPr>
            <p:cNvSpPr txBox="1"/>
            <p:nvPr/>
          </p:nvSpPr>
          <p:spPr>
            <a:xfrm>
              <a:off x="5362157" y="2770649"/>
              <a:ext cx="848093" cy="449423"/>
            </a:xfrm>
            <a:prstGeom prst="rect">
              <a:avLst/>
            </a:prstGeom>
          </p:spPr>
          <p:txBody>
            <a:bodyPr vert="horz" wrap="none" lIns="91440" tIns="45720" rIns="91440" bIns="45720" rtlCol="0">
              <a:noAutofit/>
            </a:bodyPr>
            <a:lstStyle/>
            <a:p>
              <a:pPr marL="0" indent="0" algn="l">
                <a:lnSpc>
                  <a:spcPts val="1800"/>
                </a:lnSpc>
                <a:spcAft>
                  <a:spcPts val="600"/>
                </a:spcAft>
                <a:buNone/>
              </a:pPr>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7AFF3672-AC10-983D-F1F5-0BFA4B008632}"/>
                    </a:ext>
                  </a:extLst>
                </p:cNvPr>
                <p:cNvSpPr txBox="1"/>
                <p:nvPr/>
              </p:nvSpPr>
              <p:spPr>
                <a:xfrm rot="16200000">
                  <a:off x="9780411" y="2650564"/>
                  <a:ext cx="848092" cy="449423"/>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𝑀</m:t>
                        </m:r>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&lt;&lt;1</m:t>
                        </m:r>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29" name="TextBox 28">
                  <a:extLst>
                    <a:ext uri="{FF2B5EF4-FFF2-40B4-BE49-F238E27FC236}">
                      <a16:creationId xmlns:a16="http://schemas.microsoft.com/office/drawing/2014/main" id="{E00451C6-1101-4D2B-9FCE-5E72DA49FFE3}"/>
                    </a:ext>
                  </a:extLst>
                </p:cNvPr>
                <p:cNvSpPr txBox="1">
                  <a:spLocks noRot="1" noChangeAspect="1" noMove="1" noResize="1" noEditPoints="1" noAdjustHandles="1" noChangeArrowheads="1" noChangeShapeType="1" noTextEdit="1"/>
                </p:cNvSpPr>
                <p:nvPr/>
              </p:nvSpPr>
              <p:spPr>
                <a:xfrm rot="16200000">
                  <a:off x="9780411" y="2650564"/>
                  <a:ext cx="848092" cy="449423"/>
                </a:xfrm>
                <a:prstGeom prst="rect">
                  <a:avLst/>
                </a:prstGeom>
                <a:blipFill>
                  <a:blip r:embed="rId7"/>
                  <a:stretch>
                    <a:fillRect t="-2143"/>
                  </a:stretch>
                </a:blipFill>
              </p:spPr>
              <p:txBody>
                <a:bodyPr/>
                <a:lstStyle/>
                <a:p>
                  <a:r>
                    <a:rPr lang="en-US">
                      <a:noFill/>
                    </a:rPr>
                    <a:t> </a:t>
                  </a:r>
                </a:p>
              </p:txBody>
            </p:sp>
          </mc:Fallback>
        </mc:AlternateContent>
        <p:cxnSp>
          <p:nvCxnSpPr>
            <p:cNvPr id="23" name="Straight Connector 22">
              <a:extLst>
                <a:ext uri="{FF2B5EF4-FFF2-40B4-BE49-F238E27FC236}">
                  <a16:creationId xmlns:a16="http://schemas.microsoft.com/office/drawing/2014/main" id="{E7FC5AEF-0274-3C6C-ADAD-49B9C57B4926}"/>
                </a:ext>
              </a:extLst>
            </p:cNvPr>
            <p:cNvCxnSpPr/>
            <p:nvPr/>
          </p:nvCxnSpPr>
          <p:spPr>
            <a:xfrm>
              <a:off x="6210250" y="2259288"/>
              <a:ext cx="0" cy="1410296"/>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046930B6-0881-DA6A-A63B-3E8542EC1A29}"/>
                </a:ext>
              </a:extLst>
            </p:cNvPr>
            <p:cNvPicPr>
              <a:picLocks noChangeAspect="1"/>
            </p:cNvPicPr>
            <p:nvPr/>
          </p:nvPicPr>
          <p:blipFill rotWithShape="1">
            <a:blip r:embed="rId8">
              <a:extLst>
                <a:ext uri="{BEBA8EAE-BF5A-486C-A8C5-ECC9F3942E4B}">
                  <a14:imgProps xmlns:a14="http://schemas.microsoft.com/office/drawing/2010/main">
                    <a14:imgLayer r:embed="rId9">
                      <a14:imgEffect>
                        <a14:brightnessContrast bright="20000" contrast="-40000"/>
                      </a14:imgEffect>
                    </a14:imgLayer>
                  </a14:imgProps>
                </a:ext>
              </a:extLst>
            </a:blip>
            <a:srcRect l="2120" r="2120" b="10713"/>
            <a:stretch/>
          </p:blipFill>
          <p:spPr>
            <a:xfrm>
              <a:off x="6210250" y="2113972"/>
              <a:ext cx="3313841" cy="792830"/>
            </a:xfrm>
            <a:prstGeom prst="rect">
              <a:avLst/>
            </a:prstGeom>
          </p:spPr>
        </p:pic>
        <p:pic>
          <p:nvPicPr>
            <p:cNvPr id="25" name="Picture 24">
              <a:extLst>
                <a:ext uri="{FF2B5EF4-FFF2-40B4-BE49-F238E27FC236}">
                  <a16:creationId xmlns:a16="http://schemas.microsoft.com/office/drawing/2014/main" id="{3DE6EBE0-BA33-40A3-A2D8-70DC3B29E452}"/>
                </a:ext>
              </a:extLst>
            </p:cNvPr>
            <p:cNvPicPr>
              <a:picLocks noChangeAspect="1"/>
            </p:cNvPicPr>
            <p:nvPr/>
          </p:nvPicPr>
          <p:blipFill rotWithShape="1">
            <a:blip r:embed="rId10">
              <a:extLst>
                <a:ext uri="{BEBA8EAE-BF5A-486C-A8C5-ECC9F3942E4B}">
                  <a14:imgProps xmlns:a14="http://schemas.microsoft.com/office/drawing/2010/main">
                    <a14:imgLayer r:embed="rId9">
                      <a14:imgEffect>
                        <a14:brightnessContrast bright="20000" contrast="-20000"/>
                      </a14:imgEffect>
                    </a14:imgLayer>
                  </a14:imgProps>
                </a:ext>
              </a:extLst>
            </a:blip>
            <a:srcRect l="2120" r="2120" b="10713"/>
            <a:stretch/>
          </p:blipFill>
          <p:spPr>
            <a:xfrm flipV="1">
              <a:off x="6210250" y="2895487"/>
              <a:ext cx="3313841" cy="792830"/>
            </a:xfrm>
            <a:prstGeom prst="rect">
              <a:avLst/>
            </a:prstGeom>
          </p:spPr>
        </p:pic>
        <p:cxnSp>
          <p:nvCxnSpPr>
            <p:cNvPr id="26" name="Straight Arrow Connector 25">
              <a:extLst>
                <a:ext uri="{FF2B5EF4-FFF2-40B4-BE49-F238E27FC236}">
                  <a16:creationId xmlns:a16="http://schemas.microsoft.com/office/drawing/2014/main" id="{BE22A12C-F294-3C48-C143-D863CF36C57C}"/>
                </a:ext>
              </a:extLst>
            </p:cNvPr>
            <p:cNvCxnSpPr/>
            <p:nvPr/>
          </p:nvCxnSpPr>
          <p:spPr>
            <a:xfrm>
              <a:off x="7618002" y="2912271"/>
              <a:ext cx="612102" cy="0"/>
            </a:xfrm>
            <a:prstGeom prst="straightConnector1">
              <a:avLst/>
            </a:prstGeom>
            <a:ln w="28575">
              <a:solidFill>
                <a:srgbClr val="D24726"/>
              </a:solidFill>
              <a:tailEnd type="triangle"/>
            </a:ln>
          </p:spPr>
          <p:style>
            <a:lnRef idx="1">
              <a:schemeClr val="accent1"/>
            </a:lnRef>
            <a:fillRef idx="0">
              <a:schemeClr val="accent1"/>
            </a:fillRef>
            <a:effectRef idx="0">
              <a:schemeClr val="accent1"/>
            </a:effectRef>
            <a:fontRef idx="minor">
              <a:schemeClr val="tx1"/>
            </a:fontRef>
          </p:style>
        </p:cxnSp>
        <p:sp>
          <p:nvSpPr>
            <p:cNvPr id="27" name="Rectangle 12">
              <a:extLst>
                <a:ext uri="{FF2B5EF4-FFF2-40B4-BE49-F238E27FC236}">
                  <a16:creationId xmlns:a16="http://schemas.microsoft.com/office/drawing/2014/main" id="{748DED63-2E97-798F-13A4-D24B4CAEFD3B}"/>
                </a:ext>
              </a:extLst>
            </p:cNvPr>
            <p:cNvSpPr/>
            <p:nvPr/>
          </p:nvSpPr>
          <p:spPr>
            <a:xfrm flipV="1">
              <a:off x="6183720" y="3381136"/>
              <a:ext cx="3376176" cy="821967"/>
            </a:xfrm>
            <a:custGeom>
              <a:avLst/>
              <a:gdLst>
                <a:gd name="connsiteX0" fmla="*/ 0 w 3505200"/>
                <a:gd name="connsiteY0" fmla="*/ 0 h 532878"/>
                <a:gd name="connsiteX1" fmla="*/ 3505200 w 3505200"/>
                <a:gd name="connsiteY1" fmla="*/ 0 h 532878"/>
                <a:gd name="connsiteX2" fmla="*/ 3505200 w 3505200"/>
                <a:gd name="connsiteY2" fmla="*/ 532878 h 532878"/>
                <a:gd name="connsiteX3" fmla="*/ 0 w 3505200"/>
                <a:gd name="connsiteY3" fmla="*/ 532878 h 532878"/>
                <a:gd name="connsiteX4" fmla="*/ 0 w 3505200"/>
                <a:gd name="connsiteY4" fmla="*/ 0 h 532878"/>
                <a:gd name="connsiteX0" fmla="*/ 0 w 3505200"/>
                <a:gd name="connsiteY0" fmla="*/ 0 h 532878"/>
                <a:gd name="connsiteX1" fmla="*/ 3505200 w 3505200"/>
                <a:gd name="connsiteY1" fmla="*/ 0 h 532878"/>
                <a:gd name="connsiteX2" fmla="*/ 3505200 w 3505200"/>
                <a:gd name="connsiteY2" fmla="*/ 532878 h 532878"/>
                <a:gd name="connsiteX3" fmla="*/ 1739900 w 3505200"/>
                <a:gd name="connsiteY3" fmla="*/ 526528 h 532878"/>
                <a:gd name="connsiteX4" fmla="*/ 0 w 3505200"/>
                <a:gd name="connsiteY4" fmla="*/ 532878 h 532878"/>
                <a:gd name="connsiteX5" fmla="*/ 0 w 3505200"/>
                <a:gd name="connsiteY5" fmla="*/ 0 h 532878"/>
                <a:gd name="connsiteX0" fmla="*/ 0 w 3505200"/>
                <a:gd name="connsiteY0" fmla="*/ 0 h 532878"/>
                <a:gd name="connsiteX1" fmla="*/ 3505200 w 3505200"/>
                <a:gd name="connsiteY1" fmla="*/ 0 h 532878"/>
                <a:gd name="connsiteX2" fmla="*/ 3505200 w 3505200"/>
                <a:gd name="connsiteY2" fmla="*/ 532878 h 532878"/>
                <a:gd name="connsiteX3" fmla="*/ 1739900 w 3505200"/>
                <a:gd name="connsiteY3" fmla="*/ 526528 h 532878"/>
                <a:gd name="connsiteX4" fmla="*/ 654050 w 3505200"/>
                <a:gd name="connsiteY4" fmla="*/ 520178 h 532878"/>
                <a:gd name="connsiteX5" fmla="*/ 0 w 3505200"/>
                <a:gd name="connsiteY5" fmla="*/ 532878 h 532878"/>
                <a:gd name="connsiteX6" fmla="*/ 0 w 3505200"/>
                <a:gd name="connsiteY6" fmla="*/ 0 h 532878"/>
                <a:gd name="connsiteX0" fmla="*/ 0 w 3505200"/>
                <a:gd name="connsiteY0" fmla="*/ 0 h 532878"/>
                <a:gd name="connsiteX1" fmla="*/ 3505200 w 3505200"/>
                <a:gd name="connsiteY1" fmla="*/ 0 h 532878"/>
                <a:gd name="connsiteX2" fmla="*/ 3505200 w 3505200"/>
                <a:gd name="connsiteY2" fmla="*/ 532878 h 532878"/>
                <a:gd name="connsiteX3" fmla="*/ 2882900 w 3505200"/>
                <a:gd name="connsiteY3" fmla="*/ 532878 h 532878"/>
                <a:gd name="connsiteX4" fmla="*/ 1739900 w 3505200"/>
                <a:gd name="connsiteY4" fmla="*/ 526528 h 532878"/>
                <a:gd name="connsiteX5" fmla="*/ 654050 w 3505200"/>
                <a:gd name="connsiteY5" fmla="*/ 520178 h 532878"/>
                <a:gd name="connsiteX6" fmla="*/ 0 w 3505200"/>
                <a:gd name="connsiteY6" fmla="*/ 532878 h 532878"/>
                <a:gd name="connsiteX7" fmla="*/ 0 w 3505200"/>
                <a:gd name="connsiteY7" fmla="*/ 0 h 532878"/>
                <a:gd name="connsiteX0" fmla="*/ 0 w 3505200"/>
                <a:gd name="connsiteY0" fmla="*/ 0 h 653528"/>
                <a:gd name="connsiteX1" fmla="*/ 3505200 w 3505200"/>
                <a:gd name="connsiteY1" fmla="*/ 0 h 653528"/>
                <a:gd name="connsiteX2" fmla="*/ 3505200 w 3505200"/>
                <a:gd name="connsiteY2" fmla="*/ 532878 h 653528"/>
                <a:gd name="connsiteX3" fmla="*/ 2882900 w 3505200"/>
                <a:gd name="connsiteY3" fmla="*/ 532878 h 653528"/>
                <a:gd name="connsiteX4" fmla="*/ 1758950 w 3505200"/>
                <a:gd name="connsiteY4" fmla="*/ 653528 h 653528"/>
                <a:gd name="connsiteX5" fmla="*/ 654050 w 3505200"/>
                <a:gd name="connsiteY5" fmla="*/ 520178 h 653528"/>
                <a:gd name="connsiteX6" fmla="*/ 0 w 3505200"/>
                <a:gd name="connsiteY6" fmla="*/ 532878 h 653528"/>
                <a:gd name="connsiteX7" fmla="*/ 0 w 3505200"/>
                <a:gd name="connsiteY7" fmla="*/ 0 h 653528"/>
                <a:gd name="connsiteX0" fmla="*/ 0 w 3505200"/>
                <a:gd name="connsiteY0" fmla="*/ 0 h 653560"/>
                <a:gd name="connsiteX1" fmla="*/ 3505200 w 3505200"/>
                <a:gd name="connsiteY1" fmla="*/ 0 h 653560"/>
                <a:gd name="connsiteX2" fmla="*/ 3505200 w 3505200"/>
                <a:gd name="connsiteY2" fmla="*/ 532878 h 653560"/>
                <a:gd name="connsiteX3" fmla="*/ 2882900 w 3505200"/>
                <a:gd name="connsiteY3" fmla="*/ 532878 h 653560"/>
                <a:gd name="connsiteX4" fmla="*/ 1758950 w 3505200"/>
                <a:gd name="connsiteY4" fmla="*/ 653528 h 653560"/>
                <a:gd name="connsiteX5" fmla="*/ 654050 w 3505200"/>
                <a:gd name="connsiteY5" fmla="*/ 520178 h 653560"/>
                <a:gd name="connsiteX6" fmla="*/ 0 w 3505200"/>
                <a:gd name="connsiteY6" fmla="*/ 532878 h 653560"/>
                <a:gd name="connsiteX7" fmla="*/ 0 w 3505200"/>
                <a:gd name="connsiteY7" fmla="*/ 0 h 653560"/>
                <a:gd name="connsiteX0" fmla="*/ 0 w 3505200"/>
                <a:gd name="connsiteY0" fmla="*/ 0 h 653560"/>
                <a:gd name="connsiteX1" fmla="*/ 3505200 w 3505200"/>
                <a:gd name="connsiteY1" fmla="*/ 0 h 653560"/>
                <a:gd name="connsiteX2" fmla="*/ 3505200 w 3505200"/>
                <a:gd name="connsiteY2" fmla="*/ 532878 h 653560"/>
                <a:gd name="connsiteX3" fmla="*/ 2882900 w 3505200"/>
                <a:gd name="connsiteY3" fmla="*/ 532878 h 653560"/>
                <a:gd name="connsiteX4" fmla="*/ 1758950 w 3505200"/>
                <a:gd name="connsiteY4" fmla="*/ 653528 h 653560"/>
                <a:gd name="connsiteX5" fmla="*/ 654050 w 3505200"/>
                <a:gd name="connsiteY5" fmla="*/ 520178 h 653560"/>
                <a:gd name="connsiteX6" fmla="*/ 0 w 3505200"/>
                <a:gd name="connsiteY6" fmla="*/ 532878 h 653560"/>
                <a:gd name="connsiteX7" fmla="*/ 0 w 3505200"/>
                <a:gd name="connsiteY7" fmla="*/ 0 h 653560"/>
                <a:gd name="connsiteX0" fmla="*/ 0 w 3505200"/>
                <a:gd name="connsiteY0" fmla="*/ 0 h 653560"/>
                <a:gd name="connsiteX1" fmla="*/ 3505200 w 3505200"/>
                <a:gd name="connsiteY1" fmla="*/ 0 h 653560"/>
                <a:gd name="connsiteX2" fmla="*/ 3505200 w 3505200"/>
                <a:gd name="connsiteY2" fmla="*/ 532878 h 653560"/>
                <a:gd name="connsiteX3" fmla="*/ 2882900 w 3505200"/>
                <a:gd name="connsiteY3" fmla="*/ 532878 h 653560"/>
                <a:gd name="connsiteX4" fmla="*/ 1758950 w 3505200"/>
                <a:gd name="connsiteY4" fmla="*/ 653528 h 653560"/>
                <a:gd name="connsiteX5" fmla="*/ 654050 w 3505200"/>
                <a:gd name="connsiteY5" fmla="*/ 520178 h 653560"/>
                <a:gd name="connsiteX6" fmla="*/ 0 w 3505200"/>
                <a:gd name="connsiteY6" fmla="*/ 532878 h 653560"/>
                <a:gd name="connsiteX7" fmla="*/ 0 w 3505200"/>
                <a:gd name="connsiteY7" fmla="*/ 0 h 653560"/>
                <a:gd name="connsiteX0" fmla="*/ 0 w 3505200"/>
                <a:gd name="connsiteY0" fmla="*/ 0 h 653560"/>
                <a:gd name="connsiteX1" fmla="*/ 3505200 w 3505200"/>
                <a:gd name="connsiteY1" fmla="*/ 0 h 653560"/>
                <a:gd name="connsiteX2" fmla="*/ 3505200 w 3505200"/>
                <a:gd name="connsiteY2" fmla="*/ 532878 h 653560"/>
                <a:gd name="connsiteX3" fmla="*/ 2882900 w 3505200"/>
                <a:gd name="connsiteY3" fmla="*/ 532878 h 653560"/>
                <a:gd name="connsiteX4" fmla="*/ 1758950 w 3505200"/>
                <a:gd name="connsiteY4" fmla="*/ 653528 h 653560"/>
                <a:gd name="connsiteX5" fmla="*/ 654050 w 3505200"/>
                <a:gd name="connsiteY5" fmla="*/ 520178 h 653560"/>
                <a:gd name="connsiteX6" fmla="*/ 0 w 3505200"/>
                <a:gd name="connsiteY6" fmla="*/ 532878 h 653560"/>
                <a:gd name="connsiteX7" fmla="*/ 0 w 3505200"/>
                <a:gd name="connsiteY7" fmla="*/ 0 h 653560"/>
                <a:gd name="connsiteX0" fmla="*/ 0 w 3505200"/>
                <a:gd name="connsiteY0" fmla="*/ 0 h 656022"/>
                <a:gd name="connsiteX1" fmla="*/ 3505200 w 3505200"/>
                <a:gd name="connsiteY1" fmla="*/ 0 h 656022"/>
                <a:gd name="connsiteX2" fmla="*/ 3505200 w 3505200"/>
                <a:gd name="connsiteY2" fmla="*/ 532878 h 656022"/>
                <a:gd name="connsiteX3" fmla="*/ 2908300 w 3505200"/>
                <a:gd name="connsiteY3" fmla="*/ 374128 h 656022"/>
                <a:gd name="connsiteX4" fmla="*/ 1758950 w 3505200"/>
                <a:gd name="connsiteY4" fmla="*/ 653528 h 656022"/>
                <a:gd name="connsiteX5" fmla="*/ 654050 w 3505200"/>
                <a:gd name="connsiteY5" fmla="*/ 520178 h 656022"/>
                <a:gd name="connsiteX6" fmla="*/ 0 w 3505200"/>
                <a:gd name="connsiteY6" fmla="*/ 532878 h 656022"/>
                <a:gd name="connsiteX7" fmla="*/ 0 w 3505200"/>
                <a:gd name="connsiteY7" fmla="*/ 0 h 656022"/>
                <a:gd name="connsiteX0" fmla="*/ 0 w 3505200"/>
                <a:gd name="connsiteY0" fmla="*/ 0 h 656022"/>
                <a:gd name="connsiteX1" fmla="*/ 3505200 w 3505200"/>
                <a:gd name="connsiteY1" fmla="*/ 0 h 656022"/>
                <a:gd name="connsiteX2" fmla="*/ 3486150 w 3505200"/>
                <a:gd name="connsiteY2" fmla="*/ 304278 h 656022"/>
                <a:gd name="connsiteX3" fmla="*/ 2908300 w 3505200"/>
                <a:gd name="connsiteY3" fmla="*/ 374128 h 656022"/>
                <a:gd name="connsiteX4" fmla="*/ 1758950 w 3505200"/>
                <a:gd name="connsiteY4" fmla="*/ 653528 h 656022"/>
                <a:gd name="connsiteX5" fmla="*/ 654050 w 3505200"/>
                <a:gd name="connsiteY5" fmla="*/ 520178 h 656022"/>
                <a:gd name="connsiteX6" fmla="*/ 0 w 3505200"/>
                <a:gd name="connsiteY6" fmla="*/ 532878 h 656022"/>
                <a:gd name="connsiteX7" fmla="*/ 0 w 3505200"/>
                <a:gd name="connsiteY7" fmla="*/ 0 h 656022"/>
                <a:gd name="connsiteX0" fmla="*/ 0 w 3505200"/>
                <a:gd name="connsiteY0" fmla="*/ 0 h 657198"/>
                <a:gd name="connsiteX1" fmla="*/ 3505200 w 3505200"/>
                <a:gd name="connsiteY1" fmla="*/ 0 h 657198"/>
                <a:gd name="connsiteX2" fmla="*/ 3486150 w 3505200"/>
                <a:gd name="connsiteY2" fmla="*/ 304278 h 657198"/>
                <a:gd name="connsiteX3" fmla="*/ 2908300 w 3505200"/>
                <a:gd name="connsiteY3" fmla="*/ 374128 h 657198"/>
                <a:gd name="connsiteX4" fmla="*/ 1758950 w 3505200"/>
                <a:gd name="connsiteY4" fmla="*/ 653528 h 657198"/>
                <a:gd name="connsiteX5" fmla="*/ 654050 w 3505200"/>
                <a:gd name="connsiteY5" fmla="*/ 520178 h 657198"/>
                <a:gd name="connsiteX6" fmla="*/ 6350 w 3505200"/>
                <a:gd name="connsiteY6" fmla="*/ 323328 h 657198"/>
                <a:gd name="connsiteX7" fmla="*/ 0 w 3505200"/>
                <a:gd name="connsiteY7" fmla="*/ 0 h 657198"/>
                <a:gd name="connsiteX0" fmla="*/ 0 w 3505200"/>
                <a:gd name="connsiteY0" fmla="*/ 0 h 657198"/>
                <a:gd name="connsiteX1" fmla="*/ 3505200 w 3505200"/>
                <a:gd name="connsiteY1" fmla="*/ 0 h 657198"/>
                <a:gd name="connsiteX2" fmla="*/ 3486150 w 3505200"/>
                <a:gd name="connsiteY2" fmla="*/ 304278 h 657198"/>
                <a:gd name="connsiteX3" fmla="*/ 2908300 w 3505200"/>
                <a:gd name="connsiteY3" fmla="*/ 374128 h 657198"/>
                <a:gd name="connsiteX4" fmla="*/ 1758950 w 3505200"/>
                <a:gd name="connsiteY4" fmla="*/ 653528 h 657198"/>
                <a:gd name="connsiteX5" fmla="*/ 654050 w 3505200"/>
                <a:gd name="connsiteY5" fmla="*/ 520178 h 657198"/>
                <a:gd name="connsiteX6" fmla="*/ 6350 w 3505200"/>
                <a:gd name="connsiteY6" fmla="*/ 323328 h 657198"/>
                <a:gd name="connsiteX7" fmla="*/ 0 w 3505200"/>
                <a:gd name="connsiteY7" fmla="*/ 0 h 657198"/>
                <a:gd name="connsiteX0" fmla="*/ 0 w 3505200"/>
                <a:gd name="connsiteY0" fmla="*/ 0 h 657323"/>
                <a:gd name="connsiteX1" fmla="*/ 3505200 w 3505200"/>
                <a:gd name="connsiteY1" fmla="*/ 0 h 657323"/>
                <a:gd name="connsiteX2" fmla="*/ 3486150 w 3505200"/>
                <a:gd name="connsiteY2" fmla="*/ 304278 h 657323"/>
                <a:gd name="connsiteX3" fmla="*/ 2908300 w 3505200"/>
                <a:gd name="connsiteY3" fmla="*/ 374128 h 657323"/>
                <a:gd name="connsiteX4" fmla="*/ 1758950 w 3505200"/>
                <a:gd name="connsiteY4" fmla="*/ 653528 h 657323"/>
                <a:gd name="connsiteX5" fmla="*/ 654050 w 3505200"/>
                <a:gd name="connsiteY5" fmla="*/ 520178 h 657323"/>
                <a:gd name="connsiteX6" fmla="*/ 12700 w 3505200"/>
                <a:gd name="connsiteY6" fmla="*/ 297928 h 657323"/>
                <a:gd name="connsiteX7" fmla="*/ 0 w 3505200"/>
                <a:gd name="connsiteY7" fmla="*/ 0 h 657323"/>
                <a:gd name="connsiteX0" fmla="*/ 0 w 3505200"/>
                <a:gd name="connsiteY0" fmla="*/ 0 h 653531"/>
                <a:gd name="connsiteX1" fmla="*/ 3505200 w 3505200"/>
                <a:gd name="connsiteY1" fmla="*/ 0 h 653531"/>
                <a:gd name="connsiteX2" fmla="*/ 3486150 w 3505200"/>
                <a:gd name="connsiteY2" fmla="*/ 304278 h 653531"/>
                <a:gd name="connsiteX3" fmla="*/ 2908300 w 3505200"/>
                <a:gd name="connsiteY3" fmla="*/ 374128 h 653531"/>
                <a:gd name="connsiteX4" fmla="*/ 1758950 w 3505200"/>
                <a:gd name="connsiteY4" fmla="*/ 653528 h 653531"/>
                <a:gd name="connsiteX5" fmla="*/ 673100 w 3505200"/>
                <a:gd name="connsiteY5" fmla="*/ 380478 h 653531"/>
                <a:gd name="connsiteX6" fmla="*/ 12700 w 3505200"/>
                <a:gd name="connsiteY6" fmla="*/ 297928 h 653531"/>
                <a:gd name="connsiteX7" fmla="*/ 0 w 3505200"/>
                <a:gd name="connsiteY7" fmla="*/ 0 h 653531"/>
                <a:gd name="connsiteX0" fmla="*/ 0 w 3517900"/>
                <a:gd name="connsiteY0" fmla="*/ 0 h 653531"/>
                <a:gd name="connsiteX1" fmla="*/ 3505200 w 3517900"/>
                <a:gd name="connsiteY1" fmla="*/ 0 h 653531"/>
                <a:gd name="connsiteX2" fmla="*/ 3517900 w 3517900"/>
                <a:gd name="connsiteY2" fmla="*/ 304278 h 653531"/>
                <a:gd name="connsiteX3" fmla="*/ 2908300 w 3517900"/>
                <a:gd name="connsiteY3" fmla="*/ 374128 h 653531"/>
                <a:gd name="connsiteX4" fmla="*/ 1758950 w 3517900"/>
                <a:gd name="connsiteY4" fmla="*/ 653528 h 653531"/>
                <a:gd name="connsiteX5" fmla="*/ 673100 w 3517900"/>
                <a:gd name="connsiteY5" fmla="*/ 380478 h 653531"/>
                <a:gd name="connsiteX6" fmla="*/ 12700 w 3517900"/>
                <a:gd name="connsiteY6" fmla="*/ 297928 h 653531"/>
                <a:gd name="connsiteX7" fmla="*/ 0 w 3517900"/>
                <a:gd name="connsiteY7" fmla="*/ 0 h 653531"/>
                <a:gd name="connsiteX0" fmla="*/ 0 w 3505200"/>
                <a:gd name="connsiteY0" fmla="*/ 0 h 653531"/>
                <a:gd name="connsiteX1" fmla="*/ 3505200 w 3505200"/>
                <a:gd name="connsiteY1" fmla="*/ 0 h 653531"/>
                <a:gd name="connsiteX2" fmla="*/ 3498850 w 3505200"/>
                <a:gd name="connsiteY2" fmla="*/ 304278 h 653531"/>
                <a:gd name="connsiteX3" fmla="*/ 2908300 w 3505200"/>
                <a:gd name="connsiteY3" fmla="*/ 374128 h 653531"/>
                <a:gd name="connsiteX4" fmla="*/ 1758950 w 3505200"/>
                <a:gd name="connsiteY4" fmla="*/ 653528 h 653531"/>
                <a:gd name="connsiteX5" fmla="*/ 673100 w 3505200"/>
                <a:gd name="connsiteY5" fmla="*/ 380478 h 653531"/>
                <a:gd name="connsiteX6" fmla="*/ 12700 w 3505200"/>
                <a:gd name="connsiteY6" fmla="*/ 297928 h 653531"/>
                <a:gd name="connsiteX7" fmla="*/ 0 w 3505200"/>
                <a:gd name="connsiteY7" fmla="*/ 0 h 653531"/>
                <a:gd name="connsiteX0" fmla="*/ 31750 w 3536950"/>
                <a:gd name="connsiteY0" fmla="*/ 0 h 653531"/>
                <a:gd name="connsiteX1" fmla="*/ 3536950 w 3536950"/>
                <a:gd name="connsiteY1" fmla="*/ 0 h 653531"/>
                <a:gd name="connsiteX2" fmla="*/ 3530600 w 3536950"/>
                <a:gd name="connsiteY2" fmla="*/ 304278 h 653531"/>
                <a:gd name="connsiteX3" fmla="*/ 2940050 w 3536950"/>
                <a:gd name="connsiteY3" fmla="*/ 374128 h 653531"/>
                <a:gd name="connsiteX4" fmla="*/ 1790700 w 3536950"/>
                <a:gd name="connsiteY4" fmla="*/ 653528 h 653531"/>
                <a:gd name="connsiteX5" fmla="*/ 704850 w 3536950"/>
                <a:gd name="connsiteY5" fmla="*/ 380478 h 653531"/>
                <a:gd name="connsiteX6" fmla="*/ 0 w 3536950"/>
                <a:gd name="connsiteY6" fmla="*/ 297928 h 653531"/>
                <a:gd name="connsiteX7" fmla="*/ 31750 w 3536950"/>
                <a:gd name="connsiteY7" fmla="*/ 0 h 653531"/>
                <a:gd name="connsiteX0" fmla="*/ 0 w 3549650"/>
                <a:gd name="connsiteY0" fmla="*/ 0 h 659881"/>
                <a:gd name="connsiteX1" fmla="*/ 3549650 w 3549650"/>
                <a:gd name="connsiteY1" fmla="*/ 6350 h 659881"/>
                <a:gd name="connsiteX2" fmla="*/ 3543300 w 3549650"/>
                <a:gd name="connsiteY2" fmla="*/ 310628 h 659881"/>
                <a:gd name="connsiteX3" fmla="*/ 2952750 w 3549650"/>
                <a:gd name="connsiteY3" fmla="*/ 380478 h 659881"/>
                <a:gd name="connsiteX4" fmla="*/ 1803400 w 3549650"/>
                <a:gd name="connsiteY4" fmla="*/ 659878 h 659881"/>
                <a:gd name="connsiteX5" fmla="*/ 717550 w 3549650"/>
                <a:gd name="connsiteY5" fmla="*/ 386828 h 659881"/>
                <a:gd name="connsiteX6" fmla="*/ 12700 w 3549650"/>
                <a:gd name="connsiteY6" fmla="*/ 304278 h 659881"/>
                <a:gd name="connsiteX7" fmla="*/ 0 w 3549650"/>
                <a:gd name="connsiteY7" fmla="*/ 0 h 659881"/>
                <a:gd name="connsiteX0" fmla="*/ 0 w 3600450"/>
                <a:gd name="connsiteY0" fmla="*/ 0 h 659881"/>
                <a:gd name="connsiteX1" fmla="*/ 3549650 w 3600450"/>
                <a:gd name="connsiteY1" fmla="*/ 6350 h 659881"/>
                <a:gd name="connsiteX2" fmla="*/ 3600450 w 3600450"/>
                <a:gd name="connsiteY2" fmla="*/ 323328 h 659881"/>
                <a:gd name="connsiteX3" fmla="*/ 2952750 w 3600450"/>
                <a:gd name="connsiteY3" fmla="*/ 380478 h 659881"/>
                <a:gd name="connsiteX4" fmla="*/ 1803400 w 3600450"/>
                <a:gd name="connsiteY4" fmla="*/ 659878 h 659881"/>
                <a:gd name="connsiteX5" fmla="*/ 717550 w 3600450"/>
                <a:gd name="connsiteY5" fmla="*/ 386828 h 659881"/>
                <a:gd name="connsiteX6" fmla="*/ 12700 w 3600450"/>
                <a:gd name="connsiteY6" fmla="*/ 304278 h 659881"/>
                <a:gd name="connsiteX7" fmla="*/ 0 w 3600450"/>
                <a:gd name="connsiteY7" fmla="*/ 0 h 659881"/>
                <a:gd name="connsiteX0" fmla="*/ 0 w 3600450"/>
                <a:gd name="connsiteY0" fmla="*/ 0 h 659881"/>
                <a:gd name="connsiteX1" fmla="*/ 3600450 w 3600450"/>
                <a:gd name="connsiteY1" fmla="*/ 0 h 659881"/>
                <a:gd name="connsiteX2" fmla="*/ 3600450 w 3600450"/>
                <a:gd name="connsiteY2" fmla="*/ 323328 h 659881"/>
                <a:gd name="connsiteX3" fmla="*/ 2952750 w 3600450"/>
                <a:gd name="connsiteY3" fmla="*/ 380478 h 659881"/>
                <a:gd name="connsiteX4" fmla="*/ 1803400 w 3600450"/>
                <a:gd name="connsiteY4" fmla="*/ 659878 h 659881"/>
                <a:gd name="connsiteX5" fmla="*/ 717550 w 3600450"/>
                <a:gd name="connsiteY5" fmla="*/ 386828 h 659881"/>
                <a:gd name="connsiteX6" fmla="*/ 12700 w 3600450"/>
                <a:gd name="connsiteY6" fmla="*/ 304278 h 659881"/>
                <a:gd name="connsiteX7" fmla="*/ 0 w 3600450"/>
                <a:gd name="connsiteY7" fmla="*/ 0 h 659881"/>
                <a:gd name="connsiteX0" fmla="*/ 12700 w 3613150"/>
                <a:gd name="connsiteY0" fmla="*/ 0 h 659881"/>
                <a:gd name="connsiteX1" fmla="*/ 3613150 w 3613150"/>
                <a:gd name="connsiteY1" fmla="*/ 0 h 659881"/>
                <a:gd name="connsiteX2" fmla="*/ 3613150 w 3613150"/>
                <a:gd name="connsiteY2" fmla="*/ 323328 h 659881"/>
                <a:gd name="connsiteX3" fmla="*/ 2965450 w 3613150"/>
                <a:gd name="connsiteY3" fmla="*/ 380478 h 659881"/>
                <a:gd name="connsiteX4" fmla="*/ 1816100 w 3613150"/>
                <a:gd name="connsiteY4" fmla="*/ 659878 h 659881"/>
                <a:gd name="connsiteX5" fmla="*/ 730250 w 3613150"/>
                <a:gd name="connsiteY5" fmla="*/ 386828 h 659881"/>
                <a:gd name="connsiteX6" fmla="*/ 0 w 3613150"/>
                <a:gd name="connsiteY6" fmla="*/ 310628 h 659881"/>
                <a:gd name="connsiteX7" fmla="*/ 12700 w 3613150"/>
                <a:gd name="connsiteY7" fmla="*/ 0 h 659881"/>
                <a:gd name="connsiteX0" fmla="*/ 0 w 3625850"/>
                <a:gd name="connsiteY0" fmla="*/ 0 h 672581"/>
                <a:gd name="connsiteX1" fmla="*/ 3625850 w 3625850"/>
                <a:gd name="connsiteY1" fmla="*/ 12700 h 672581"/>
                <a:gd name="connsiteX2" fmla="*/ 3625850 w 3625850"/>
                <a:gd name="connsiteY2" fmla="*/ 336028 h 672581"/>
                <a:gd name="connsiteX3" fmla="*/ 2978150 w 3625850"/>
                <a:gd name="connsiteY3" fmla="*/ 393178 h 672581"/>
                <a:gd name="connsiteX4" fmla="*/ 1828800 w 3625850"/>
                <a:gd name="connsiteY4" fmla="*/ 672578 h 672581"/>
                <a:gd name="connsiteX5" fmla="*/ 742950 w 3625850"/>
                <a:gd name="connsiteY5" fmla="*/ 399528 h 672581"/>
                <a:gd name="connsiteX6" fmla="*/ 12700 w 3625850"/>
                <a:gd name="connsiteY6" fmla="*/ 323328 h 672581"/>
                <a:gd name="connsiteX7" fmla="*/ 0 w 3625850"/>
                <a:gd name="connsiteY7" fmla="*/ 0 h 672581"/>
                <a:gd name="connsiteX0" fmla="*/ 0 w 3625850"/>
                <a:gd name="connsiteY0" fmla="*/ 0 h 672581"/>
                <a:gd name="connsiteX1" fmla="*/ 3625850 w 3625850"/>
                <a:gd name="connsiteY1" fmla="*/ 12700 h 672581"/>
                <a:gd name="connsiteX2" fmla="*/ 3625850 w 3625850"/>
                <a:gd name="connsiteY2" fmla="*/ 336028 h 672581"/>
                <a:gd name="connsiteX3" fmla="*/ 2978150 w 3625850"/>
                <a:gd name="connsiteY3" fmla="*/ 393178 h 672581"/>
                <a:gd name="connsiteX4" fmla="*/ 1828800 w 3625850"/>
                <a:gd name="connsiteY4" fmla="*/ 672578 h 672581"/>
                <a:gd name="connsiteX5" fmla="*/ 742950 w 3625850"/>
                <a:gd name="connsiteY5" fmla="*/ 399528 h 672581"/>
                <a:gd name="connsiteX6" fmla="*/ 12700 w 3625850"/>
                <a:gd name="connsiteY6" fmla="*/ 323328 h 672581"/>
                <a:gd name="connsiteX7" fmla="*/ 0 w 3625850"/>
                <a:gd name="connsiteY7" fmla="*/ 0 h 672581"/>
                <a:gd name="connsiteX0" fmla="*/ 0 w 3625850"/>
                <a:gd name="connsiteY0" fmla="*/ 0 h 405435"/>
                <a:gd name="connsiteX1" fmla="*/ 3625850 w 3625850"/>
                <a:gd name="connsiteY1" fmla="*/ 12700 h 405435"/>
                <a:gd name="connsiteX2" fmla="*/ 3625850 w 3625850"/>
                <a:gd name="connsiteY2" fmla="*/ 336028 h 405435"/>
                <a:gd name="connsiteX3" fmla="*/ 2978150 w 3625850"/>
                <a:gd name="connsiteY3" fmla="*/ 393178 h 405435"/>
                <a:gd name="connsiteX4" fmla="*/ 742950 w 3625850"/>
                <a:gd name="connsiteY4" fmla="*/ 399528 h 405435"/>
                <a:gd name="connsiteX5" fmla="*/ 12700 w 3625850"/>
                <a:gd name="connsiteY5" fmla="*/ 323328 h 405435"/>
                <a:gd name="connsiteX6" fmla="*/ 0 w 3625850"/>
                <a:gd name="connsiteY6" fmla="*/ 0 h 405435"/>
                <a:gd name="connsiteX0" fmla="*/ 0 w 3625850"/>
                <a:gd name="connsiteY0" fmla="*/ 0 h 405435"/>
                <a:gd name="connsiteX1" fmla="*/ 3625850 w 3625850"/>
                <a:gd name="connsiteY1" fmla="*/ 12700 h 405435"/>
                <a:gd name="connsiteX2" fmla="*/ 3625850 w 3625850"/>
                <a:gd name="connsiteY2" fmla="*/ 336028 h 405435"/>
                <a:gd name="connsiteX3" fmla="*/ 2978150 w 3625850"/>
                <a:gd name="connsiteY3" fmla="*/ 393178 h 405435"/>
                <a:gd name="connsiteX4" fmla="*/ 742950 w 3625850"/>
                <a:gd name="connsiteY4" fmla="*/ 399528 h 405435"/>
                <a:gd name="connsiteX5" fmla="*/ 12700 w 3625850"/>
                <a:gd name="connsiteY5" fmla="*/ 323328 h 405435"/>
                <a:gd name="connsiteX6" fmla="*/ 0 w 3625850"/>
                <a:gd name="connsiteY6" fmla="*/ 0 h 405435"/>
                <a:gd name="connsiteX0" fmla="*/ 0 w 3625850"/>
                <a:gd name="connsiteY0" fmla="*/ 0 h 555622"/>
                <a:gd name="connsiteX1" fmla="*/ 3625850 w 3625850"/>
                <a:gd name="connsiteY1" fmla="*/ 12700 h 555622"/>
                <a:gd name="connsiteX2" fmla="*/ 3625850 w 3625850"/>
                <a:gd name="connsiteY2" fmla="*/ 336028 h 555622"/>
                <a:gd name="connsiteX3" fmla="*/ 2792412 w 3625850"/>
                <a:gd name="connsiteY3" fmla="*/ 555103 h 555622"/>
                <a:gd name="connsiteX4" fmla="*/ 742950 w 3625850"/>
                <a:gd name="connsiteY4" fmla="*/ 399528 h 555622"/>
                <a:gd name="connsiteX5" fmla="*/ 12700 w 3625850"/>
                <a:gd name="connsiteY5" fmla="*/ 323328 h 555622"/>
                <a:gd name="connsiteX6" fmla="*/ 0 w 3625850"/>
                <a:gd name="connsiteY6" fmla="*/ 0 h 555622"/>
                <a:gd name="connsiteX0" fmla="*/ 0 w 3625850"/>
                <a:gd name="connsiteY0" fmla="*/ 0 h 567360"/>
                <a:gd name="connsiteX1" fmla="*/ 3625850 w 3625850"/>
                <a:gd name="connsiteY1" fmla="*/ 12700 h 567360"/>
                <a:gd name="connsiteX2" fmla="*/ 3625850 w 3625850"/>
                <a:gd name="connsiteY2" fmla="*/ 336028 h 567360"/>
                <a:gd name="connsiteX3" fmla="*/ 2792412 w 3625850"/>
                <a:gd name="connsiteY3" fmla="*/ 555103 h 567360"/>
                <a:gd name="connsiteX4" fmla="*/ 823913 w 3625850"/>
                <a:gd name="connsiteY4" fmla="*/ 561453 h 567360"/>
                <a:gd name="connsiteX5" fmla="*/ 12700 w 3625850"/>
                <a:gd name="connsiteY5" fmla="*/ 323328 h 567360"/>
                <a:gd name="connsiteX6" fmla="*/ 0 w 3625850"/>
                <a:gd name="connsiteY6" fmla="*/ 0 h 567360"/>
                <a:gd name="connsiteX0" fmla="*/ 0 w 3625850"/>
                <a:gd name="connsiteY0" fmla="*/ 0 h 567360"/>
                <a:gd name="connsiteX1" fmla="*/ 3625850 w 3625850"/>
                <a:gd name="connsiteY1" fmla="*/ 12700 h 567360"/>
                <a:gd name="connsiteX2" fmla="*/ 3625850 w 3625850"/>
                <a:gd name="connsiteY2" fmla="*/ 336028 h 567360"/>
                <a:gd name="connsiteX3" fmla="*/ 2792412 w 3625850"/>
                <a:gd name="connsiteY3" fmla="*/ 555103 h 567360"/>
                <a:gd name="connsiteX4" fmla="*/ 823913 w 3625850"/>
                <a:gd name="connsiteY4" fmla="*/ 561453 h 567360"/>
                <a:gd name="connsiteX5" fmla="*/ 12700 w 3625850"/>
                <a:gd name="connsiteY5" fmla="*/ 323328 h 567360"/>
                <a:gd name="connsiteX6" fmla="*/ 0 w 3625850"/>
                <a:gd name="connsiteY6" fmla="*/ 0 h 567360"/>
                <a:gd name="connsiteX0" fmla="*/ 0 w 3625850"/>
                <a:gd name="connsiteY0" fmla="*/ 0 h 567360"/>
                <a:gd name="connsiteX1" fmla="*/ 3625850 w 3625850"/>
                <a:gd name="connsiteY1" fmla="*/ 12700 h 567360"/>
                <a:gd name="connsiteX2" fmla="*/ 3625850 w 3625850"/>
                <a:gd name="connsiteY2" fmla="*/ 336028 h 567360"/>
                <a:gd name="connsiteX3" fmla="*/ 2792412 w 3625850"/>
                <a:gd name="connsiteY3" fmla="*/ 555103 h 567360"/>
                <a:gd name="connsiteX4" fmla="*/ 823913 w 3625850"/>
                <a:gd name="connsiteY4" fmla="*/ 561453 h 567360"/>
                <a:gd name="connsiteX5" fmla="*/ 12700 w 3625850"/>
                <a:gd name="connsiteY5" fmla="*/ 323328 h 567360"/>
                <a:gd name="connsiteX6" fmla="*/ 0 w 3625850"/>
                <a:gd name="connsiteY6" fmla="*/ 0 h 567360"/>
                <a:gd name="connsiteX0" fmla="*/ 0 w 3625850"/>
                <a:gd name="connsiteY0" fmla="*/ 0 h 567360"/>
                <a:gd name="connsiteX1" fmla="*/ 3625850 w 3625850"/>
                <a:gd name="connsiteY1" fmla="*/ 12700 h 567360"/>
                <a:gd name="connsiteX2" fmla="*/ 3625850 w 3625850"/>
                <a:gd name="connsiteY2" fmla="*/ 336028 h 567360"/>
                <a:gd name="connsiteX3" fmla="*/ 2792412 w 3625850"/>
                <a:gd name="connsiteY3" fmla="*/ 555103 h 567360"/>
                <a:gd name="connsiteX4" fmla="*/ 823913 w 3625850"/>
                <a:gd name="connsiteY4" fmla="*/ 561453 h 567360"/>
                <a:gd name="connsiteX5" fmla="*/ 12700 w 3625850"/>
                <a:gd name="connsiteY5" fmla="*/ 323328 h 567360"/>
                <a:gd name="connsiteX6" fmla="*/ 0 w 3625850"/>
                <a:gd name="connsiteY6" fmla="*/ 0 h 567360"/>
                <a:gd name="connsiteX0" fmla="*/ 0 w 3625850"/>
                <a:gd name="connsiteY0" fmla="*/ 0 h 567360"/>
                <a:gd name="connsiteX1" fmla="*/ 3625850 w 3625850"/>
                <a:gd name="connsiteY1" fmla="*/ 12700 h 567360"/>
                <a:gd name="connsiteX2" fmla="*/ 3625850 w 3625850"/>
                <a:gd name="connsiteY2" fmla="*/ 336028 h 567360"/>
                <a:gd name="connsiteX3" fmla="*/ 2792412 w 3625850"/>
                <a:gd name="connsiteY3" fmla="*/ 555103 h 567360"/>
                <a:gd name="connsiteX4" fmla="*/ 823913 w 3625850"/>
                <a:gd name="connsiteY4" fmla="*/ 561453 h 567360"/>
                <a:gd name="connsiteX5" fmla="*/ 12700 w 3625850"/>
                <a:gd name="connsiteY5" fmla="*/ 323328 h 567360"/>
                <a:gd name="connsiteX6" fmla="*/ 0 w 3625850"/>
                <a:gd name="connsiteY6" fmla="*/ 0 h 567360"/>
                <a:gd name="connsiteX0" fmla="*/ 0 w 3625850"/>
                <a:gd name="connsiteY0" fmla="*/ 0 h 629365"/>
                <a:gd name="connsiteX1" fmla="*/ 3625850 w 3625850"/>
                <a:gd name="connsiteY1" fmla="*/ 12700 h 629365"/>
                <a:gd name="connsiteX2" fmla="*/ 3625850 w 3625850"/>
                <a:gd name="connsiteY2" fmla="*/ 336028 h 629365"/>
                <a:gd name="connsiteX3" fmla="*/ 2792412 w 3625850"/>
                <a:gd name="connsiteY3" fmla="*/ 555103 h 629365"/>
                <a:gd name="connsiteX4" fmla="*/ 904875 w 3625850"/>
                <a:gd name="connsiteY4" fmla="*/ 628128 h 629365"/>
                <a:gd name="connsiteX5" fmla="*/ 12700 w 3625850"/>
                <a:gd name="connsiteY5" fmla="*/ 323328 h 629365"/>
                <a:gd name="connsiteX6" fmla="*/ 0 w 3625850"/>
                <a:gd name="connsiteY6" fmla="*/ 0 h 629365"/>
                <a:gd name="connsiteX0" fmla="*/ 0 w 3625850"/>
                <a:gd name="connsiteY0" fmla="*/ 0 h 648997"/>
                <a:gd name="connsiteX1" fmla="*/ 3625850 w 3625850"/>
                <a:gd name="connsiteY1" fmla="*/ 12700 h 648997"/>
                <a:gd name="connsiteX2" fmla="*/ 3625850 w 3625850"/>
                <a:gd name="connsiteY2" fmla="*/ 336028 h 648997"/>
                <a:gd name="connsiteX3" fmla="*/ 2754312 w 3625850"/>
                <a:gd name="connsiteY3" fmla="*/ 645591 h 648997"/>
                <a:gd name="connsiteX4" fmla="*/ 904875 w 3625850"/>
                <a:gd name="connsiteY4" fmla="*/ 628128 h 648997"/>
                <a:gd name="connsiteX5" fmla="*/ 12700 w 3625850"/>
                <a:gd name="connsiteY5" fmla="*/ 323328 h 648997"/>
                <a:gd name="connsiteX6" fmla="*/ 0 w 3625850"/>
                <a:gd name="connsiteY6" fmla="*/ 0 h 648997"/>
                <a:gd name="connsiteX0" fmla="*/ 0 w 3640138"/>
                <a:gd name="connsiteY0" fmla="*/ 0 h 648997"/>
                <a:gd name="connsiteX1" fmla="*/ 3625850 w 3640138"/>
                <a:gd name="connsiteY1" fmla="*/ 12700 h 648997"/>
                <a:gd name="connsiteX2" fmla="*/ 3640138 w 3640138"/>
                <a:gd name="connsiteY2" fmla="*/ 393178 h 648997"/>
                <a:gd name="connsiteX3" fmla="*/ 2754312 w 3640138"/>
                <a:gd name="connsiteY3" fmla="*/ 645591 h 648997"/>
                <a:gd name="connsiteX4" fmla="*/ 904875 w 3640138"/>
                <a:gd name="connsiteY4" fmla="*/ 628128 h 648997"/>
                <a:gd name="connsiteX5" fmla="*/ 12700 w 3640138"/>
                <a:gd name="connsiteY5" fmla="*/ 323328 h 648997"/>
                <a:gd name="connsiteX6" fmla="*/ 0 w 3640138"/>
                <a:gd name="connsiteY6" fmla="*/ 0 h 648997"/>
                <a:gd name="connsiteX0" fmla="*/ 0 w 3640138"/>
                <a:gd name="connsiteY0" fmla="*/ 0 h 648997"/>
                <a:gd name="connsiteX1" fmla="*/ 3625850 w 3640138"/>
                <a:gd name="connsiteY1" fmla="*/ 12700 h 648997"/>
                <a:gd name="connsiteX2" fmla="*/ 3640138 w 3640138"/>
                <a:gd name="connsiteY2" fmla="*/ 393178 h 648997"/>
                <a:gd name="connsiteX3" fmla="*/ 2754312 w 3640138"/>
                <a:gd name="connsiteY3" fmla="*/ 645591 h 648997"/>
                <a:gd name="connsiteX4" fmla="*/ 904875 w 3640138"/>
                <a:gd name="connsiteY4" fmla="*/ 628128 h 648997"/>
                <a:gd name="connsiteX5" fmla="*/ 12700 w 3640138"/>
                <a:gd name="connsiteY5" fmla="*/ 323328 h 648997"/>
                <a:gd name="connsiteX6" fmla="*/ 0 w 3640138"/>
                <a:gd name="connsiteY6" fmla="*/ 0 h 648997"/>
                <a:gd name="connsiteX0" fmla="*/ 0 w 3640138"/>
                <a:gd name="connsiteY0" fmla="*/ 0 h 648997"/>
                <a:gd name="connsiteX1" fmla="*/ 3625850 w 3640138"/>
                <a:gd name="connsiteY1" fmla="*/ 12700 h 648997"/>
                <a:gd name="connsiteX2" fmla="*/ 3640138 w 3640138"/>
                <a:gd name="connsiteY2" fmla="*/ 393178 h 648997"/>
                <a:gd name="connsiteX3" fmla="*/ 2754312 w 3640138"/>
                <a:gd name="connsiteY3" fmla="*/ 645591 h 648997"/>
                <a:gd name="connsiteX4" fmla="*/ 904875 w 3640138"/>
                <a:gd name="connsiteY4" fmla="*/ 628128 h 648997"/>
                <a:gd name="connsiteX5" fmla="*/ 12700 w 3640138"/>
                <a:gd name="connsiteY5" fmla="*/ 323328 h 648997"/>
                <a:gd name="connsiteX6" fmla="*/ 0 w 3640138"/>
                <a:gd name="connsiteY6" fmla="*/ 0 h 64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40138" h="648997">
                  <a:moveTo>
                    <a:pt x="0" y="0"/>
                  </a:moveTo>
                  <a:lnTo>
                    <a:pt x="3625850" y="12700"/>
                  </a:lnTo>
                  <a:lnTo>
                    <a:pt x="3640138" y="393178"/>
                  </a:lnTo>
                  <a:cubicBezTo>
                    <a:pt x="3417359" y="461354"/>
                    <a:pt x="3228181" y="502715"/>
                    <a:pt x="2754312" y="645591"/>
                  </a:cubicBezTo>
                  <a:cubicBezTo>
                    <a:pt x="2273829" y="656174"/>
                    <a:pt x="1399117" y="639770"/>
                    <a:pt x="904875" y="628128"/>
                  </a:cubicBezTo>
                  <a:cubicBezTo>
                    <a:pt x="602192" y="569920"/>
                    <a:pt x="247650" y="387357"/>
                    <a:pt x="12700" y="323328"/>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cxnSp>
          <p:nvCxnSpPr>
            <p:cNvPr id="28" name="Straight Connector 27">
              <a:extLst>
                <a:ext uri="{FF2B5EF4-FFF2-40B4-BE49-F238E27FC236}">
                  <a16:creationId xmlns:a16="http://schemas.microsoft.com/office/drawing/2014/main" id="{E46C0273-AAB4-1391-42F3-B2327BEA40B3}"/>
                </a:ext>
              </a:extLst>
            </p:cNvPr>
            <p:cNvCxnSpPr>
              <a:cxnSpLocks/>
            </p:cNvCxnSpPr>
            <p:nvPr/>
          </p:nvCxnSpPr>
          <p:spPr>
            <a:xfrm>
              <a:off x="6210250" y="2142884"/>
              <a:ext cx="0" cy="1526701"/>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9" name="TextBox 28">
                  <a:extLst>
                    <a:ext uri="{FF2B5EF4-FFF2-40B4-BE49-F238E27FC236}">
                      <a16:creationId xmlns:a16="http://schemas.microsoft.com/office/drawing/2014/main" id="{6B92DCB2-B744-C0D5-CF0E-7BC7D7056E40}"/>
                    </a:ext>
                  </a:extLst>
                </p:cNvPr>
                <p:cNvSpPr txBox="1"/>
                <p:nvPr/>
              </p:nvSpPr>
              <p:spPr>
                <a:xfrm>
                  <a:off x="7500007" y="2534234"/>
                  <a:ext cx="848093" cy="449423"/>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𝑀</m:t>
                        </m:r>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≈1</m:t>
                        </m:r>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36" name="TextBox 35">
                  <a:extLst>
                    <a:ext uri="{FF2B5EF4-FFF2-40B4-BE49-F238E27FC236}">
                      <a16:creationId xmlns:a16="http://schemas.microsoft.com/office/drawing/2014/main" id="{65ED47E1-6FB2-4954-95D9-5787DF49AE5D}"/>
                    </a:ext>
                  </a:extLst>
                </p:cNvPr>
                <p:cNvSpPr txBox="1">
                  <a:spLocks noRot="1" noChangeAspect="1" noMove="1" noResize="1" noEditPoints="1" noAdjustHandles="1" noChangeArrowheads="1" noChangeShapeType="1" noTextEdit="1"/>
                </p:cNvSpPr>
                <p:nvPr/>
              </p:nvSpPr>
              <p:spPr>
                <a:xfrm>
                  <a:off x="7500007" y="2534234"/>
                  <a:ext cx="848093" cy="449423"/>
                </a:xfrm>
                <a:prstGeom prst="rect">
                  <a:avLst/>
                </a:prstGeom>
                <a:blipFill>
                  <a:blip r:embed="rId11"/>
                  <a:stretch>
                    <a:fillRect/>
                  </a:stretch>
                </a:blipFill>
              </p:spPr>
              <p:txBody>
                <a:bodyPr/>
                <a:lstStyle/>
                <a:p>
                  <a:r>
                    <a:rPr lang="en-US">
                      <a:noFill/>
                    </a:rPr>
                    <a:t> </a:t>
                  </a:r>
                </a:p>
              </p:txBody>
            </p:sp>
          </mc:Fallback>
        </mc:AlternateContent>
        <p:cxnSp>
          <p:nvCxnSpPr>
            <p:cNvPr id="30" name="Straight Connector 29">
              <a:extLst>
                <a:ext uri="{FF2B5EF4-FFF2-40B4-BE49-F238E27FC236}">
                  <a16:creationId xmlns:a16="http://schemas.microsoft.com/office/drawing/2014/main" id="{90221E78-AFC9-E590-0DBD-8C1BC627A51F}"/>
                </a:ext>
              </a:extLst>
            </p:cNvPr>
            <p:cNvCxnSpPr/>
            <p:nvPr/>
          </p:nvCxnSpPr>
          <p:spPr>
            <a:xfrm>
              <a:off x="6210250" y="2142884"/>
              <a:ext cx="1289757" cy="1101841"/>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61B049D-22F2-2EC6-6FE1-692886906046}"/>
                </a:ext>
              </a:extLst>
            </p:cNvPr>
            <p:cNvCxnSpPr>
              <a:cxnSpLocks/>
            </p:cNvCxnSpPr>
            <p:nvPr/>
          </p:nvCxnSpPr>
          <p:spPr>
            <a:xfrm flipV="1">
              <a:off x="6222184" y="2528506"/>
              <a:ext cx="1289757" cy="1101841"/>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41A2D43F-C405-1D80-4243-DEE720F411EF}"/>
                </a:ext>
              </a:extLst>
            </p:cNvPr>
            <p:cNvCxnSpPr/>
            <p:nvPr/>
          </p:nvCxnSpPr>
          <p:spPr>
            <a:xfrm>
              <a:off x="7511941" y="2528506"/>
              <a:ext cx="509291" cy="716219"/>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CFC160B8-0E71-5AA7-4FBA-9E43222F4B37}"/>
                </a:ext>
              </a:extLst>
            </p:cNvPr>
            <p:cNvCxnSpPr>
              <a:cxnSpLocks/>
            </p:cNvCxnSpPr>
            <p:nvPr/>
          </p:nvCxnSpPr>
          <p:spPr>
            <a:xfrm flipV="1">
              <a:off x="7511941" y="2528506"/>
              <a:ext cx="509291" cy="716219"/>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D3DFF127-1F25-D413-8894-DE0091E0B9E3}"/>
                </a:ext>
              </a:extLst>
            </p:cNvPr>
            <p:cNvCxnSpPr>
              <a:cxnSpLocks/>
            </p:cNvCxnSpPr>
            <p:nvPr/>
          </p:nvCxnSpPr>
          <p:spPr>
            <a:xfrm>
              <a:off x="8012397" y="2527285"/>
              <a:ext cx="366868" cy="717440"/>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22C6A30C-E4EF-1353-8356-B02413828924}"/>
                </a:ext>
              </a:extLst>
            </p:cNvPr>
            <p:cNvCxnSpPr>
              <a:cxnSpLocks/>
            </p:cNvCxnSpPr>
            <p:nvPr/>
          </p:nvCxnSpPr>
          <p:spPr>
            <a:xfrm flipV="1">
              <a:off x="8018532" y="2540602"/>
              <a:ext cx="366868" cy="717440"/>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6" name="Freeform: Shape 35">
              <a:extLst>
                <a:ext uri="{FF2B5EF4-FFF2-40B4-BE49-F238E27FC236}">
                  <a16:creationId xmlns:a16="http://schemas.microsoft.com/office/drawing/2014/main" id="{44C7D08B-FEB1-E5A4-7C73-940E6C9D9847}"/>
                </a:ext>
              </a:extLst>
            </p:cNvPr>
            <p:cNvSpPr/>
            <p:nvPr/>
          </p:nvSpPr>
          <p:spPr>
            <a:xfrm>
              <a:off x="8578321" y="2540373"/>
              <a:ext cx="95542" cy="705343"/>
            </a:xfrm>
            <a:custGeom>
              <a:avLst/>
              <a:gdLst>
                <a:gd name="connsiteX0" fmla="*/ 47744 w 315224"/>
                <a:gd name="connsiteY0" fmla="*/ 0 h 1428750"/>
                <a:gd name="connsiteX1" fmla="*/ 142994 w 315224"/>
                <a:gd name="connsiteY1" fmla="*/ 152400 h 1428750"/>
                <a:gd name="connsiteX2" fmla="*/ 119 w 315224"/>
                <a:gd name="connsiteY2" fmla="*/ 295275 h 1428750"/>
                <a:gd name="connsiteX3" fmla="*/ 171569 w 315224"/>
                <a:gd name="connsiteY3" fmla="*/ 390525 h 1428750"/>
                <a:gd name="connsiteX4" fmla="*/ 28694 w 315224"/>
                <a:gd name="connsiteY4" fmla="*/ 542925 h 1428750"/>
                <a:gd name="connsiteX5" fmla="*/ 247769 w 315224"/>
                <a:gd name="connsiteY5" fmla="*/ 638175 h 1428750"/>
                <a:gd name="connsiteX6" fmla="*/ 19169 w 315224"/>
                <a:gd name="connsiteY6" fmla="*/ 742950 h 1428750"/>
                <a:gd name="connsiteX7" fmla="*/ 285869 w 315224"/>
                <a:gd name="connsiteY7" fmla="*/ 904875 h 1428750"/>
                <a:gd name="connsiteX8" fmla="*/ 76319 w 315224"/>
                <a:gd name="connsiteY8" fmla="*/ 1009650 h 1428750"/>
                <a:gd name="connsiteX9" fmla="*/ 314444 w 315224"/>
                <a:gd name="connsiteY9" fmla="*/ 1162050 h 1428750"/>
                <a:gd name="connsiteX10" fmla="*/ 152519 w 315224"/>
                <a:gd name="connsiteY10" fmla="*/ 1295400 h 1428750"/>
                <a:gd name="connsiteX11" fmla="*/ 142994 w 315224"/>
                <a:gd name="connsiteY11" fmla="*/ 1428750 h 1428750"/>
                <a:gd name="connsiteX0" fmla="*/ 47669 w 315149"/>
                <a:gd name="connsiteY0" fmla="*/ 0 h 1428750"/>
                <a:gd name="connsiteX1" fmla="*/ 190544 w 315149"/>
                <a:gd name="connsiteY1" fmla="*/ 152400 h 1428750"/>
                <a:gd name="connsiteX2" fmla="*/ 44 w 315149"/>
                <a:gd name="connsiteY2" fmla="*/ 295275 h 1428750"/>
                <a:gd name="connsiteX3" fmla="*/ 171494 w 315149"/>
                <a:gd name="connsiteY3" fmla="*/ 390525 h 1428750"/>
                <a:gd name="connsiteX4" fmla="*/ 28619 w 315149"/>
                <a:gd name="connsiteY4" fmla="*/ 542925 h 1428750"/>
                <a:gd name="connsiteX5" fmla="*/ 247694 w 315149"/>
                <a:gd name="connsiteY5" fmla="*/ 638175 h 1428750"/>
                <a:gd name="connsiteX6" fmla="*/ 19094 w 315149"/>
                <a:gd name="connsiteY6" fmla="*/ 742950 h 1428750"/>
                <a:gd name="connsiteX7" fmla="*/ 285794 w 315149"/>
                <a:gd name="connsiteY7" fmla="*/ 904875 h 1428750"/>
                <a:gd name="connsiteX8" fmla="*/ 76244 w 315149"/>
                <a:gd name="connsiteY8" fmla="*/ 1009650 h 1428750"/>
                <a:gd name="connsiteX9" fmla="*/ 314369 w 315149"/>
                <a:gd name="connsiteY9" fmla="*/ 1162050 h 1428750"/>
                <a:gd name="connsiteX10" fmla="*/ 152444 w 315149"/>
                <a:gd name="connsiteY10" fmla="*/ 1295400 h 1428750"/>
                <a:gd name="connsiteX11" fmla="*/ 142919 w 315149"/>
                <a:gd name="connsiteY11" fmla="*/ 1428750 h 1428750"/>
                <a:gd name="connsiteX0" fmla="*/ 47781 w 315261"/>
                <a:gd name="connsiteY0" fmla="*/ 0 h 1428750"/>
                <a:gd name="connsiteX1" fmla="*/ 190656 w 315261"/>
                <a:gd name="connsiteY1" fmla="*/ 152400 h 1428750"/>
                <a:gd name="connsiteX2" fmla="*/ 156 w 315261"/>
                <a:gd name="connsiteY2" fmla="*/ 295275 h 1428750"/>
                <a:gd name="connsiteX3" fmla="*/ 228756 w 315261"/>
                <a:gd name="connsiteY3" fmla="*/ 400050 h 1428750"/>
                <a:gd name="connsiteX4" fmla="*/ 28731 w 315261"/>
                <a:gd name="connsiteY4" fmla="*/ 542925 h 1428750"/>
                <a:gd name="connsiteX5" fmla="*/ 247806 w 315261"/>
                <a:gd name="connsiteY5" fmla="*/ 638175 h 1428750"/>
                <a:gd name="connsiteX6" fmla="*/ 19206 w 315261"/>
                <a:gd name="connsiteY6" fmla="*/ 742950 h 1428750"/>
                <a:gd name="connsiteX7" fmla="*/ 285906 w 315261"/>
                <a:gd name="connsiteY7" fmla="*/ 904875 h 1428750"/>
                <a:gd name="connsiteX8" fmla="*/ 76356 w 315261"/>
                <a:gd name="connsiteY8" fmla="*/ 1009650 h 1428750"/>
                <a:gd name="connsiteX9" fmla="*/ 314481 w 315261"/>
                <a:gd name="connsiteY9" fmla="*/ 1162050 h 1428750"/>
                <a:gd name="connsiteX10" fmla="*/ 152556 w 315261"/>
                <a:gd name="connsiteY10" fmla="*/ 1295400 h 1428750"/>
                <a:gd name="connsiteX11" fmla="*/ 143031 w 315261"/>
                <a:gd name="connsiteY11" fmla="*/ 1428750 h 1428750"/>
                <a:gd name="connsiteX0" fmla="*/ 47781 w 315261"/>
                <a:gd name="connsiteY0" fmla="*/ 0 h 1428750"/>
                <a:gd name="connsiteX1" fmla="*/ 190656 w 315261"/>
                <a:gd name="connsiteY1" fmla="*/ 152400 h 1428750"/>
                <a:gd name="connsiteX2" fmla="*/ 156 w 315261"/>
                <a:gd name="connsiteY2" fmla="*/ 295275 h 1428750"/>
                <a:gd name="connsiteX3" fmla="*/ 228756 w 315261"/>
                <a:gd name="connsiteY3" fmla="*/ 400050 h 1428750"/>
                <a:gd name="connsiteX4" fmla="*/ 28731 w 315261"/>
                <a:gd name="connsiteY4" fmla="*/ 542925 h 1428750"/>
                <a:gd name="connsiteX5" fmla="*/ 266856 w 315261"/>
                <a:gd name="connsiteY5" fmla="*/ 647700 h 1428750"/>
                <a:gd name="connsiteX6" fmla="*/ 19206 w 315261"/>
                <a:gd name="connsiteY6" fmla="*/ 742950 h 1428750"/>
                <a:gd name="connsiteX7" fmla="*/ 285906 w 315261"/>
                <a:gd name="connsiteY7" fmla="*/ 904875 h 1428750"/>
                <a:gd name="connsiteX8" fmla="*/ 76356 w 315261"/>
                <a:gd name="connsiteY8" fmla="*/ 1009650 h 1428750"/>
                <a:gd name="connsiteX9" fmla="*/ 314481 w 315261"/>
                <a:gd name="connsiteY9" fmla="*/ 1162050 h 1428750"/>
                <a:gd name="connsiteX10" fmla="*/ 152556 w 315261"/>
                <a:gd name="connsiteY10" fmla="*/ 1295400 h 1428750"/>
                <a:gd name="connsiteX11" fmla="*/ 143031 w 315261"/>
                <a:gd name="connsiteY11" fmla="*/ 1428750 h 1428750"/>
                <a:gd name="connsiteX0" fmla="*/ 47781 w 314519"/>
                <a:gd name="connsiteY0" fmla="*/ 0 h 1428750"/>
                <a:gd name="connsiteX1" fmla="*/ 190656 w 314519"/>
                <a:gd name="connsiteY1" fmla="*/ 152400 h 1428750"/>
                <a:gd name="connsiteX2" fmla="*/ 156 w 314519"/>
                <a:gd name="connsiteY2" fmla="*/ 295275 h 1428750"/>
                <a:gd name="connsiteX3" fmla="*/ 228756 w 314519"/>
                <a:gd name="connsiteY3" fmla="*/ 400050 h 1428750"/>
                <a:gd name="connsiteX4" fmla="*/ 28731 w 314519"/>
                <a:gd name="connsiteY4" fmla="*/ 542925 h 1428750"/>
                <a:gd name="connsiteX5" fmla="*/ 266856 w 314519"/>
                <a:gd name="connsiteY5" fmla="*/ 647700 h 1428750"/>
                <a:gd name="connsiteX6" fmla="*/ 19206 w 314519"/>
                <a:gd name="connsiteY6" fmla="*/ 742950 h 1428750"/>
                <a:gd name="connsiteX7" fmla="*/ 285906 w 314519"/>
                <a:gd name="connsiteY7" fmla="*/ 904875 h 1428750"/>
                <a:gd name="connsiteX8" fmla="*/ 76356 w 314519"/>
                <a:gd name="connsiteY8" fmla="*/ 1009650 h 1428750"/>
                <a:gd name="connsiteX9" fmla="*/ 314481 w 314519"/>
                <a:gd name="connsiteY9" fmla="*/ 1162050 h 1428750"/>
                <a:gd name="connsiteX10" fmla="*/ 95406 w 314519"/>
                <a:gd name="connsiteY10" fmla="*/ 1266825 h 1428750"/>
                <a:gd name="connsiteX11" fmla="*/ 143031 w 314519"/>
                <a:gd name="connsiteY11" fmla="*/ 1428750 h 1428750"/>
                <a:gd name="connsiteX0" fmla="*/ 47781 w 314517"/>
                <a:gd name="connsiteY0" fmla="*/ 0 h 1419225"/>
                <a:gd name="connsiteX1" fmla="*/ 190656 w 314517"/>
                <a:gd name="connsiteY1" fmla="*/ 152400 h 1419225"/>
                <a:gd name="connsiteX2" fmla="*/ 156 w 314517"/>
                <a:gd name="connsiteY2" fmla="*/ 295275 h 1419225"/>
                <a:gd name="connsiteX3" fmla="*/ 228756 w 314517"/>
                <a:gd name="connsiteY3" fmla="*/ 400050 h 1419225"/>
                <a:gd name="connsiteX4" fmla="*/ 28731 w 314517"/>
                <a:gd name="connsiteY4" fmla="*/ 542925 h 1419225"/>
                <a:gd name="connsiteX5" fmla="*/ 266856 w 314517"/>
                <a:gd name="connsiteY5" fmla="*/ 647700 h 1419225"/>
                <a:gd name="connsiteX6" fmla="*/ 19206 w 314517"/>
                <a:gd name="connsiteY6" fmla="*/ 742950 h 1419225"/>
                <a:gd name="connsiteX7" fmla="*/ 285906 w 314517"/>
                <a:gd name="connsiteY7" fmla="*/ 904875 h 1419225"/>
                <a:gd name="connsiteX8" fmla="*/ 76356 w 314517"/>
                <a:gd name="connsiteY8" fmla="*/ 1009650 h 1419225"/>
                <a:gd name="connsiteX9" fmla="*/ 314481 w 314517"/>
                <a:gd name="connsiteY9" fmla="*/ 1162050 h 1419225"/>
                <a:gd name="connsiteX10" fmla="*/ 95406 w 314517"/>
                <a:gd name="connsiteY10" fmla="*/ 1266825 h 1419225"/>
                <a:gd name="connsiteX11" fmla="*/ 219231 w 314517"/>
                <a:gd name="connsiteY11" fmla="*/ 1419225 h 1419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4517" h="1419225">
                  <a:moveTo>
                    <a:pt x="47781" y="0"/>
                  </a:moveTo>
                  <a:cubicBezTo>
                    <a:pt x="99374" y="51594"/>
                    <a:pt x="198593" y="103188"/>
                    <a:pt x="190656" y="152400"/>
                  </a:cubicBezTo>
                  <a:cubicBezTo>
                    <a:pt x="182719" y="201612"/>
                    <a:pt x="-6194" y="254000"/>
                    <a:pt x="156" y="295275"/>
                  </a:cubicBezTo>
                  <a:cubicBezTo>
                    <a:pt x="6506" y="336550"/>
                    <a:pt x="223994" y="358775"/>
                    <a:pt x="228756" y="400050"/>
                  </a:cubicBezTo>
                  <a:cubicBezTo>
                    <a:pt x="233518" y="441325"/>
                    <a:pt x="22381" y="501650"/>
                    <a:pt x="28731" y="542925"/>
                  </a:cubicBezTo>
                  <a:cubicBezTo>
                    <a:pt x="35081" y="584200"/>
                    <a:pt x="268443" y="614363"/>
                    <a:pt x="266856" y="647700"/>
                  </a:cubicBezTo>
                  <a:cubicBezTo>
                    <a:pt x="265269" y="681037"/>
                    <a:pt x="16031" y="700088"/>
                    <a:pt x="19206" y="742950"/>
                  </a:cubicBezTo>
                  <a:cubicBezTo>
                    <a:pt x="22381" y="785812"/>
                    <a:pt x="276381" y="860425"/>
                    <a:pt x="285906" y="904875"/>
                  </a:cubicBezTo>
                  <a:cubicBezTo>
                    <a:pt x="295431" y="949325"/>
                    <a:pt x="71594" y="966788"/>
                    <a:pt x="76356" y="1009650"/>
                  </a:cubicBezTo>
                  <a:cubicBezTo>
                    <a:pt x="81119" y="1052513"/>
                    <a:pt x="311306" y="1119188"/>
                    <a:pt x="314481" y="1162050"/>
                  </a:cubicBezTo>
                  <a:cubicBezTo>
                    <a:pt x="317656" y="1204912"/>
                    <a:pt x="111281" y="1223963"/>
                    <a:pt x="95406" y="1266825"/>
                  </a:cubicBezTo>
                  <a:cubicBezTo>
                    <a:pt x="79531" y="1309687"/>
                    <a:pt x="217644" y="1398588"/>
                    <a:pt x="219231" y="1419225"/>
                  </a:cubicBezTo>
                </a:path>
              </a:pathLst>
            </a:cu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7" name="TextBox 36">
              <a:extLst>
                <a:ext uri="{FF2B5EF4-FFF2-40B4-BE49-F238E27FC236}">
                  <a16:creationId xmlns:a16="http://schemas.microsoft.com/office/drawing/2014/main" id="{5BDFF316-1061-65E4-963A-F554A4B4BD1F}"/>
                </a:ext>
              </a:extLst>
            </p:cNvPr>
            <p:cNvSpPr txBox="1"/>
            <p:nvPr/>
          </p:nvSpPr>
          <p:spPr>
            <a:xfrm>
              <a:off x="8637867" y="2575320"/>
              <a:ext cx="1341874" cy="635448"/>
            </a:xfrm>
            <a:prstGeom prst="rect">
              <a:avLst/>
            </a:prstGeom>
          </p:spPr>
          <p:txBody>
            <a:bodyPr vert="horz" wrap="square" lIns="91440" tIns="45720" rIns="91440" bIns="45720" rtlCol="0">
              <a:noAutofit/>
            </a:bodyPr>
            <a:lstStyle/>
            <a:p>
              <a:pPr marL="0" indent="0" algn="l">
                <a:buNone/>
              </a:pPr>
              <a:r>
                <a:rPr lang="en-US" sz="1600" dirty="0">
                  <a:solidFill>
                    <a:prstClr val="black">
                      <a:lumMod val="75000"/>
                      <a:lumOff val="25000"/>
                    </a:prstClr>
                  </a:solidFill>
                  <a:latin typeface="Segoe UI" panose="020B0502040204020203" pitchFamily="34" charset="0"/>
                  <a:cs typeface="Segoe UI" panose="020B0502040204020203" pitchFamily="34" charset="0"/>
                </a:rPr>
                <a:t>Normal (weak) shock</a:t>
              </a:r>
            </a:p>
          </p:txBody>
        </p:sp>
        <p:sp>
          <p:nvSpPr>
            <p:cNvPr id="38" name="TextBox 37">
              <a:extLst>
                <a:ext uri="{FF2B5EF4-FFF2-40B4-BE49-F238E27FC236}">
                  <a16:creationId xmlns:a16="http://schemas.microsoft.com/office/drawing/2014/main" id="{2761BAC3-EE17-B3CF-6E79-93F3A0ADBB30}"/>
                </a:ext>
              </a:extLst>
            </p:cNvPr>
            <p:cNvSpPr txBox="1"/>
            <p:nvPr/>
          </p:nvSpPr>
          <p:spPr>
            <a:xfrm>
              <a:off x="7373337" y="1749746"/>
              <a:ext cx="1310359" cy="320790"/>
            </a:xfrm>
            <a:prstGeom prst="rect">
              <a:avLst/>
            </a:prstGeom>
          </p:spPr>
          <p:txBody>
            <a:bodyPr vert="horz" wrap="none" lIns="91440" tIns="45720" rIns="91440" bIns="45720" rtlCol="0">
              <a:noAutofit/>
            </a:bodyPr>
            <a:lstStyle/>
            <a:p>
              <a:pPr marL="0" indent="0" algn="ctr">
                <a:lnSpc>
                  <a:spcPts val="1800"/>
                </a:lnSpc>
                <a:spcAft>
                  <a:spcPts val="600"/>
                </a:spcAft>
                <a:buNone/>
              </a:pPr>
              <a:r>
                <a:rPr lang="en-US" sz="1600" dirty="0">
                  <a:solidFill>
                    <a:prstClr val="black">
                      <a:lumMod val="75000"/>
                      <a:lumOff val="25000"/>
                    </a:prstClr>
                  </a:solidFill>
                  <a:latin typeface="Segoe UI" panose="020B0502040204020203" pitchFamily="34" charset="0"/>
                  <a:cs typeface="Segoe UI" panose="020B0502040204020203" pitchFamily="34" charset="0"/>
                </a:rPr>
                <a:t>Diffuser</a:t>
              </a:r>
            </a:p>
          </p:txBody>
        </p:sp>
        <p:sp>
          <p:nvSpPr>
            <p:cNvPr id="39" name="TextBox 38">
              <a:extLst>
                <a:ext uri="{FF2B5EF4-FFF2-40B4-BE49-F238E27FC236}">
                  <a16:creationId xmlns:a16="http://schemas.microsoft.com/office/drawing/2014/main" id="{08211D25-DC9A-5BAE-4723-0BC68B563E55}"/>
                </a:ext>
              </a:extLst>
            </p:cNvPr>
            <p:cNvSpPr txBox="1"/>
            <p:nvPr/>
          </p:nvSpPr>
          <p:spPr>
            <a:xfrm>
              <a:off x="2545367" y="1749746"/>
              <a:ext cx="1310359" cy="320790"/>
            </a:xfrm>
            <a:prstGeom prst="rect">
              <a:avLst/>
            </a:prstGeom>
          </p:spPr>
          <p:txBody>
            <a:bodyPr vert="horz" wrap="none" lIns="91440" tIns="45720" rIns="91440" bIns="45720" rtlCol="0">
              <a:noAutofit/>
            </a:bodyPr>
            <a:lstStyle/>
            <a:p>
              <a:pPr marL="0" indent="0" algn="ctr">
                <a:lnSpc>
                  <a:spcPts val="1800"/>
                </a:lnSpc>
                <a:spcAft>
                  <a:spcPts val="600"/>
                </a:spcAft>
                <a:buNone/>
              </a:pPr>
              <a:r>
                <a:rPr lang="en-US" sz="1600" dirty="0">
                  <a:solidFill>
                    <a:prstClr val="black">
                      <a:lumMod val="75000"/>
                      <a:lumOff val="25000"/>
                    </a:prstClr>
                  </a:solidFill>
                  <a:latin typeface="Segoe UI" panose="020B0502040204020203" pitchFamily="34" charset="0"/>
                  <a:cs typeface="Segoe UI" panose="020B0502040204020203" pitchFamily="34" charset="0"/>
                </a:rPr>
                <a:t>Nozzle</a:t>
              </a:r>
            </a:p>
          </p:txBody>
        </p:sp>
        <mc:AlternateContent xmlns:mc="http://schemas.openxmlformats.org/markup-compatibility/2006" xmlns:a14="http://schemas.microsoft.com/office/drawing/2010/main">
          <mc:Choice Requires="a14">
            <p:sp>
              <p:nvSpPr>
                <p:cNvPr id="40" name="TextBox 39">
                  <a:extLst>
                    <a:ext uri="{FF2B5EF4-FFF2-40B4-BE49-F238E27FC236}">
                      <a16:creationId xmlns:a16="http://schemas.microsoft.com/office/drawing/2014/main" id="{CAC4EF5E-2133-AC12-6115-410450C884FB}"/>
                    </a:ext>
                  </a:extLst>
                </p:cNvPr>
                <p:cNvSpPr txBox="1"/>
                <p:nvPr/>
              </p:nvSpPr>
              <p:spPr>
                <a:xfrm>
                  <a:off x="2566168" y="3215502"/>
                  <a:ext cx="914400" cy="320790"/>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𝐴</m:t>
                            </m:r>
                          </m:e>
                          <m: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𝑡</m:t>
                            </m:r>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,1</m:t>
                            </m:r>
                          </m:sub>
                        </m:sSub>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47" name="TextBox 46">
                  <a:extLst>
                    <a:ext uri="{FF2B5EF4-FFF2-40B4-BE49-F238E27FC236}">
                      <a16:creationId xmlns:a16="http://schemas.microsoft.com/office/drawing/2014/main" id="{2172F910-828F-4EB0-89BE-13A8F5C092EB}"/>
                    </a:ext>
                  </a:extLst>
                </p:cNvPr>
                <p:cNvSpPr txBox="1">
                  <a:spLocks noRot="1" noChangeAspect="1" noMove="1" noResize="1" noEditPoints="1" noAdjustHandles="1" noChangeArrowheads="1" noChangeShapeType="1" noTextEdit="1"/>
                </p:cNvSpPr>
                <p:nvPr/>
              </p:nvSpPr>
              <p:spPr>
                <a:xfrm>
                  <a:off x="2566168" y="3215502"/>
                  <a:ext cx="914400" cy="320790"/>
                </a:xfrm>
                <a:prstGeom prst="rect">
                  <a:avLst/>
                </a:prstGeom>
                <a:blipFill>
                  <a:blip r:embed="rId1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1" name="TextBox 40">
                  <a:extLst>
                    <a:ext uri="{FF2B5EF4-FFF2-40B4-BE49-F238E27FC236}">
                      <a16:creationId xmlns:a16="http://schemas.microsoft.com/office/drawing/2014/main" id="{93BC0DC2-B6BA-0FC7-D62A-CF15D061A96B}"/>
                    </a:ext>
                  </a:extLst>
                </p:cNvPr>
                <p:cNvSpPr txBox="1"/>
                <p:nvPr/>
              </p:nvSpPr>
              <p:spPr>
                <a:xfrm>
                  <a:off x="6867062" y="3411504"/>
                  <a:ext cx="914400" cy="320790"/>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𝐴</m:t>
                            </m:r>
                          </m:e>
                          <m: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𝑡</m:t>
                            </m:r>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,2</m:t>
                            </m:r>
                          </m:sub>
                        </m:sSub>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48" name="TextBox 47">
                  <a:extLst>
                    <a:ext uri="{FF2B5EF4-FFF2-40B4-BE49-F238E27FC236}">
                      <a16:creationId xmlns:a16="http://schemas.microsoft.com/office/drawing/2014/main" id="{9F6444FE-5ADA-4A9C-9AC5-646FFF9E13D0}"/>
                    </a:ext>
                  </a:extLst>
                </p:cNvPr>
                <p:cNvSpPr txBox="1">
                  <a:spLocks noRot="1" noChangeAspect="1" noMove="1" noResize="1" noEditPoints="1" noAdjustHandles="1" noChangeArrowheads="1" noChangeShapeType="1" noTextEdit="1"/>
                </p:cNvSpPr>
                <p:nvPr/>
              </p:nvSpPr>
              <p:spPr>
                <a:xfrm>
                  <a:off x="6867062" y="3411504"/>
                  <a:ext cx="914400" cy="320790"/>
                </a:xfrm>
                <a:prstGeom prst="rect">
                  <a:avLst/>
                </a:prstGeom>
                <a:blipFill>
                  <a:blip r:embed="rId13"/>
                  <a:stretch>
                    <a:fillRect/>
                  </a:stretch>
                </a:blipFill>
              </p:spPr>
              <p:txBody>
                <a:bodyPr/>
                <a:lstStyle/>
                <a:p>
                  <a:r>
                    <a:rPr lang="en-US">
                      <a:noFill/>
                    </a:rPr>
                    <a:t> </a:t>
                  </a:r>
                </a:p>
              </p:txBody>
            </p:sp>
          </mc:Fallback>
        </mc:AlternateContent>
        <p:sp>
          <p:nvSpPr>
            <p:cNvPr id="42" name="Oval 41">
              <a:extLst>
                <a:ext uri="{FF2B5EF4-FFF2-40B4-BE49-F238E27FC236}">
                  <a16:creationId xmlns:a16="http://schemas.microsoft.com/office/drawing/2014/main" id="{932B3A8D-6727-3E7E-86E8-EE8E4DA509EA}"/>
                </a:ext>
              </a:extLst>
            </p:cNvPr>
            <p:cNvSpPr/>
            <p:nvPr/>
          </p:nvSpPr>
          <p:spPr>
            <a:xfrm>
              <a:off x="2806629" y="2194959"/>
              <a:ext cx="311556" cy="311556"/>
            </a:xfrm>
            <a:prstGeom prst="ellipse">
              <a:avLst/>
            </a:prstGeom>
            <a:solidFill>
              <a:srgbClr val="D2472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1</a:t>
              </a:r>
            </a:p>
          </p:txBody>
        </p:sp>
        <p:sp>
          <p:nvSpPr>
            <p:cNvPr id="43" name="Oval 42">
              <a:extLst>
                <a:ext uri="{FF2B5EF4-FFF2-40B4-BE49-F238E27FC236}">
                  <a16:creationId xmlns:a16="http://schemas.microsoft.com/office/drawing/2014/main" id="{8BF8DBDE-5E9F-91C0-B39A-1F4D6EA6D604}"/>
                </a:ext>
              </a:extLst>
            </p:cNvPr>
            <p:cNvSpPr/>
            <p:nvPr/>
          </p:nvSpPr>
          <p:spPr>
            <a:xfrm>
              <a:off x="8470314" y="2075822"/>
              <a:ext cx="311556" cy="311556"/>
            </a:xfrm>
            <a:prstGeom prst="ellipse">
              <a:avLst/>
            </a:prstGeom>
            <a:solidFill>
              <a:srgbClr val="D2472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2</a:t>
              </a:r>
            </a:p>
          </p:txBody>
        </p:sp>
      </p:grpSp>
      <p:sp>
        <p:nvSpPr>
          <p:cNvPr id="56" name="Slide Number Placeholder 1">
            <a:extLst>
              <a:ext uri="{FF2B5EF4-FFF2-40B4-BE49-F238E27FC236}">
                <a16:creationId xmlns:a16="http://schemas.microsoft.com/office/drawing/2014/main" id="{6F9FC9C1-64BD-8353-55BF-272F0890E296}"/>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8</a:t>
            </a:fld>
            <a:endParaRPr lang="en-US"/>
          </a:p>
        </p:txBody>
      </p:sp>
      <p:sp>
        <p:nvSpPr>
          <p:cNvPr id="57" name="Title 2">
            <a:extLst>
              <a:ext uri="{FF2B5EF4-FFF2-40B4-BE49-F238E27FC236}">
                <a16:creationId xmlns:a16="http://schemas.microsoft.com/office/drawing/2014/main" id="{FDAC3DC7-4028-44C8-1CB8-D2CEEC61773C}"/>
              </a:ext>
            </a:extLst>
          </p:cNvPr>
          <p:cNvSpPr>
            <a:spLocks noGrp="1"/>
          </p:cNvSpPr>
          <p:nvPr>
            <p:ph type="title"/>
          </p:nvPr>
        </p:nvSpPr>
        <p:spPr>
          <a:xfrm>
            <a:off x="609601" y="148581"/>
            <a:ext cx="10972799" cy="845837"/>
          </a:xfrm>
        </p:spPr>
        <p:txBody>
          <a:bodyPr/>
          <a:lstStyle/>
          <a:p>
            <a:r>
              <a:rPr lang="en-US" dirty="0"/>
              <a:t>Oblique Shock Diffuser</a:t>
            </a:r>
          </a:p>
        </p:txBody>
      </p:sp>
    </p:spTree>
    <p:extLst>
      <p:ext uri="{BB962C8B-B14F-4D97-AF65-F5344CB8AC3E}">
        <p14:creationId xmlns:p14="http://schemas.microsoft.com/office/powerpoint/2010/main" val="21412551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48F946C0-E708-4B82-A0E5-ED31193A14B1}"/>
              </a:ext>
            </a:extLst>
          </p:cNvPr>
          <p:cNvSpPr>
            <a:spLocks noGrp="1"/>
          </p:cNvSpPr>
          <p:nvPr>
            <p:ph type="sldNum" sz="quarter" idx="11"/>
          </p:nvPr>
        </p:nvSpPr>
        <p:spPr/>
        <p:txBody>
          <a:bodyPr/>
          <a:lstStyle/>
          <a:p>
            <a:fld id="{F0D23093-2AB0-F74C-B865-1A12A15B650E}" type="slidenum">
              <a:rPr lang="en-US" smtClean="0"/>
              <a:pPr/>
              <a:t>9</a:t>
            </a:fld>
            <a:endParaRPr lang="en-US" dirty="0"/>
          </a:p>
        </p:txBody>
      </p:sp>
      <mc:AlternateContent xmlns:mc="http://schemas.openxmlformats.org/markup-compatibility/2006" xmlns:a14="http://schemas.microsoft.com/office/drawing/2010/main">
        <mc:Choice Requires="a14">
          <p:sp>
            <p:nvSpPr>
              <p:cNvPr id="4" name="Content Placeholder 2">
                <a:extLst>
                  <a:ext uri="{FF2B5EF4-FFF2-40B4-BE49-F238E27FC236}">
                    <a16:creationId xmlns:a16="http://schemas.microsoft.com/office/drawing/2014/main" id="{B79A77E0-4842-DBE2-BABD-E8EDAC8507E0}"/>
                  </a:ext>
                </a:extLst>
              </p:cNvPr>
              <p:cNvSpPr txBox="1">
                <a:spLocks/>
              </p:cNvSpPr>
              <p:nvPr/>
            </p:nvSpPr>
            <p:spPr>
              <a:xfrm>
                <a:off x="228600" y="762000"/>
                <a:ext cx="11811000" cy="5531855"/>
              </a:xfrm>
              <a:prstGeom prst="rect">
                <a:avLst/>
              </a:prstGeom>
            </p:spPr>
            <p:txBody>
              <a:bodyPr vert="horz" lIns="91440" tIns="45720" rIns="91440" bIns="45720" rtlCol="0">
                <a:normAutofit lnSpcReduction="10000"/>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20000"/>
                  </a:lnSpc>
                  <a:spcBef>
                    <a:spcPts val="1200"/>
                  </a:spcBef>
                  <a:buClr>
                    <a:schemeClr val="accent1"/>
                  </a:buClr>
                  <a:buFont typeface="Wingdings" panose="05000000000000000000" pitchFamily="2" charset="2"/>
                  <a:buChar char="Ø"/>
                </a:pPr>
                <a:r>
                  <a:rPr lang="en-US" dirty="0"/>
                  <a:t>As seen from the schematic, the supersonic wind tunnel has two throats: </a:t>
                </a:r>
              </a:p>
              <a:p>
                <a:pPr lvl="2">
                  <a:lnSpc>
                    <a:spcPct val="120000"/>
                  </a:lnSpc>
                  <a:spcBef>
                    <a:spcPts val="1200"/>
                  </a:spcBef>
                  <a:buClr>
                    <a:schemeClr val="accent1"/>
                  </a:buClr>
                  <a:buFont typeface="Wingdings" panose="05000000000000000000" pitchFamily="2" charset="2"/>
                  <a:buChar char="Ø"/>
                </a:pPr>
                <a:r>
                  <a:rPr lang="en-US" sz="1800" dirty="0"/>
                  <a:t>Nozzle throat with area </a:t>
                </a:r>
                <a14:m>
                  <m:oMath xmlns:m="http://schemas.openxmlformats.org/officeDocument/2006/math">
                    <m:sSub>
                      <m:sSubPr>
                        <m:ctrlPr>
                          <a:rPr lang="en-US" sz="1800" i="1" smtClean="0">
                            <a:latin typeface="Cambria Math" panose="02040503050406030204" pitchFamily="18" charset="0"/>
                          </a:rPr>
                        </m:ctrlPr>
                      </m:sSubPr>
                      <m:e>
                        <m:r>
                          <a:rPr lang="en-US" sz="1800" i="1" smtClean="0">
                            <a:latin typeface="Cambria Math" panose="02040503050406030204" pitchFamily="18" charset="0"/>
                          </a:rPr>
                          <m:t>𝐴</m:t>
                        </m:r>
                      </m:e>
                      <m:sub>
                        <m:r>
                          <a:rPr lang="en-US" sz="1800" i="1" smtClean="0">
                            <a:latin typeface="Cambria Math" panose="02040503050406030204" pitchFamily="18" charset="0"/>
                          </a:rPr>
                          <m:t>𝑡</m:t>
                        </m:r>
                        <m:r>
                          <a:rPr lang="en-US" sz="1800" i="1" smtClean="0">
                            <a:latin typeface="Cambria Math" panose="02040503050406030204" pitchFamily="18" charset="0"/>
                          </a:rPr>
                          <m:t>,1</m:t>
                        </m:r>
                      </m:sub>
                    </m:sSub>
                  </m:oMath>
                </a14:m>
                <a:r>
                  <a:rPr lang="en-US" sz="1800" dirty="0"/>
                  <a:t> called the </a:t>
                </a:r>
                <a:r>
                  <a:rPr lang="en-US" sz="1800" dirty="0">
                    <a:solidFill>
                      <a:schemeClr val="accent5"/>
                    </a:solidFill>
                  </a:rPr>
                  <a:t>first throat</a:t>
                </a:r>
              </a:p>
              <a:p>
                <a:pPr lvl="2">
                  <a:lnSpc>
                    <a:spcPct val="120000"/>
                  </a:lnSpc>
                  <a:spcBef>
                    <a:spcPts val="1200"/>
                  </a:spcBef>
                  <a:buClr>
                    <a:schemeClr val="accent1"/>
                  </a:buClr>
                  <a:buFont typeface="Wingdings" panose="05000000000000000000" pitchFamily="2" charset="2"/>
                  <a:buChar char="Ø"/>
                </a:pPr>
                <a:r>
                  <a:rPr lang="en-US" sz="1800" dirty="0"/>
                  <a:t>Diffuser throat with area </a:t>
                </a:r>
                <a14:m>
                  <m:oMath xmlns:m="http://schemas.openxmlformats.org/officeDocument/2006/math">
                    <m:sSub>
                      <m:sSubPr>
                        <m:ctrlPr>
                          <a:rPr lang="en-US" sz="1800" i="1" smtClean="0">
                            <a:latin typeface="Cambria Math" panose="02040503050406030204" pitchFamily="18" charset="0"/>
                          </a:rPr>
                        </m:ctrlPr>
                      </m:sSubPr>
                      <m:e>
                        <m:r>
                          <a:rPr lang="en-US" sz="1800" i="1" smtClean="0">
                            <a:latin typeface="Cambria Math" panose="02040503050406030204" pitchFamily="18" charset="0"/>
                          </a:rPr>
                          <m:t>𝐴</m:t>
                        </m:r>
                      </m:e>
                      <m:sub>
                        <m:r>
                          <a:rPr lang="en-US" sz="1800" i="1" smtClean="0">
                            <a:latin typeface="Cambria Math" panose="02040503050406030204" pitchFamily="18" charset="0"/>
                          </a:rPr>
                          <m:t>𝑡</m:t>
                        </m:r>
                        <m:r>
                          <a:rPr lang="en-US" sz="1800" i="1" smtClean="0">
                            <a:latin typeface="Cambria Math" panose="02040503050406030204" pitchFamily="18" charset="0"/>
                          </a:rPr>
                          <m:t>,2</m:t>
                        </m:r>
                      </m:sub>
                    </m:sSub>
                  </m:oMath>
                </a14:m>
                <a:r>
                  <a:rPr lang="en-US" sz="1800" dirty="0"/>
                  <a:t> called the </a:t>
                </a:r>
                <a:r>
                  <a:rPr lang="en-US" sz="1800" dirty="0">
                    <a:solidFill>
                      <a:schemeClr val="accent5"/>
                    </a:solidFill>
                  </a:rPr>
                  <a:t>second throat </a:t>
                </a:r>
              </a:p>
              <a:p>
                <a:pPr lvl="1">
                  <a:lnSpc>
                    <a:spcPct val="120000"/>
                  </a:lnSpc>
                  <a:spcBef>
                    <a:spcPts val="1200"/>
                  </a:spcBef>
                  <a:buClr>
                    <a:schemeClr val="accent1"/>
                  </a:buClr>
                  <a:buFont typeface="Wingdings" panose="05000000000000000000" pitchFamily="2" charset="2"/>
                  <a:buChar char="Ø"/>
                </a:pPr>
                <a:r>
                  <a:rPr lang="en-US" dirty="0"/>
                  <a:t>For steady flow through the wind tunnel: </a:t>
                </a:r>
              </a:p>
              <a:p>
                <a:pPr marL="230188" lvl="1" indent="0">
                  <a:lnSpc>
                    <a:spcPct val="120000"/>
                  </a:lnSpc>
                  <a:spcBef>
                    <a:spcPts val="1200"/>
                  </a:spcBef>
                  <a:buClr>
                    <a:schemeClr val="accent1"/>
                  </a:buClr>
                  <a:buNone/>
                </a:pPr>
                <a:endParaRPr lang="en-US" dirty="0"/>
              </a:p>
              <a:p>
                <a:pPr lvl="1">
                  <a:lnSpc>
                    <a:spcPct val="120000"/>
                  </a:lnSpc>
                  <a:spcBef>
                    <a:spcPts val="1200"/>
                  </a:spcBef>
                  <a:buClr>
                    <a:schemeClr val="accent1"/>
                  </a:buClr>
                  <a:buFont typeface="Wingdings" panose="05000000000000000000" pitchFamily="2" charset="2"/>
                  <a:buChar char="Ø"/>
                </a:pPr>
                <a:r>
                  <a:rPr lang="en-US" dirty="0"/>
                  <a:t>Since the thermodynamic state of the gas is irreversibly changed when going through shock waves, the properties at the two locations will differ and thus the two throats must have a different areas. </a:t>
                </a:r>
              </a:p>
              <a:p>
                <a:pPr lvl="1">
                  <a:lnSpc>
                    <a:spcPct val="120000"/>
                  </a:lnSpc>
                  <a:spcBef>
                    <a:spcPts val="1200"/>
                  </a:spcBef>
                  <a:buClr>
                    <a:schemeClr val="accent1"/>
                  </a:buClr>
                  <a:buFont typeface="Wingdings" panose="05000000000000000000" pitchFamily="2" charset="2"/>
                  <a:buChar char="Ø"/>
                </a:pPr>
                <a:r>
                  <a:rPr lang="en-US" dirty="0"/>
                  <a:t>Assuming sonic flow at both stations 1 and 2, we can get the following relation using the isentropic equations: </a:t>
                </a:r>
              </a:p>
              <a:p>
                <a:pPr marL="230188" lvl="1" indent="0">
                  <a:lnSpc>
                    <a:spcPct val="120000"/>
                  </a:lnSpc>
                  <a:spcBef>
                    <a:spcPts val="1200"/>
                  </a:spcBef>
                  <a:buClr>
                    <a:schemeClr val="accent1"/>
                  </a:buClr>
                  <a:buNone/>
                </a:pPr>
                <a:endParaRPr lang="en-US" dirty="0"/>
              </a:p>
              <a:p>
                <a:pPr lvl="1">
                  <a:lnSpc>
                    <a:spcPct val="120000"/>
                  </a:lnSpc>
                  <a:spcBef>
                    <a:spcPts val="1200"/>
                  </a:spcBef>
                  <a:buClr>
                    <a:schemeClr val="accent1"/>
                  </a:buClr>
                  <a:buFont typeface="Wingdings" panose="05000000000000000000" pitchFamily="2" charset="2"/>
                  <a:buChar char="Ø"/>
                </a:pPr>
                <a:r>
                  <a:rPr lang="en-US" dirty="0"/>
                  <a:t>As the total pressure always decreases across shock waves, </a:t>
                </a:r>
                <a14:m>
                  <m:oMath xmlns:m="http://schemas.openxmlformats.org/officeDocument/2006/math">
                    <m:sSub>
                      <m:sSubPr>
                        <m:ctrlPr>
                          <a:rPr lang="en-US" i="1" smtClean="0">
                            <a:latin typeface="Cambria Math" panose="02040503050406030204" pitchFamily="18" charset="0"/>
                          </a:rPr>
                        </m:ctrlPr>
                      </m:sSubPr>
                      <m:e>
                        <m:r>
                          <a:rPr lang="en-US" i="1" smtClean="0">
                            <a:latin typeface="Cambria Math" panose="02040503050406030204" pitchFamily="18" charset="0"/>
                          </a:rPr>
                          <m:t>𝑝</m:t>
                        </m:r>
                      </m:e>
                      <m:sub>
                        <m:r>
                          <a:rPr lang="en-US" i="1" smtClean="0">
                            <a:latin typeface="Cambria Math" panose="02040503050406030204" pitchFamily="18" charset="0"/>
                          </a:rPr>
                          <m:t>0,2</m:t>
                        </m:r>
                      </m:sub>
                    </m:sSub>
                    <m:r>
                      <a:rPr lang="en-US" i="1" smtClean="0">
                        <a:latin typeface="Cambria Math" panose="02040503050406030204" pitchFamily="18" charset="0"/>
                      </a:rPr>
                      <m:t>&lt;</m:t>
                    </m:r>
                    <m:sSub>
                      <m:sSubPr>
                        <m:ctrlPr>
                          <a:rPr lang="en-US" i="1" smtClean="0">
                            <a:latin typeface="Cambria Math" panose="02040503050406030204" pitchFamily="18" charset="0"/>
                          </a:rPr>
                        </m:ctrlPr>
                      </m:sSubPr>
                      <m:e>
                        <m:r>
                          <a:rPr lang="en-US" i="1" smtClean="0">
                            <a:latin typeface="Cambria Math" panose="02040503050406030204" pitchFamily="18" charset="0"/>
                          </a:rPr>
                          <m:t>𝑝</m:t>
                        </m:r>
                      </m:e>
                      <m:sub>
                        <m:r>
                          <a:rPr lang="en-US" i="1" smtClean="0">
                            <a:latin typeface="Cambria Math" panose="02040503050406030204" pitchFamily="18" charset="0"/>
                          </a:rPr>
                          <m:t>0,1</m:t>
                        </m:r>
                      </m:sub>
                    </m:sSub>
                  </m:oMath>
                </a14:m>
                <a:r>
                  <a:rPr lang="en-US" dirty="0"/>
                  <a:t>, the second throat must always be larger than the first throat, </a:t>
                </a:r>
                <a14:m>
                  <m:oMath xmlns:m="http://schemas.openxmlformats.org/officeDocument/2006/math">
                    <m:sSub>
                      <m:sSubPr>
                        <m:ctrlPr>
                          <a:rPr lang="en-US" i="1" smtClean="0">
                            <a:latin typeface="Cambria Math" panose="02040503050406030204" pitchFamily="18" charset="0"/>
                          </a:rPr>
                        </m:ctrlPr>
                      </m:sSubPr>
                      <m:e>
                        <m:r>
                          <a:rPr lang="en-US" i="1" smtClean="0">
                            <a:latin typeface="Cambria Math" panose="02040503050406030204" pitchFamily="18" charset="0"/>
                          </a:rPr>
                          <m:t>𝐴</m:t>
                        </m:r>
                      </m:e>
                      <m:sub>
                        <m:r>
                          <a:rPr lang="en-US" i="1" smtClean="0">
                            <a:latin typeface="Cambria Math" panose="02040503050406030204" pitchFamily="18" charset="0"/>
                          </a:rPr>
                          <m:t>𝑡</m:t>
                        </m:r>
                        <m:r>
                          <a:rPr lang="en-US" i="1" smtClean="0">
                            <a:latin typeface="Cambria Math" panose="02040503050406030204" pitchFamily="18" charset="0"/>
                          </a:rPr>
                          <m:t>,2∗</m:t>
                        </m:r>
                      </m:sub>
                    </m:sSub>
                    <m:r>
                      <a:rPr lang="en-US" i="1" smtClean="0">
                        <a:latin typeface="Cambria Math" panose="02040503050406030204" pitchFamily="18" charset="0"/>
                      </a:rPr>
                      <m:t>&gt;</m:t>
                    </m:r>
                    <m:sSub>
                      <m:sSubPr>
                        <m:ctrlPr>
                          <a:rPr lang="en-US" i="1" smtClean="0">
                            <a:latin typeface="Cambria Math" panose="02040503050406030204" pitchFamily="18" charset="0"/>
                          </a:rPr>
                        </m:ctrlPr>
                      </m:sSubPr>
                      <m:e>
                        <m:r>
                          <a:rPr lang="en-US" i="1" smtClean="0">
                            <a:latin typeface="Cambria Math" panose="02040503050406030204" pitchFamily="18" charset="0"/>
                          </a:rPr>
                          <m:t>𝐴</m:t>
                        </m:r>
                      </m:e>
                      <m:sub>
                        <m:r>
                          <a:rPr lang="en-US" i="1" smtClean="0">
                            <a:latin typeface="Cambria Math" panose="02040503050406030204" pitchFamily="18" charset="0"/>
                          </a:rPr>
                          <m:t>𝑡</m:t>
                        </m:r>
                        <m:r>
                          <a:rPr lang="en-US" i="1" smtClean="0">
                            <a:latin typeface="Cambria Math" panose="02040503050406030204" pitchFamily="18" charset="0"/>
                          </a:rPr>
                          <m:t>,1</m:t>
                        </m:r>
                      </m:sub>
                    </m:sSub>
                  </m:oMath>
                </a14:m>
                <a:r>
                  <a:rPr lang="en-US" dirty="0"/>
                  <a:t>. </a:t>
                </a:r>
              </a:p>
            </p:txBody>
          </p:sp>
        </mc:Choice>
        <mc:Fallback xmlns="">
          <p:sp>
            <p:nvSpPr>
              <p:cNvPr id="4" name="Content Placeholder 2">
                <a:extLst>
                  <a:ext uri="{FF2B5EF4-FFF2-40B4-BE49-F238E27FC236}">
                    <a16:creationId xmlns:a16="http://schemas.microsoft.com/office/drawing/2014/main" id="{B79A77E0-4842-DBE2-BABD-E8EDAC8507E0}"/>
                  </a:ext>
                </a:extLst>
              </p:cNvPr>
              <p:cNvSpPr txBox="1">
                <a:spLocks noRot="1" noChangeAspect="1" noMove="1" noResize="1" noEditPoints="1" noAdjustHandles="1" noChangeArrowheads="1" noChangeShapeType="1" noTextEdit="1"/>
              </p:cNvSpPr>
              <p:nvPr/>
            </p:nvSpPr>
            <p:spPr>
              <a:xfrm>
                <a:off x="228600" y="762000"/>
                <a:ext cx="11811000" cy="5531855"/>
              </a:xfrm>
              <a:prstGeom prst="rect">
                <a:avLst/>
              </a:prstGeom>
              <a:blipFill>
                <a:blip r:embed="rId3"/>
                <a:stretch>
                  <a:fillRect t="-331"/>
                </a:stretch>
              </a:blipFill>
            </p:spPr>
            <p:txBody>
              <a:bodyPr/>
              <a:lstStyle/>
              <a:p>
                <a:r>
                  <a:rPr lang="en-IN">
                    <a:noFill/>
                  </a:rPr>
                  <a:t> </a:t>
                </a:r>
              </a:p>
            </p:txBody>
          </p:sp>
        </mc:Fallback>
      </mc:AlternateContent>
      <p:sp>
        <p:nvSpPr>
          <p:cNvPr id="2" name="Slide Number Placeholder 1">
            <a:extLst>
              <a:ext uri="{FF2B5EF4-FFF2-40B4-BE49-F238E27FC236}">
                <a16:creationId xmlns:a16="http://schemas.microsoft.com/office/drawing/2014/main" id="{E688C999-25B2-144D-CB30-5BB1556647B9}"/>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9</a:t>
            </a:fld>
            <a:endParaRPr lang="en-US"/>
          </a:p>
        </p:txBody>
      </p:sp>
      <p:sp>
        <p:nvSpPr>
          <p:cNvPr id="3" name="Title 2">
            <a:extLst>
              <a:ext uri="{FF2B5EF4-FFF2-40B4-BE49-F238E27FC236}">
                <a16:creationId xmlns:a16="http://schemas.microsoft.com/office/drawing/2014/main" id="{1ACCD95C-8179-B6B2-7FB0-80FEB7B6BA1C}"/>
              </a:ext>
            </a:extLst>
          </p:cNvPr>
          <p:cNvSpPr>
            <a:spLocks noGrp="1"/>
          </p:cNvSpPr>
          <p:nvPr>
            <p:ph type="title"/>
          </p:nvPr>
        </p:nvSpPr>
        <p:spPr>
          <a:xfrm>
            <a:off x="609601" y="148581"/>
            <a:ext cx="10972799" cy="845837"/>
          </a:xfrm>
        </p:spPr>
        <p:txBody>
          <a:bodyPr/>
          <a:lstStyle/>
          <a:p>
            <a:r>
              <a:rPr lang="en-US" dirty="0"/>
              <a:t>Two Throats of a Supersonic Wind Tunnel</a:t>
            </a:r>
          </a:p>
        </p:txBody>
      </p:sp>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D5031CD5-2353-2694-E059-677709B8CCB7}"/>
                  </a:ext>
                </a:extLst>
              </p:cNvPr>
              <p:cNvSpPr/>
              <p:nvPr/>
            </p:nvSpPr>
            <p:spPr>
              <a:xfrm>
                <a:off x="4779584" y="4489981"/>
                <a:ext cx="1634057" cy="723013"/>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p>
                <a:pPr>
                  <a:spcAft>
                    <a:spcPts val="600"/>
                  </a:spcAft>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𝐴</m:t>
                              </m:r>
                            </m:e>
                            <m:sub>
                              <m:r>
                                <a:rPr lang="en-US" i="1">
                                  <a:latin typeface="Cambria Math" panose="02040503050406030204" pitchFamily="18" charset="0"/>
                                </a:rPr>
                                <m:t>𝑡</m:t>
                              </m:r>
                              <m:r>
                                <a:rPr lang="en-US" i="1">
                                  <a:latin typeface="Cambria Math" panose="02040503050406030204" pitchFamily="18" charset="0"/>
                                </a:rPr>
                                <m:t>,2∗</m:t>
                              </m:r>
                            </m:sub>
                          </m:sSub>
                        </m:num>
                        <m:den>
                          <m:sSub>
                            <m:sSubPr>
                              <m:ctrlPr>
                                <a:rPr lang="en-US" i="1">
                                  <a:latin typeface="Cambria Math" panose="02040503050406030204" pitchFamily="18" charset="0"/>
                                </a:rPr>
                              </m:ctrlPr>
                            </m:sSubPr>
                            <m:e>
                              <m:r>
                                <a:rPr lang="en-US" i="1">
                                  <a:latin typeface="Cambria Math" panose="02040503050406030204" pitchFamily="18" charset="0"/>
                                </a:rPr>
                                <m:t>𝐴</m:t>
                              </m:r>
                            </m:e>
                            <m:sub>
                              <m:r>
                                <a:rPr lang="en-US" i="1">
                                  <a:latin typeface="Cambria Math" panose="02040503050406030204" pitchFamily="18" charset="0"/>
                                </a:rPr>
                                <m:t>𝑡</m:t>
                              </m:r>
                              <m:r>
                                <a:rPr lang="en-US" i="1">
                                  <a:latin typeface="Cambria Math" panose="02040503050406030204" pitchFamily="18" charset="0"/>
                                </a:rPr>
                                <m:t>,1</m:t>
                              </m:r>
                            </m:sub>
                          </m:sSub>
                        </m:den>
                      </m:f>
                      <m:r>
                        <a:rPr lang="en-US" i="1">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0,1</m:t>
                              </m:r>
                            </m:sub>
                          </m:sSub>
                        </m:num>
                        <m:den>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0,2</m:t>
                              </m:r>
                            </m:sub>
                          </m:sSub>
                        </m:den>
                      </m:f>
                    </m:oMath>
                  </m:oMathPara>
                </a14:m>
                <a:endParaRPr lang="en-US" i="1" dirty="0">
                  <a:latin typeface="Cambria Math" panose="02040503050406030204" pitchFamily="18" charset="0"/>
                </a:endParaRPr>
              </a:p>
            </p:txBody>
          </p:sp>
        </mc:Choice>
        <mc:Fallback xmlns="">
          <p:sp>
            <p:nvSpPr>
              <p:cNvPr id="6" name="Rectangle 5">
                <a:extLst>
                  <a:ext uri="{FF2B5EF4-FFF2-40B4-BE49-F238E27FC236}">
                    <a16:creationId xmlns:a16="http://schemas.microsoft.com/office/drawing/2014/main" id="{D5031CD5-2353-2694-E059-677709B8CCB7}"/>
                  </a:ext>
                </a:extLst>
              </p:cNvPr>
              <p:cNvSpPr>
                <a:spLocks noRot="1" noChangeAspect="1" noMove="1" noResize="1" noEditPoints="1" noAdjustHandles="1" noChangeArrowheads="1" noChangeShapeType="1" noTextEdit="1"/>
              </p:cNvSpPr>
              <p:nvPr/>
            </p:nvSpPr>
            <p:spPr>
              <a:xfrm>
                <a:off x="4779584" y="4489981"/>
                <a:ext cx="1634057" cy="723013"/>
              </a:xfrm>
              <a:prstGeom prst="rect">
                <a:avLst/>
              </a:prstGeom>
              <a:blipFill>
                <a:blip r:embed="rId4"/>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CA00C4B9-DD9B-BF09-09C0-85F052802A23}"/>
                  </a:ext>
                </a:extLst>
              </p:cNvPr>
              <p:cNvSpPr/>
              <p:nvPr/>
            </p:nvSpPr>
            <p:spPr>
              <a:xfrm>
                <a:off x="4088120" y="2798853"/>
                <a:ext cx="3016987" cy="402025"/>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p>
                <a:pPr>
                  <a:spcAft>
                    <a:spcPts val="600"/>
                  </a:spcAft>
                </a:pPr>
                <a14:m>
                  <m:oMathPara xmlns:m="http://schemas.openxmlformats.org/officeDocument/2006/math">
                    <m:oMathParaPr>
                      <m:jc m:val="centerGroup"/>
                    </m:oMathParaPr>
                    <m:oMath xmlns:m="http://schemas.openxmlformats.org/officeDocument/2006/math">
                      <m:acc>
                        <m:accPr>
                          <m:chr m:val="̇"/>
                          <m:ctrlPr>
                            <a:rPr lang="en-US" i="1">
                              <a:latin typeface="Cambria Math" panose="02040503050406030204" pitchFamily="18" charset="0"/>
                            </a:rPr>
                          </m:ctrlPr>
                        </m:accPr>
                        <m:e>
                          <m:r>
                            <a:rPr lang="en-US" i="1">
                              <a:latin typeface="Cambria Math" panose="02040503050406030204" pitchFamily="18" charset="0"/>
                            </a:rPr>
                            <m:t>𝑚</m:t>
                          </m:r>
                        </m:e>
                      </m:acc>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𝜌</m:t>
                          </m:r>
                        </m:e>
                        <m:sub>
                          <m:r>
                            <a:rPr lang="en-US" i="1">
                              <a:latin typeface="Cambria Math" panose="02040503050406030204" pitchFamily="18" charset="0"/>
                            </a:rPr>
                            <m:t>1</m:t>
                          </m:r>
                        </m:sub>
                        <m:sup>
                          <m:r>
                            <a:rPr lang="en-US" i="1">
                              <a:latin typeface="Cambria Math" panose="02040503050406030204" pitchFamily="18" charset="0"/>
                            </a:rPr>
                            <m:t>∗</m:t>
                          </m:r>
                        </m:sup>
                      </m:sSubSup>
                      <m:sSubSup>
                        <m:sSubSupPr>
                          <m:ctrlPr>
                            <a:rPr lang="en-US" i="1">
                              <a:latin typeface="Cambria Math" panose="02040503050406030204" pitchFamily="18" charset="0"/>
                            </a:rPr>
                          </m:ctrlPr>
                        </m:sSubSupPr>
                        <m:e>
                          <m:r>
                            <a:rPr lang="en-US" i="1">
                              <a:latin typeface="Cambria Math" panose="02040503050406030204" pitchFamily="18" charset="0"/>
                            </a:rPr>
                            <m:t>𝑉</m:t>
                          </m:r>
                        </m:e>
                        <m:sub>
                          <m:r>
                            <a:rPr lang="en-US" i="1">
                              <a:latin typeface="Cambria Math" panose="02040503050406030204" pitchFamily="18" charset="0"/>
                            </a:rPr>
                            <m:t>1</m:t>
                          </m:r>
                        </m:sub>
                        <m:sup>
                          <m:r>
                            <a:rPr lang="en-US" i="1">
                              <a:latin typeface="Cambria Math" panose="02040503050406030204" pitchFamily="18" charset="0"/>
                            </a:rPr>
                            <m:t>∗</m:t>
                          </m:r>
                        </m:sup>
                      </m:sSubSup>
                      <m:sSub>
                        <m:sSubPr>
                          <m:ctrlPr>
                            <a:rPr lang="en-US" i="1">
                              <a:latin typeface="Cambria Math" panose="02040503050406030204" pitchFamily="18" charset="0"/>
                            </a:rPr>
                          </m:ctrlPr>
                        </m:sSubPr>
                        <m:e>
                          <m:r>
                            <a:rPr lang="en-US" i="1">
                              <a:latin typeface="Cambria Math" panose="02040503050406030204" pitchFamily="18" charset="0"/>
                            </a:rPr>
                            <m:t>𝐴</m:t>
                          </m:r>
                        </m:e>
                        <m:sub>
                          <m:r>
                            <a:rPr lang="en-US" i="1">
                              <a:latin typeface="Cambria Math" panose="02040503050406030204" pitchFamily="18" charset="0"/>
                            </a:rPr>
                            <m:t>𝑡</m:t>
                          </m:r>
                          <m:r>
                            <a:rPr lang="en-US" i="1">
                              <a:latin typeface="Cambria Math" panose="02040503050406030204" pitchFamily="18" charset="0"/>
                            </a:rPr>
                            <m:t>,1</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𝜌</m:t>
                          </m:r>
                        </m:e>
                        <m:sub>
                          <m:r>
                            <a:rPr lang="en-US" i="1">
                              <a:latin typeface="Cambria Math" panose="02040503050406030204" pitchFamily="18" charset="0"/>
                            </a:rPr>
                            <m:t>2</m:t>
                          </m:r>
                        </m:sub>
                      </m:sSub>
                      <m:sSub>
                        <m:sSubPr>
                          <m:ctrlPr>
                            <a:rPr lang="en-US" i="1">
                              <a:latin typeface="Cambria Math" panose="02040503050406030204" pitchFamily="18" charset="0"/>
                            </a:rPr>
                          </m:ctrlPr>
                        </m:sSubPr>
                        <m:e>
                          <m:r>
                            <a:rPr lang="en-US" i="1">
                              <a:latin typeface="Cambria Math" panose="02040503050406030204" pitchFamily="18" charset="0"/>
                            </a:rPr>
                            <m:t>𝑉</m:t>
                          </m:r>
                        </m:e>
                        <m:sub>
                          <m:r>
                            <a:rPr lang="en-US" i="1">
                              <a:latin typeface="Cambria Math" panose="02040503050406030204" pitchFamily="18" charset="0"/>
                            </a:rPr>
                            <m:t>2</m:t>
                          </m:r>
                        </m:sub>
                      </m:sSub>
                      <m:sSub>
                        <m:sSubPr>
                          <m:ctrlPr>
                            <a:rPr lang="en-US" i="1">
                              <a:latin typeface="Cambria Math" panose="02040503050406030204" pitchFamily="18" charset="0"/>
                            </a:rPr>
                          </m:ctrlPr>
                        </m:sSubPr>
                        <m:e>
                          <m:r>
                            <a:rPr lang="en-US" i="1">
                              <a:latin typeface="Cambria Math" panose="02040503050406030204" pitchFamily="18" charset="0"/>
                            </a:rPr>
                            <m:t>𝐴</m:t>
                          </m:r>
                        </m:e>
                        <m:sub>
                          <m:r>
                            <a:rPr lang="en-US" i="1">
                              <a:latin typeface="Cambria Math" panose="02040503050406030204" pitchFamily="18" charset="0"/>
                            </a:rPr>
                            <m:t>𝑡</m:t>
                          </m:r>
                          <m:r>
                            <a:rPr lang="en-US" i="1">
                              <a:latin typeface="Cambria Math" panose="02040503050406030204" pitchFamily="18" charset="0"/>
                            </a:rPr>
                            <m:t>,2</m:t>
                          </m:r>
                        </m:sub>
                      </m:sSub>
                    </m:oMath>
                  </m:oMathPara>
                </a14:m>
                <a:endParaRPr lang="en-US" i="1" dirty="0">
                  <a:latin typeface="Cambria Math" panose="02040503050406030204" pitchFamily="18" charset="0"/>
                </a:endParaRPr>
              </a:p>
            </p:txBody>
          </p:sp>
        </mc:Choice>
        <mc:Fallback xmlns="">
          <p:sp>
            <p:nvSpPr>
              <p:cNvPr id="7" name="Rectangle 6">
                <a:extLst>
                  <a:ext uri="{FF2B5EF4-FFF2-40B4-BE49-F238E27FC236}">
                    <a16:creationId xmlns:a16="http://schemas.microsoft.com/office/drawing/2014/main" id="{CA00C4B9-DD9B-BF09-09C0-85F052802A23}"/>
                  </a:ext>
                </a:extLst>
              </p:cNvPr>
              <p:cNvSpPr>
                <a:spLocks noRot="1" noChangeAspect="1" noMove="1" noResize="1" noEditPoints="1" noAdjustHandles="1" noChangeArrowheads="1" noChangeShapeType="1" noTextEdit="1"/>
              </p:cNvSpPr>
              <p:nvPr/>
            </p:nvSpPr>
            <p:spPr>
              <a:xfrm>
                <a:off x="4088120" y="2798853"/>
                <a:ext cx="3016987" cy="402025"/>
              </a:xfrm>
              <a:prstGeom prst="rect">
                <a:avLst/>
              </a:prstGeom>
              <a:blipFill>
                <a:blip r:embed="rId5"/>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p:spTree>
    <p:extLst>
      <p:ext uri="{BB962C8B-B14F-4D97-AF65-F5344CB8AC3E}">
        <p14:creationId xmlns:p14="http://schemas.microsoft.com/office/powerpoint/2010/main" val="2395151393"/>
      </p:ext>
    </p:extLst>
  </p:cSld>
  <p:clrMapOvr>
    <a:masterClrMapping/>
  </p:clrMapOvr>
</p:sld>
</file>

<file path=ppt/theme/theme1.xml><?xml version="1.0" encoding="utf-8"?>
<a:theme xmlns:a="http://schemas.openxmlformats.org/drawingml/2006/main" name="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AER_theme">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ER_theme" id="{49EA1748-7B8D-4476-986B-878E5AE714E7}" vid="{931E255E-5C9A-4E32-8372-9E19556EBA2C}"/>
    </a:ext>
  </a:extLst>
</a:theme>
</file>

<file path=ppt/theme/theme3.xml><?xml version="1.0" encoding="utf-8"?>
<a:theme xmlns:a="http://schemas.openxmlformats.org/drawingml/2006/main" name="1_AER_theme">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ER_theme" id="{49EA1748-7B8D-4476-986B-878E5AE714E7}" vid="{931E255E-5C9A-4E32-8372-9E19556EBA2C}"/>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44A5EFEF524DC4499E67C2C4356BC78" ma:contentTypeVersion="23" ma:contentTypeDescription="Create a new document." ma:contentTypeScope="" ma:versionID="d889b3bfc4ecb3afdb8864be018b36b8">
  <xsd:schema xmlns:xsd="http://www.w3.org/2001/XMLSchema" xmlns:xs="http://www.w3.org/2001/XMLSchema" xmlns:p="http://schemas.microsoft.com/office/2006/metadata/properties" xmlns:ns1="http://schemas.microsoft.com/sharepoint/v3" xmlns:ns2="78ed9f37-a2a2-4676-9ca2-d7969bf686f1" xmlns:ns3="56756a74-c96e-4d7f-b6c5-b79454880d1c" targetNamespace="http://schemas.microsoft.com/office/2006/metadata/properties" ma:root="true" ma:fieldsID="1684206ac8fd812ff6df5fe05099f2f4" ns1:_="" ns2:_="" ns3:_="">
    <xsd:import namespace="http://schemas.microsoft.com/sharepoint/v3"/>
    <xsd:import namespace="78ed9f37-a2a2-4676-9ca2-d7969bf686f1"/>
    <xsd:import namespace="56756a74-c96e-4d7f-b6c5-b79454880d1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CompletedStatus" minOccurs="0"/>
                <xsd:element ref="ns2:Reviewed_x003f_" minOccurs="0"/>
                <xsd:element ref="ns2:MediaServiceAutoKeyPoints" minOccurs="0"/>
                <xsd:element ref="ns2:MediaServiceKeyPoints" minOccurs="0"/>
                <xsd:element ref="ns2:_Flow_SignoffStatus" minOccurs="0"/>
                <xsd:element ref="ns2:MediaLengthInSeconds" minOccurs="0"/>
                <xsd:element ref="ns1:_ip_UnifiedCompliancePolicyProperties" minOccurs="0"/>
                <xsd:element ref="ns1:_ip_UnifiedCompliancePolicyUIAction" minOccurs="0"/>
                <xsd:element ref="ns3:TaxCatchAll" minOccurs="0"/>
                <xsd:element ref="ns2: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8ed9f37-a2a2-4676-9ca2-d7969bf686f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CompletedStatus" ma:index="17" nillable="true" ma:displayName="Completed Status" ma:default="0" ma:format="Dropdown" ma:internalName="CompletedStatus">
      <xsd:simpleType>
        <xsd:restriction base="dms:Boolean"/>
      </xsd:simpleType>
    </xsd:element>
    <xsd:element name="Reviewed_x003f_" ma:index="18" nillable="true" ma:displayName="Reviewed?" ma:default="0" ma:description="Review Status" ma:format="Dropdown" ma:internalName="Reviewed_x003f_">
      <xsd:simpleType>
        <xsd:restriction base="dms:Boolea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277fdc98-976f-47ef-a042-6a241b1a97ab"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6756a74-c96e-4d7f-b6c5-b79454880d1c"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8c12cd86-8c50-4ab6-8399-31afdde5de40}" ma:internalName="TaxCatchAll" ma:showField="CatchAllData" ma:web="56756a74-c96e-4d7f-b6c5-b79454880d1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Reviewed_x003f_ xmlns="78ed9f37-a2a2-4676-9ca2-d7969bf686f1">false</Reviewed_x003f_>
    <CompletedStatus xmlns="78ed9f37-a2a2-4676-9ca2-d7969bf686f1">false</CompletedStatus>
    <_Flow_SignoffStatus xmlns="78ed9f37-a2a2-4676-9ca2-d7969bf686f1" xsi:nil="true"/>
    <_ip_UnifiedCompliancePolicyUIAction xmlns="http://schemas.microsoft.com/sharepoint/v3" xsi:nil="true"/>
    <_ip_UnifiedCompliancePolicyProperties xmlns="http://schemas.microsoft.com/sharepoint/v3" xsi:nil="true"/>
    <lcf76f155ced4ddcb4097134ff3c332f xmlns="78ed9f37-a2a2-4676-9ca2-d7969bf686f1">
      <Terms xmlns="http://schemas.microsoft.com/office/infopath/2007/PartnerControls"/>
    </lcf76f155ced4ddcb4097134ff3c332f>
    <TaxCatchAll xmlns="56756a74-c96e-4d7f-b6c5-b79454880d1c" xsi:nil="true"/>
  </documentManagement>
</p:properties>
</file>

<file path=customXml/itemProps1.xml><?xml version="1.0" encoding="utf-8"?>
<ds:datastoreItem xmlns:ds="http://schemas.openxmlformats.org/officeDocument/2006/customXml" ds:itemID="{7F5FE876-BBFA-4E5E-8653-4E4CAC43203B}">
  <ds:schemaRefs>
    <ds:schemaRef ds:uri="http://schemas.microsoft.com/sharepoint/v3/contenttype/forms"/>
  </ds:schemaRefs>
</ds:datastoreItem>
</file>

<file path=customXml/itemProps2.xml><?xml version="1.0" encoding="utf-8"?>
<ds:datastoreItem xmlns:ds="http://schemas.openxmlformats.org/officeDocument/2006/customXml" ds:itemID="{225E046E-F0A3-4931-B0B8-FDBFB115826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8ed9f37-a2a2-4676-9ca2-d7969bf686f1"/>
    <ds:schemaRef ds:uri="56756a74-c96e-4d7f-b6c5-b79454880d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C54582C-3F01-4F8D-9460-F0A670A527E2}">
  <ds:schemaRefs>
    <ds:schemaRef ds:uri="http://purl.org/dc/dcmitype/"/>
    <ds:schemaRef ds:uri="http://schemas.microsoft.com/office/2006/metadata/properties"/>
    <ds:schemaRef ds:uri="http://purl.org/dc/terms/"/>
    <ds:schemaRef ds:uri="56756a74-c96e-4d7f-b6c5-b79454880d1c"/>
    <ds:schemaRef ds:uri="http://schemas.microsoft.com/office/2006/documentManagement/types"/>
    <ds:schemaRef ds:uri="http://www.w3.org/XML/1998/namespace"/>
    <ds:schemaRef ds:uri="http://purl.org/dc/elements/1.1/"/>
    <ds:schemaRef ds:uri="http://schemas.microsoft.com/office/infopath/2007/PartnerControls"/>
    <ds:schemaRef ds:uri="http://schemas.openxmlformats.org/package/2006/metadata/core-properties"/>
    <ds:schemaRef ds:uri="78ed9f37-a2a2-4676-9ca2-d7969bf686f1"/>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otalTime>3192</TotalTime>
  <Words>3421</Words>
  <Application>Microsoft Office PowerPoint</Application>
  <PresentationFormat>Widescreen</PresentationFormat>
  <Paragraphs>208</Paragraphs>
  <Slides>13</Slides>
  <Notes>13</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13</vt:i4>
      </vt:variant>
    </vt:vector>
  </HeadingPairs>
  <TitlesOfParts>
    <vt:vector size="22" baseType="lpstr">
      <vt:lpstr>Courier New</vt:lpstr>
      <vt:lpstr>Arial</vt:lpstr>
      <vt:lpstr>Calibri</vt:lpstr>
      <vt:lpstr>Segoe UI</vt:lpstr>
      <vt:lpstr>Wingdings</vt:lpstr>
      <vt:lpstr>Cambria Math</vt:lpstr>
      <vt:lpstr>Ansys - Slide Master</vt:lpstr>
      <vt:lpstr>AER_theme</vt:lpstr>
      <vt:lpstr>1_AER_theme</vt:lpstr>
      <vt:lpstr>PowerPoint Presentation</vt:lpstr>
      <vt:lpstr>Introduction</vt:lpstr>
      <vt:lpstr>Ideal Vs Real Diffuser</vt:lpstr>
      <vt:lpstr>Ideal Vs Real Diffuser</vt:lpstr>
      <vt:lpstr>Wind Tunnel Design and The Role of Diffusers</vt:lpstr>
      <vt:lpstr>Normal Shock Diffuser</vt:lpstr>
      <vt:lpstr>Normal Shock Diffuser</vt:lpstr>
      <vt:lpstr>Oblique Shock Diffuser</vt:lpstr>
      <vt:lpstr>Two Throats of a Supersonic Wind Tunnel</vt:lpstr>
      <vt:lpstr>Efficiency of Diffusers</vt:lpstr>
      <vt:lpstr>The Starting Problem </vt:lpstr>
      <vt:lpstr>Summary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Ron Santillo</dc:creator>
  <cp:lastModifiedBy>Ravindra Shirsath</cp:lastModifiedBy>
  <cp:revision>213</cp:revision>
  <dcterms:created xsi:type="dcterms:W3CDTF">2019-12-19T15:00:39Z</dcterms:created>
  <dcterms:modified xsi:type="dcterms:W3CDTF">2023-09-05T10:01:47Z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0x010100644A5EFEF524DC4499E67C2C4356BC78</vt:lpwstr>
  </property>
</Properties>
</file>