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2.xml" ContentType="application/vnd.openxmlformats-officedocument.theme+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60" r:id="rId4"/>
    <p:sldMasterId id="2147483738" r:id="rId5"/>
    <p:sldMasterId id="2147483753" r:id="rId6"/>
  </p:sldMasterIdLst>
  <p:notesMasterIdLst>
    <p:notesMasterId r:id="rId26"/>
  </p:notesMasterIdLst>
  <p:sldIdLst>
    <p:sldId id="9104" r:id="rId7"/>
    <p:sldId id="739" r:id="rId8"/>
    <p:sldId id="9133" r:id="rId9"/>
    <p:sldId id="9134" r:id="rId10"/>
    <p:sldId id="9135" r:id="rId11"/>
    <p:sldId id="9136" r:id="rId12"/>
    <p:sldId id="9137" r:id="rId13"/>
    <p:sldId id="9138" r:id="rId14"/>
    <p:sldId id="9139" r:id="rId15"/>
    <p:sldId id="9140" r:id="rId16"/>
    <p:sldId id="9141" r:id="rId17"/>
    <p:sldId id="9142" r:id="rId18"/>
    <p:sldId id="9143" r:id="rId19"/>
    <p:sldId id="9144" r:id="rId20"/>
    <p:sldId id="9147" r:id="rId21"/>
    <p:sldId id="9145" r:id="rId22"/>
    <p:sldId id="9146" r:id="rId23"/>
    <p:sldId id="9131" r:id="rId24"/>
    <p:sldId id="9105" r:id="rId25"/>
  </p:sldIdLst>
  <p:sldSz cx="12192000" cy="6858000"/>
  <p:notesSz cx="6858000" cy="9144000"/>
  <p:embeddedFontLst>
    <p:embeddedFont>
      <p:font typeface="Calibri" panose="020F0502020204030204" pitchFamily="34" charset="0"/>
      <p:regular r:id="rId27"/>
      <p:bold r:id="rId28"/>
      <p:italic r:id="rId29"/>
      <p:boldItalic r:id="rId30"/>
    </p:embeddedFont>
    <p:embeddedFont>
      <p:font typeface="Cambria Math" panose="02040503050406030204" pitchFamily="18" charset="0"/>
      <p:regular r:id="rId31"/>
    </p:embeddedFont>
    <p:embeddedFont>
      <p:font typeface="Segoe UI" panose="020B0502040204020203" pitchFamily="34" charset="0"/>
      <p:regular r:id="rId32"/>
      <p:bold r:id="rId33"/>
      <p:italic r:id="rId34"/>
      <p:boldItalic r:id="rId35"/>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im Palucka" initials="TP" lastIdx="5" clrIdx="0">
    <p:extLst>
      <p:ext uri="{19B8F6BF-5375-455C-9EA6-DF929625EA0E}">
        <p15:presenceInfo xmlns:p15="http://schemas.microsoft.com/office/powerpoint/2012/main" userId="S::tim.palucka@ansys.com::df72d187-bcb6-490f-852a-8c31d2c3bbf4" providerId="AD"/>
      </p:ext>
    </p:extLst>
  </p:cmAuthor>
  <p:cmAuthor id="2" name="Karthik Remella" initials="KR" lastIdx="1" clrIdx="1">
    <p:extLst>
      <p:ext uri="{19B8F6BF-5375-455C-9EA6-DF929625EA0E}">
        <p15:presenceInfo xmlns:p15="http://schemas.microsoft.com/office/powerpoint/2012/main" userId="S::karthik.remella@ansys.com::3ca48494-39cc-4601-a06b-896f03dcd088"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B71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7287" autoAdjust="0"/>
    <p:restoredTop sz="72397" autoAdjust="0"/>
  </p:normalViewPr>
  <p:slideViewPr>
    <p:cSldViewPr showGuides="1">
      <p:cViewPr varScale="1">
        <p:scale>
          <a:sx n="62" d="100"/>
          <a:sy n="62" d="100"/>
        </p:scale>
        <p:origin x="1843" y="53"/>
      </p:cViewPr>
      <p:guideLst>
        <p:guide orient="horz" pos="2160"/>
        <p:guide pos="3840"/>
      </p:guideLst>
    </p:cSldViewPr>
  </p:slideViewPr>
  <p:notesTextViewPr>
    <p:cViewPr>
      <p:scale>
        <a:sx n="1" d="1"/>
        <a:sy n="1" d="1"/>
      </p:scale>
      <p:origin x="0" y="0"/>
    </p:cViewPr>
  </p:notesTextViewPr>
  <p:sorterViewPr>
    <p:cViewPr>
      <p:scale>
        <a:sx n="100" d="100"/>
        <a:sy n="100" d="100"/>
      </p:scale>
      <p:origin x="0" y="-2844"/>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notesMaster" Target="notesMasters/notesMaster1.xml"/><Relationship Id="rId39" Type="http://schemas.openxmlformats.org/officeDocument/2006/relationships/theme" Target="theme/theme1.xml"/><Relationship Id="rId21" Type="http://schemas.openxmlformats.org/officeDocument/2006/relationships/slide" Target="slides/slide15.xml"/><Relationship Id="rId34" Type="http://schemas.openxmlformats.org/officeDocument/2006/relationships/font" Target="fonts/font8.fntdata"/><Relationship Id="rId7" Type="http://schemas.openxmlformats.org/officeDocument/2006/relationships/slide" Target="slides/slide1.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font" Target="fonts/font3.fntdata"/><Relationship Id="rId41"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font" Target="fonts/font6.fntdata"/><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font" Target="fonts/font2.fntdata"/><Relationship Id="rId36" Type="http://schemas.openxmlformats.org/officeDocument/2006/relationships/commentAuthors" Target="commentAuthors.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font" Target="fonts/font5.fntdata"/><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font" Target="fonts/font1.fntdata"/><Relationship Id="rId30" Type="http://schemas.openxmlformats.org/officeDocument/2006/relationships/font" Target="fonts/font4.fntdata"/><Relationship Id="rId35" Type="http://schemas.openxmlformats.org/officeDocument/2006/relationships/font" Target="fonts/font9.fntdata"/><Relationship Id="rId8" Type="http://schemas.openxmlformats.org/officeDocument/2006/relationships/slide" Target="slides/slide2.xml"/><Relationship Id="rId3" Type="http://schemas.openxmlformats.org/officeDocument/2006/relationships/customXml" Target="../customXml/item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font" Target="fonts/font7.fntdata"/><Relationship Id="rId38"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im Palucka" userId="S::tim.palucka@ansys.com::df72d187-bcb6-490f-852a-8c31d2c3bbf4" providerId="AD" clId="Web-{13AA2245-9F29-AD70-B07B-EACC6D976C20}"/>
    <pc:docChg chg="modSld">
      <pc:chgData name="Tim Palucka" userId="S::tim.palucka@ansys.com::df72d187-bcb6-490f-852a-8c31d2c3bbf4" providerId="AD" clId="Web-{13AA2245-9F29-AD70-B07B-EACC6D976C20}" dt="2020-05-26T16:31:57.600" v="40" actId="20577"/>
      <pc:docMkLst>
        <pc:docMk/>
      </pc:docMkLst>
      <pc:sldChg chg="addCm modCm">
        <pc:chgData name="Tim Palucka" userId="S::tim.palucka@ansys.com::df72d187-bcb6-490f-852a-8c31d2c3bbf4" providerId="AD" clId="Web-{13AA2245-9F29-AD70-B07B-EACC6D976C20}" dt="2020-05-26T16:25:16.466" v="1"/>
        <pc:sldMkLst>
          <pc:docMk/>
          <pc:sldMk cId="3810840697" sldId="739"/>
        </pc:sldMkLst>
      </pc:sldChg>
      <pc:sldChg chg="addCm modCm">
        <pc:chgData name="Tim Palucka" userId="S::tim.palucka@ansys.com::df72d187-bcb6-490f-852a-8c31d2c3bbf4" providerId="AD" clId="Web-{13AA2245-9F29-AD70-B07B-EACC6D976C20}" dt="2020-05-26T16:26:43.203" v="3"/>
        <pc:sldMkLst>
          <pc:docMk/>
          <pc:sldMk cId="327063097" sldId="745"/>
        </pc:sldMkLst>
      </pc:sldChg>
      <pc:sldChg chg="modSp">
        <pc:chgData name="Tim Palucka" userId="S::tim.palucka@ansys.com::df72d187-bcb6-490f-852a-8c31d2c3bbf4" providerId="AD" clId="Web-{13AA2245-9F29-AD70-B07B-EACC6D976C20}" dt="2020-05-26T16:29:23.565" v="17" actId="20577"/>
        <pc:sldMkLst>
          <pc:docMk/>
          <pc:sldMk cId="3217751600" sldId="782"/>
        </pc:sldMkLst>
        <pc:spChg chg="mod">
          <ac:chgData name="Tim Palucka" userId="S::tim.palucka@ansys.com::df72d187-bcb6-490f-852a-8c31d2c3bbf4" providerId="AD" clId="Web-{13AA2245-9F29-AD70-B07B-EACC6D976C20}" dt="2020-05-26T16:29:23.565" v="17" actId="20577"/>
          <ac:spMkLst>
            <pc:docMk/>
            <pc:sldMk cId="3217751600" sldId="782"/>
            <ac:spMk id="3" creationId="{7D0171ED-83C5-4E07-B94E-64001D3CABA5}"/>
          </ac:spMkLst>
        </pc:spChg>
      </pc:sldChg>
      <pc:sldChg chg="modSp">
        <pc:chgData name="Tim Palucka" userId="S::tim.palucka@ansys.com::df72d187-bcb6-490f-852a-8c31d2c3bbf4" providerId="AD" clId="Web-{13AA2245-9F29-AD70-B07B-EACC6D976C20}" dt="2020-05-26T16:31:56.084" v="38" actId="20577"/>
        <pc:sldMkLst>
          <pc:docMk/>
          <pc:sldMk cId="1285008976" sldId="799"/>
        </pc:sldMkLst>
        <pc:spChg chg="mod">
          <ac:chgData name="Tim Palucka" userId="S::tim.palucka@ansys.com::df72d187-bcb6-490f-852a-8c31d2c3bbf4" providerId="AD" clId="Web-{13AA2245-9F29-AD70-B07B-EACC6D976C20}" dt="2020-05-26T16:31:56.084" v="38" actId="20577"/>
          <ac:spMkLst>
            <pc:docMk/>
            <pc:sldMk cId="1285008976" sldId="799"/>
            <ac:spMk id="27" creationId="{778F3439-7164-47E6-8DDD-D445B013E1EC}"/>
          </ac:spMkLst>
        </pc:spChg>
      </pc:sldChg>
      <pc:sldChg chg="addCm modCm">
        <pc:chgData name="Tim Palucka" userId="S::tim.palucka@ansys.com::df72d187-bcb6-490f-852a-8c31d2c3bbf4" providerId="AD" clId="Web-{13AA2245-9F29-AD70-B07B-EACC6D976C20}" dt="2020-05-26T16:27:24.360" v="5"/>
        <pc:sldMkLst>
          <pc:docMk/>
          <pc:sldMk cId="3153669588" sldId="816"/>
        </pc:sldMkLst>
      </pc:sldChg>
      <pc:sldChg chg="addCm modCm">
        <pc:chgData name="Tim Palucka" userId="S::tim.palucka@ansys.com::df72d187-bcb6-490f-852a-8c31d2c3bbf4" providerId="AD" clId="Web-{13AA2245-9F29-AD70-B07B-EACC6D976C20}" dt="2020-05-26T16:28:03.159" v="8"/>
        <pc:sldMkLst>
          <pc:docMk/>
          <pc:sldMk cId="1744319160" sldId="817"/>
        </pc:sldMkLst>
      </pc:sldChg>
      <pc:sldChg chg="modSp addCm modCm">
        <pc:chgData name="Tim Palucka" userId="S::tim.palucka@ansys.com::df72d187-bcb6-490f-852a-8c31d2c3bbf4" providerId="AD" clId="Web-{13AA2245-9F29-AD70-B07B-EACC6D976C20}" dt="2020-05-26T16:31:32.256" v="33" actId="20577"/>
        <pc:sldMkLst>
          <pc:docMk/>
          <pc:sldMk cId="1695567561" sldId="818"/>
        </pc:sldMkLst>
        <pc:spChg chg="mod">
          <ac:chgData name="Tim Palucka" userId="S::tim.palucka@ansys.com::df72d187-bcb6-490f-852a-8c31d2c3bbf4" providerId="AD" clId="Web-{13AA2245-9F29-AD70-B07B-EACC6D976C20}" dt="2020-05-26T16:31:32.256" v="33" actId="20577"/>
          <ac:spMkLst>
            <pc:docMk/>
            <pc:sldMk cId="1695567561" sldId="818"/>
            <ac:spMk id="2" creationId="{209F24EC-C116-4745-9781-526C852ECAD5}"/>
          </ac:spMkLst>
        </pc:spChg>
      </pc:sldChg>
    </pc:docChg>
  </pc:docChgLst>
  <pc:docChgLst>
    <pc:chgData name="Karthik Remella" userId="3ca48494-39cc-4601-a06b-896f03dcd088" providerId="ADAL" clId="{4947313C-C388-44AF-927B-E02AAC3A1F8C}"/>
    <pc:docChg chg="custSel modSld">
      <pc:chgData name="Karthik Remella" userId="3ca48494-39cc-4601-a06b-896f03dcd088" providerId="ADAL" clId="{4947313C-C388-44AF-927B-E02AAC3A1F8C}" dt="2020-05-28T15:41:42.569" v="19" actId="6549"/>
      <pc:docMkLst>
        <pc:docMk/>
      </pc:docMkLst>
      <pc:sldChg chg="modSp mod addCm">
        <pc:chgData name="Karthik Remella" userId="3ca48494-39cc-4601-a06b-896f03dcd088" providerId="ADAL" clId="{4947313C-C388-44AF-927B-E02AAC3A1F8C}" dt="2020-05-28T15:41:42.569" v="19" actId="6549"/>
        <pc:sldMkLst>
          <pc:docMk/>
          <pc:sldMk cId="1695567561" sldId="818"/>
        </pc:sldMkLst>
        <pc:spChg chg="mod">
          <ac:chgData name="Karthik Remella" userId="3ca48494-39cc-4601-a06b-896f03dcd088" providerId="ADAL" clId="{4947313C-C388-44AF-927B-E02AAC3A1F8C}" dt="2020-05-28T15:41:42.569" v="19" actId="6549"/>
          <ac:spMkLst>
            <pc:docMk/>
            <pc:sldMk cId="1695567561" sldId="818"/>
            <ac:spMk id="2" creationId="{209F24EC-C116-4745-9781-526C852ECAD5}"/>
          </ac:spMkLst>
        </pc:spChg>
      </pc:sldChg>
    </pc:docChg>
  </pc:docChgLst>
  <pc:docChgLst>
    <pc:chgData name="Susan Coleman" userId="S::susan.coleman@ansys.com::bf3ca523-d9d2-4935-9242-ea2b2b2a4985" providerId="AD" clId="Web-{AE1673AF-A5EA-EAA8-597B-FB364D58A888}"/>
    <pc:docChg chg="modSld">
      <pc:chgData name="Susan Coleman" userId="S::susan.coleman@ansys.com::bf3ca523-d9d2-4935-9242-ea2b2b2a4985" providerId="AD" clId="Web-{AE1673AF-A5EA-EAA8-597B-FB364D58A888}" dt="2020-05-29T17:45:52.543" v="7" actId="20577"/>
      <pc:docMkLst>
        <pc:docMk/>
      </pc:docMkLst>
      <pc:sldChg chg="modSp">
        <pc:chgData name="Susan Coleman" userId="S::susan.coleman@ansys.com::bf3ca523-d9d2-4935-9242-ea2b2b2a4985" providerId="AD" clId="Web-{AE1673AF-A5EA-EAA8-597B-FB364D58A888}" dt="2020-05-29T17:45:52.543" v="6" actId="20577"/>
        <pc:sldMkLst>
          <pc:docMk/>
          <pc:sldMk cId="1153346332" sldId="9104"/>
        </pc:sldMkLst>
        <pc:spChg chg="mod">
          <ac:chgData name="Susan Coleman" userId="S::susan.coleman@ansys.com::bf3ca523-d9d2-4935-9242-ea2b2b2a4985" providerId="AD" clId="Web-{AE1673AF-A5EA-EAA8-597B-FB364D58A888}" dt="2020-05-29T17:45:52.543" v="6" actId="20577"/>
          <ac:spMkLst>
            <pc:docMk/>
            <pc:sldMk cId="1153346332" sldId="9104"/>
            <ac:spMk id="2" creationId="{BF09F97B-A23A-3E40-8354-D7480B3544A4}"/>
          </ac:spMkLst>
        </pc:spChg>
      </pc:sldChg>
    </pc:docChg>
  </pc:docChgLst>
  <pc:docChgLst>
    <pc:chgData name="Susan Coleman" userId="bf3ca523-d9d2-4935-9242-ea2b2b2a4985" providerId="ADAL" clId="{F955C6D4-9215-4CAF-B2F6-0717F4A24F50}"/>
    <pc:docChg chg="custSel modSld">
      <pc:chgData name="Susan Coleman" userId="bf3ca523-d9d2-4935-9242-ea2b2b2a4985" providerId="ADAL" clId="{F955C6D4-9215-4CAF-B2F6-0717F4A24F50}" dt="2020-05-28T17:25:59.618" v="30" actId="1592"/>
      <pc:docMkLst>
        <pc:docMk/>
      </pc:docMkLst>
      <pc:sldChg chg="modSp delCm">
        <pc:chgData name="Susan Coleman" userId="bf3ca523-d9d2-4935-9242-ea2b2b2a4985" providerId="ADAL" clId="{F955C6D4-9215-4CAF-B2F6-0717F4A24F50}" dt="2020-05-27T18:09:58.673" v="25" actId="207"/>
        <pc:sldMkLst>
          <pc:docMk/>
          <pc:sldMk cId="3810840697" sldId="739"/>
        </pc:sldMkLst>
        <pc:spChg chg="mod">
          <ac:chgData name="Susan Coleman" userId="bf3ca523-d9d2-4935-9242-ea2b2b2a4985" providerId="ADAL" clId="{F955C6D4-9215-4CAF-B2F6-0717F4A24F50}" dt="2020-05-27T18:09:58.673" v="25" actId="207"/>
          <ac:spMkLst>
            <pc:docMk/>
            <pc:sldMk cId="3810840697" sldId="739"/>
            <ac:spMk id="3" creationId="{B85CE421-0741-4935-A993-270A9001FC7F}"/>
          </ac:spMkLst>
        </pc:spChg>
      </pc:sldChg>
      <pc:sldChg chg="delCm">
        <pc:chgData name="Susan Coleman" userId="bf3ca523-d9d2-4935-9242-ea2b2b2a4985" providerId="ADAL" clId="{F955C6D4-9215-4CAF-B2F6-0717F4A24F50}" dt="2020-05-27T18:10:05.105" v="26" actId="1592"/>
        <pc:sldMkLst>
          <pc:docMk/>
          <pc:sldMk cId="327063097" sldId="745"/>
        </pc:sldMkLst>
      </pc:sldChg>
      <pc:sldChg chg="modSp">
        <pc:chgData name="Susan Coleman" userId="bf3ca523-d9d2-4935-9242-ea2b2b2a4985" providerId="ADAL" clId="{F955C6D4-9215-4CAF-B2F6-0717F4A24F50}" dt="2020-05-27T17:46:43.102" v="23" actId="207"/>
        <pc:sldMkLst>
          <pc:docMk/>
          <pc:sldMk cId="3217751600" sldId="782"/>
        </pc:sldMkLst>
        <pc:spChg chg="mod">
          <ac:chgData name="Susan Coleman" userId="bf3ca523-d9d2-4935-9242-ea2b2b2a4985" providerId="ADAL" clId="{F955C6D4-9215-4CAF-B2F6-0717F4A24F50}" dt="2020-05-27T17:46:43.102" v="23" actId="207"/>
          <ac:spMkLst>
            <pc:docMk/>
            <pc:sldMk cId="3217751600" sldId="782"/>
            <ac:spMk id="3" creationId="{7D0171ED-83C5-4E07-B94E-64001D3CABA5}"/>
          </ac:spMkLst>
        </pc:spChg>
      </pc:sldChg>
      <pc:sldChg chg="delCm">
        <pc:chgData name="Susan Coleman" userId="bf3ca523-d9d2-4935-9242-ea2b2b2a4985" providerId="ADAL" clId="{F955C6D4-9215-4CAF-B2F6-0717F4A24F50}" dt="2020-05-27T18:10:10.178" v="27" actId="1592"/>
        <pc:sldMkLst>
          <pc:docMk/>
          <pc:sldMk cId="3153669588" sldId="816"/>
        </pc:sldMkLst>
      </pc:sldChg>
      <pc:sldChg chg="delCm">
        <pc:chgData name="Susan Coleman" userId="bf3ca523-d9d2-4935-9242-ea2b2b2a4985" providerId="ADAL" clId="{F955C6D4-9215-4CAF-B2F6-0717F4A24F50}" dt="2020-05-27T18:10:16.586" v="28" actId="1592"/>
        <pc:sldMkLst>
          <pc:docMk/>
          <pc:sldMk cId="1744319160" sldId="817"/>
        </pc:sldMkLst>
      </pc:sldChg>
      <pc:sldChg chg="delCm">
        <pc:chgData name="Susan Coleman" userId="bf3ca523-d9d2-4935-9242-ea2b2b2a4985" providerId="ADAL" clId="{F955C6D4-9215-4CAF-B2F6-0717F4A24F50}" dt="2020-05-28T17:25:59.618" v="30" actId="1592"/>
        <pc:sldMkLst>
          <pc:docMk/>
          <pc:sldMk cId="1695567561" sldId="818"/>
        </pc:sldMkLst>
      </pc:sldChg>
      <pc:sldChg chg="modSp mod">
        <pc:chgData name="Susan Coleman" userId="bf3ca523-d9d2-4935-9242-ea2b2b2a4985" providerId="ADAL" clId="{F955C6D4-9215-4CAF-B2F6-0717F4A24F50}" dt="2020-05-27T17:45:57.420" v="21" actId="20577"/>
        <pc:sldMkLst>
          <pc:docMk/>
          <pc:sldMk cId="1153346332" sldId="9104"/>
        </pc:sldMkLst>
        <pc:spChg chg="mod">
          <ac:chgData name="Susan Coleman" userId="bf3ca523-d9d2-4935-9242-ea2b2b2a4985" providerId="ADAL" clId="{F955C6D4-9215-4CAF-B2F6-0717F4A24F50}" dt="2020-05-27T17:45:57.420" v="21" actId="20577"/>
          <ac:spMkLst>
            <pc:docMk/>
            <pc:sldMk cId="1153346332" sldId="9104"/>
            <ac:spMk id="2" creationId="{BF09F97B-A23A-3E40-8354-D7480B3544A4}"/>
          </ac:spMkLst>
        </pc:spChg>
        <pc:spChg chg="mod">
          <ac:chgData name="Susan Coleman" userId="bf3ca523-d9d2-4935-9242-ea2b2b2a4985" providerId="ADAL" clId="{F955C6D4-9215-4CAF-B2F6-0717F4A24F50}" dt="2020-05-27T17:45:54.360" v="14" actId="20577"/>
          <ac:spMkLst>
            <pc:docMk/>
            <pc:sldMk cId="1153346332" sldId="9104"/>
            <ac:spMk id="4" creationId="{5D397922-B683-F444-B3C1-D6F502889C4E}"/>
          </ac:spMkLst>
        </pc:spChg>
      </pc:sldChg>
    </pc:docChg>
  </pc:docChgLst>
  <pc:docChgLst>
    <pc:chgData name="Gautham Varma" userId="8fd6b3e3-133b-44bc-b0ff-918a348cb210" providerId="ADAL" clId="{823F186A-5154-4868-B7BB-1980195EC969}"/>
    <pc:docChg chg="undo custSel modSld modMainMaster">
      <pc:chgData name="Gautham Varma" userId="8fd6b3e3-133b-44bc-b0ff-918a348cb210" providerId="ADAL" clId="{823F186A-5154-4868-B7BB-1980195EC969}" dt="2023-05-02T10:20:19.943" v="351" actId="6549"/>
      <pc:docMkLst>
        <pc:docMk/>
      </pc:docMkLst>
      <pc:sldChg chg="modSp mod">
        <pc:chgData name="Gautham Varma" userId="8fd6b3e3-133b-44bc-b0ff-918a348cb210" providerId="ADAL" clId="{823F186A-5154-4868-B7BB-1980195EC969}" dt="2023-04-25T12:02:27.286" v="14" actId="207"/>
        <pc:sldMkLst>
          <pc:docMk/>
          <pc:sldMk cId="3810840697" sldId="739"/>
        </pc:sldMkLst>
        <pc:spChg chg="mod">
          <ac:chgData name="Gautham Varma" userId="8fd6b3e3-133b-44bc-b0ff-918a348cb210" providerId="ADAL" clId="{823F186A-5154-4868-B7BB-1980195EC969}" dt="2023-04-25T12:02:27.286" v="14" actId="207"/>
          <ac:spMkLst>
            <pc:docMk/>
            <pc:sldMk cId="3810840697" sldId="739"/>
            <ac:spMk id="3" creationId="{B85CE421-0741-4935-A993-270A9001FC7F}"/>
          </ac:spMkLst>
        </pc:spChg>
      </pc:sldChg>
      <pc:sldChg chg="modSp mod">
        <pc:chgData name="Gautham Varma" userId="8fd6b3e3-133b-44bc-b0ff-918a348cb210" providerId="ADAL" clId="{823F186A-5154-4868-B7BB-1980195EC969}" dt="2023-04-25T12:05:31.271" v="36" actId="207"/>
        <pc:sldMkLst>
          <pc:docMk/>
          <pc:sldMk cId="327063097" sldId="745"/>
        </pc:sldMkLst>
        <pc:spChg chg="mod">
          <ac:chgData name="Gautham Varma" userId="8fd6b3e3-133b-44bc-b0ff-918a348cb210" providerId="ADAL" clId="{823F186A-5154-4868-B7BB-1980195EC969}" dt="2023-04-25T12:05:31.271" v="36" actId="207"/>
          <ac:spMkLst>
            <pc:docMk/>
            <pc:sldMk cId="327063097" sldId="745"/>
            <ac:spMk id="3" creationId="{DB377CFC-9F03-4978-9A30-493112A2B521}"/>
          </ac:spMkLst>
        </pc:spChg>
        <pc:spChg chg="mod">
          <ac:chgData name="Gautham Varma" userId="8fd6b3e3-133b-44bc-b0ff-918a348cb210" providerId="ADAL" clId="{823F186A-5154-4868-B7BB-1980195EC969}" dt="2023-04-25T12:04:16.662" v="21" actId="1076"/>
          <ac:spMkLst>
            <pc:docMk/>
            <pc:sldMk cId="327063097" sldId="745"/>
            <ac:spMk id="4" creationId="{6BE6EA79-C61E-4570-8D58-6AB974EB4349}"/>
          </ac:spMkLst>
        </pc:spChg>
        <pc:spChg chg="mod">
          <ac:chgData name="Gautham Varma" userId="8fd6b3e3-133b-44bc-b0ff-918a348cb210" providerId="ADAL" clId="{823F186A-5154-4868-B7BB-1980195EC969}" dt="2023-04-25T12:04:42.076" v="27" actId="1076"/>
          <ac:spMkLst>
            <pc:docMk/>
            <pc:sldMk cId="327063097" sldId="745"/>
            <ac:spMk id="5" creationId="{25D033FA-76C1-4654-8C92-6F714413C9A3}"/>
          </ac:spMkLst>
        </pc:spChg>
        <pc:spChg chg="mod">
          <ac:chgData name="Gautham Varma" userId="8fd6b3e3-133b-44bc-b0ff-918a348cb210" providerId="ADAL" clId="{823F186A-5154-4868-B7BB-1980195EC969}" dt="2023-04-25T12:04:54.407" v="31" actId="1076"/>
          <ac:spMkLst>
            <pc:docMk/>
            <pc:sldMk cId="327063097" sldId="745"/>
            <ac:spMk id="6" creationId="{9FD70F21-823F-45C8-884E-B67BFEDBE87B}"/>
          </ac:spMkLst>
        </pc:spChg>
      </pc:sldChg>
      <pc:sldChg chg="modSp mod">
        <pc:chgData name="Gautham Varma" userId="8fd6b3e3-133b-44bc-b0ff-918a348cb210" providerId="ADAL" clId="{823F186A-5154-4868-B7BB-1980195EC969}" dt="2023-05-02T10:20:02.380" v="347" actId="113"/>
        <pc:sldMkLst>
          <pc:docMk/>
          <pc:sldMk cId="3217751600" sldId="782"/>
        </pc:sldMkLst>
        <pc:spChg chg="mod">
          <ac:chgData name="Gautham Varma" userId="8fd6b3e3-133b-44bc-b0ff-918a348cb210" providerId="ADAL" clId="{823F186A-5154-4868-B7BB-1980195EC969}" dt="2023-05-02T10:20:02.380" v="347" actId="113"/>
          <ac:spMkLst>
            <pc:docMk/>
            <pc:sldMk cId="3217751600" sldId="782"/>
            <ac:spMk id="3" creationId="{7D0171ED-83C5-4E07-B94E-64001D3CABA5}"/>
          </ac:spMkLst>
        </pc:spChg>
      </pc:sldChg>
      <pc:sldChg chg="modSp mod">
        <pc:chgData name="Gautham Varma" userId="8fd6b3e3-133b-44bc-b0ff-918a348cb210" providerId="ADAL" clId="{823F186A-5154-4868-B7BB-1980195EC969}" dt="2023-04-25T12:26:33.292" v="345" actId="1076"/>
        <pc:sldMkLst>
          <pc:docMk/>
          <pc:sldMk cId="1285008976" sldId="799"/>
        </pc:sldMkLst>
        <pc:spChg chg="mod">
          <ac:chgData name="Gautham Varma" userId="8fd6b3e3-133b-44bc-b0ff-918a348cb210" providerId="ADAL" clId="{823F186A-5154-4868-B7BB-1980195EC969}" dt="2023-04-25T12:26:33.292" v="345" actId="1076"/>
          <ac:spMkLst>
            <pc:docMk/>
            <pc:sldMk cId="1285008976" sldId="799"/>
            <ac:spMk id="27" creationId="{778F3439-7164-47E6-8DDD-D445B013E1EC}"/>
          </ac:spMkLst>
        </pc:spChg>
      </pc:sldChg>
      <pc:sldChg chg="modSp mod modAnim">
        <pc:chgData name="Gautham Varma" userId="8fd6b3e3-133b-44bc-b0ff-918a348cb210" providerId="ADAL" clId="{823F186A-5154-4868-B7BB-1980195EC969}" dt="2023-04-25T12:16:41.219" v="264" actId="20577"/>
        <pc:sldMkLst>
          <pc:docMk/>
          <pc:sldMk cId="1196629186" sldId="802"/>
        </pc:sldMkLst>
        <pc:spChg chg="mod">
          <ac:chgData name="Gautham Varma" userId="8fd6b3e3-133b-44bc-b0ff-918a348cb210" providerId="ADAL" clId="{823F186A-5154-4868-B7BB-1980195EC969}" dt="2023-04-25T12:14:46.130" v="248" actId="1076"/>
          <ac:spMkLst>
            <pc:docMk/>
            <pc:sldMk cId="1196629186" sldId="802"/>
            <ac:spMk id="4" creationId="{1115FE55-C3D3-4351-94BB-E6F1DA086149}"/>
          </ac:spMkLst>
        </pc:spChg>
        <pc:spChg chg="mod">
          <ac:chgData name="Gautham Varma" userId="8fd6b3e3-133b-44bc-b0ff-918a348cb210" providerId="ADAL" clId="{823F186A-5154-4868-B7BB-1980195EC969}" dt="2023-04-25T12:14:46.130" v="248" actId="1076"/>
          <ac:spMkLst>
            <pc:docMk/>
            <pc:sldMk cId="1196629186" sldId="802"/>
            <ac:spMk id="12" creationId="{BE42A4D6-3027-4461-984D-93C4A910B785}"/>
          </ac:spMkLst>
        </pc:spChg>
        <pc:spChg chg="mod">
          <ac:chgData name="Gautham Varma" userId="8fd6b3e3-133b-44bc-b0ff-918a348cb210" providerId="ADAL" clId="{823F186A-5154-4868-B7BB-1980195EC969}" dt="2023-04-25T12:14:46.130" v="248" actId="1076"/>
          <ac:spMkLst>
            <pc:docMk/>
            <pc:sldMk cId="1196629186" sldId="802"/>
            <ac:spMk id="13" creationId="{00D1F69F-3EAA-4018-B38C-F5A07DA6A975}"/>
          </ac:spMkLst>
        </pc:spChg>
        <pc:spChg chg="mod">
          <ac:chgData name="Gautham Varma" userId="8fd6b3e3-133b-44bc-b0ff-918a348cb210" providerId="ADAL" clId="{823F186A-5154-4868-B7BB-1980195EC969}" dt="2023-04-25T12:11:41.310" v="143" actId="207"/>
          <ac:spMkLst>
            <pc:docMk/>
            <pc:sldMk cId="1196629186" sldId="802"/>
            <ac:spMk id="30" creationId="{B3AFE5FE-D129-435A-A753-2B05A783D94D}"/>
          </ac:spMkLst>
        </pc:spChg>
        <pc:spChg chg="mod">
          <ac:chgData name="Gautham Varma" userId="8fd6b3e3-133b-44bc-b0ff-918a348cb210" providerId="ADAL" clId="{823F186A-5154-4868-B7BB-1980195EC969}" dt="2023-04-25T12:07:04.872" v="42" actId="207"/>
          <ac:spMkLst>
            <pc:docMk/>
            <pc:sldMk cId="1196629186" sldId="802"/>
            <ac:spMk id="32" creationId="{13133512-1105-44BA-BEC7-37EDB64A8AEF}"/>
          </ac:spMkLst>
        </pc:spChg>
        <pc:spChg chg="mod">
          <ac:chgData name="Gautham Varma" userId="8fd6b3e3-133b-44bc-b0ff-918a348cb210" providerId="ADAL" clId="{823F186A-5154-4868-B7BB-1980195EC969}" dt="2023-04-25T12:16:41.219" v="264" actId="20577"/>
          <ac:spMkLst>
            <pc:docMk/>
            <pc:sldMk cId="1196629186" sldId="802"/>
            <ac:spMk id="33" creationId="{3DD1EA36-DDF0-44BD-A15B-377F0135E4C0}"/>
          </ac:spMkLst>
        </pc:spChg>
        <pc:grpChg chg="mod">
          <ac:chgData name="Gautham Varma" userId="8fd6b3e3-133b-44bc-b0ff-918a348cb210" providerId="ADAL" clId="{823F186A-5154-4868-B7BB-1980195EC969}" dt="2023-04-25T12:14:46.130" v="248" actId="1076"/>
          <ac:grpSpMkLst>
            <pc:docMk/>
            <pc:sldMk cId="1196629186" sldId="802"/>
            <ac:grpSpMk id="6" creationId="{08ADA6F5-85C5-41FC-8998-D98E0B25A2E6}"/>
          </ac:grpSpMkLst>
        </pc:grpChg>
        <pc:grpChg chg="mod">
          <ac:chgData name="Gautham Varma" userId="8fd6b3e3-133b-44bc-b0ff-918a348cb210" providerId="ADAL" clId="{823F186A-5154-4868-B7BB-1980195EC969}" dt="2023-04-25T12:14:46.130" v="248" actId="1076"/>
          <ac:grpSpMkLst>
            <pc:docMk/>
            <pc:sldMk cId="1196629186" sldId="802"/>
            <ac:grpSpMk id="8" creationId="{3F7EC38A-B300-47E9-90EF-DB866E8C33C1}"/>
          </ac:grpSpMkLst>
        </pc:grpChg>
        <pc:grpChg chg="mod">
          <ac:chgData name="Gautham Varma" userId="8fd6b3e3-133b-44bc-b0ff-918a348cb210" providerId="ADAL" clId="{823F186A-5154-4868-B7BB-1980195EC969}" dt="2023-04-25T12:14:46.130" v="248" actId="1076"/>
          <ac:grpSpMkLst>
            <pc:docMk/>
            <pc:sldMk cId="1196629186" sldId="802"/>
            <ac:grpSpMk id="10" creationId="{92BBE38A-7541-43F5-8469-7C23CB7EA987}"/>
          </ac:grpSpMkLst>
        </pc:grpChg>
        <pc:grpChg chg="mod">
          <ac:chgData name="Gautham Varma" userId="8fd6b3e3-133b-44bc-b0ff-918a348cb210" providerId="ADAL" clId="{823F186A-5154-4868-B7BB-1980195EC969}" dt="2023-04-25T12:14:46.130" v="248" actId="1076"/>
          <ac:grpSpMkLst>
            <pc:docMk/>
            <pc:sldMk cId="1196629186" sldId="802"/>
            <ac:grpSpMk id="28" creationId="{C6B493CF-FFB2-49FB-8BAC-AAD8E51A946C}"/>
          </ac:grpSpMkLst>
        </pc:grpChg>
        <pc:cxnChg chg="mod">
          <ac:chgData name="Gautham Varma" userId="8fd6b3e3-133b-44bc-b0ff-918a348cb210" providerId="ADAL" clId="{823F186A-5154-4868-B7BB-1980195EC969}" dt="2023-04-25T12:14:46.130" v="248" actId="1076"/>
          <ac:cxnSpMkLst>
            <pc:docMk/>
            <pc:sldMk cId="1196629186" sldId="802"/>
            <ac:cxnSpMk id="29" creationId="{E33B5AC2-A4A2-4366-9FF4-750060ED6BA1}"/>
          </ac:cxnSpMkLst>
        </pc:cxnChg>
      </pc:sldChg>
      <pc:sldChg chg="delSp modSp mod">
        <pc:chgData name="Gautham Varma" userId="8fd6b3e3-133b-44bc-b0ff-918a348cb210" providerId="ADAL" clId="{823F186A-5154-4868-B7BB-1980195EC969}" dt="2023-04-25T12:21:23.724" v="332" actId="20577"/>
        <pc:sldMkLst>
          <pc:docMk/>
          <pc:sldMk cId="3153669588" sldId="816"/>
        </pc:sldMkLst>
        <pc:spChg chg="mod">
          <ac:chgData name="Gautham Varma" userId="8fd6b3e3-133b-44bc-b0ff-918a348cb210" providerId="ADAL" clId="{823F186A-5154-4868-B7BB-1980195EC969}" dt="2023-04-25T12:18:30.039" v="294" actId="1076"/>
          <ac:spMkLst>
            <pc:docMk/>
            <pc:sldMk cId="3153669588" sldId="816"/>
            <ac:spMk id="32" creationId="{3D83C9B0-904A-4BF6-96D8-D9C15A9286D7}"/>
          </ac:spMkLst>
        </pc:spChg>
        <pc:spChg chg="mod">
          <ac:chgData name="Gautham Varma" userId="8fd6b3e3-133b-44bc-b0ff-918a348cb210" providerId="ADAL" clId="{823F186A-5154-4868-B7BB-1980195EC969}" dt="2023-04-25T12:21:23.724" v="332" actId="20577"/>
          <ac:spMkLst>
            <pc:docMk/>
            <pc:sldMk cId="3153669588" sldId="816"/>
            <ac:spMk id="52" creationId="{6304051D-02B4-457F-94C6-A89ACCEFAF45}"/>
          </ac:spMkLst>
        </pc:spChg>
        <pc:spChg chg="del">
          <ac:chgData name="Gautham Varma" userId="8fd6b3e3-133b-44bc-b0ff-918a348cb210" providerId="ADAL" clId="{823F186A-5154-4868-B7BB-1980195EC969}" dt="2023-04-25T12:17:55.074" v="289" actId="478"/>
          <ac:spMkLst>
            <pc:docMk/>
            <pc:sldMk cId="3153669588" sldId="816"/>
            <ac:spMk id="54" creationId="{2FD28EDC-7E75-4161-8583-04E7121F7549}"/>
          </ac:spMkLst>
        </pc:spChg>
        <pc:grpChg chg="mod">
          <ac:chgData name="Gautham Varma" userId="8fd6b3e3-133b-44bc-b0ff-918a348cb210" providerId="ADAL" clId="{823F186A-5154-4868-B7BB-1980195EC969}" dt="2023-04-25T12:18:30.039" v="294" actId="1076"/>
          <ac:grpSpMkLst>
            <pc:docMk/>
            <pc:sldMk cId="3153669588" sldId="816"/>
            <ac:grpSpMk id="53" creationId="{C99A9437-29CC-4DCA-BFA1-4CB2E74DB00B}"/>
          </ac:grpSpMkLst>
        </pc:grpChg>
      </pc:sldChg>
      <pc:sldChg chg="addSp delSp modSp mod modAnim">
        <pc:chgData name="Gautham Varma" userId="8fd6b3e3-133b-44bc-b0ff-918a348cb210" providerId="ADAL" clId="{823F186A-5154-4868-B7BB-1980195EC969}" dt="2023-04-25T12:21:13.737" v="330" actId="20577"/>
        <pc:sldMkLst>
          <pc:docMk/>
          <pc:sldMk cId="1744319160" sldId="817"/>
        </pc:sldMkLst>
        <pc:spChg chg="add mod">
          <ac:chgData name="Gautham Varma" userId="8fd6b3e3-133b-44bc-b0ff-918a348cb210" providerId="ADAL" clId="{823F186A-5154-4868-B7BB-1980195EC969}" dt="2023-04-25T12:20:19.939" v="317" actId="571"/>
          <ac:spMkLst>
            <pc:docMk/>
            <pc:sldMk cId="1744319160" sldId="817"/>
            <ac:spMk id="24" creationId="{F0B8E242-CB3F-1E24-67E4-5EDE33076EE6}"/>
          </ac:spMkLst>
        </pc:spChg>
        <pc:spChg chg="mod">
          <ac:chgData name="Gautham Varma" userId="8fd6b3e3-133b-44bc-b0ff-918a348cb210" providerId="ADAL" clId="{823F186A-5154-4868-B7BB-1980195EC969}" dt="2023-04-25T12:19:56.717" v="315" actId="164"/>
          <ac:spMkLst>
            <pc:docMk/>
            <pc:sldMk cId="1744319160" sldId="817"/>
            <ac:spMk id="31" creationId="{6859B200-B795-42C6-AD4F-373242AEEE89}"/>
          </ac:spMkLst>
        </pc:spChg>
        <pc:spChg chg="mod">
          <ac:chgData name="Gautham Varma" userId="8fd6b3e3-133b-44bc-b0ff-918a348cb210" providerId="ADAL" clId="{823F186A-5154-4868-B7BB-1980195EC969}" dt="2023-04-25T12:19:56.717" v="315" actId="164"/>
          <ac:spMkLst>
            <pc:docMk/>
            <pc:sldMk cId="1744319160" sldId="817"/>
            <ac:spMk id="32" creationId="{E1CCAB40-B81D-486E-94D5-2A49A0AD470C}"/>
          </ac:spMkLst>
        </pc:spChg>
        <pc:spChg chg="mod">
          <ac:chgData name="Gautham Varma" userId="8fd6b3e3-133b-44bc-b0ff-918a348cb210" providerId="ADAL" clId="{823F186A-5154-4868-B7BB-1980195EC969}" dt="2023-04-25T12:19:56.717" v="315" actId="164"/>
          <ac:spMkLst>
            <pc:docMk/>
            <pc:sldMk cId="1744319160" sldId="817"/>
            <ac:spMk id="34" creationId="{54855E41-D6CA-4A24-A2EF-2E02D29C2A36}"/>
          </ac:spMkLst>
        </pc:spChg>
        <pc:spChg chg="mod">
          <ac:chgData name="Gautham Varma" userId="8fd6b3e3-133b-44bc-b0ff-918a348cb210" providerId="ADAL" clId="{823F186A-5154-4868-B7BB-1980195EC969}" dt="2023-04-25T12:19:56.717" v="315" actId="164"/>
          <ac:spMkLst>
            <pc:docMk/>
            <pc:sldMk cId="1744319160" sldId="817"/>
            <ac:spMk id="37" creationId="{F7DB479A-10E9-4665-83A1-2679665EBEB9}"/>
          </ac:spMkLst>
        </pc:spChg>
        <pc:spChg chg="mod">
          <ac:chgData name="Gautham Varma" userId="8fd6b3e3-133b-44bc-b0ff-918a348cb210" providerId="ADAL" clId="{823F186A-5154-4868-B7BB-1980195EC969}" dt="2023-04-25T12:19:56.717" v="315" actId="164"/>
          <ac:spMkLst>
            <pc:docMk/>
            <pc:sldMk cId="1744319160" sldId="817"/>
            <ac:spMk id="41" creationId="{DB006649-17F5-4409-8B8E-2DE31139E0AE}"/>
          </ac:spMkLst>
        </pc:spChg>
        <pc:spChg chg="mod">
          <ac:chgData name="Gautham Varma" userId="8fd6b3e3-133b-44bc-b0ff-918a348cb210" providerId="ADAL" clId="{823F186A-5154-4868-B7BB-1980195EC969}" dt="2023-04-25T12:21:13.737" v="330" actId="20577"/>
          <ac:spMkLst>
            <pc:docMk/>
            <pc:sldMk cId="1744319160" sldId="817"/>
            <ac:spMk id="58" creationId="{61A7F6B5-03A9-4FF9-A8F8-BBD9794F7547}"/>
          </ac:spMkLst>
        </pc:spChg>
        <pc:spChg chg="del">
          <ac:chgData name="Gautham Varma" userId="8fd6b3e3-133b-44bc-b0ff-918a348cb210" providerId="ADAL" clId="{823F186A-5154-4868-B7BB-1980195EC969}" dt="2023-04-25T12:18:56.542" v="306" actId="478"/>
          <ac:spMkLst>
            <pc:docMk/>
            <pc:sldMk cId="1744319160" sldId="817"/>
            <ac:spMk id="59" creationId="{AA68E573-8C65-4B3E-A53E-3E211BA85584}"/>
          </ac:spMkLst>
        </pc:spChg>
        <pc:grpChg chg="add mod">
          <ac:chgData name="Gautham Varma" userId="8fd6b3e3-133b-44bc-b0ff-918a348cb210" providerId="ADAL" clId="{823F186A-5154-4868-B7BB-1980195EC969}" dt="2023-04-25T12:20:34.607" v="318" actId="1076"/>
          <ac:grpSpMkLst>
            <pc:docMk/>
            <pc:sldMk cId="1744319160" sldId="817"/>
            <ac:grpSpMk id="16" creationId="{4EFA72CD-6F0F-5CE2-580A-69434B75B7C3}"/>
          </ac:grpSpMkLst>
        </pc:grpChg>
        <pc:grpChg chg="mod">
          <ac:chgData name="Gautham Varma" userId="8fd6b3e3-133b-44bc-b0ff-918a348cb210" providerId="ADAL" clId="{823F186A-5154-4868-B7BB-1980195EC969}" dt="2023-04-25T12:19:56.717" v="315" actId="164"/>
          <ac:grpSpMkLst>
            <pc:docMk/>
            <pc:sldMk cId="1744319160" sldId="817"/>
            <ac:grpSpMk id="57" creationId="{6028724D-C774-401B-948E-A45E24BCB1A3}"/>
          </ac:grpSpMkLst>
        </pc:grpChg>
        <pc:cxnChg chg="mod">
          <ac:chgData name="Gautham Varma" userId="8fd6b3e3-133b-44bc-b0ff-918a348cb210" providerId="ADAL" clId="{823F186A-5154-4868-B7BB-1980195EC969}" dt="2023-04-25T12:19:56.717" v="315" actId="164"/>
          <ac:cxnSpMkLst>
            <pc:docMk/>
            <pc:sldMk cId="1744319160" sldId="817"/>
            <ac:cxnSpMk id="15" creationId="{70338F95-4669-43A1-9BBD-887CD41674D2}"/>
          </ac:cxnSpMkLst>
        </pc:cxnChg>
        <pc:cxnChg chg="mod">
          <ac:chgData name="Gautham Varma" userId="8fd6b3e3-133b-44bc-b0ff-918a348cb210" providerId="ADAL" clId="{823F186A-5154-4868-B7BB-1980195EC969}" dt="2023-04-25T12:19:56.717" v="315" actId="164"/>
          <ac:cxnSpMkLst>
            <pc:docMk/>
            <pc:sldMk cId="1744319160" sldId="817"/>
            <ac:cxnSpMk id="23" creationId="{B0DED33C-CA75-46A9-B9B1-9A160CC0DB45}"/>
          </ac:cxnSpMkLst>
        </pc:cxnChg>
        <pc:cxnChg chg="mod">
          <ac:chgData name="Gautham Varma" userId="8fd6b3e3-133b-44bc-b0ff-918a348cb210" providerId="ADAL" clId="{823F186A-5154-4868-B7BB-1980195EC969}" dt="2023-04-25T12:19:56.717" v="315" actId="164"/>
          <ac:cxnSpMkLst>
            <pc:docMk/>
            <pc:sldMk cId="1744319160" sldId="817"/>
            <ac:cxnSpMk id="36" creationId="{A14585C0-7A2A-41CF-AE5D-623886BA392C}"/>
          </ac:cxnSpMkLst>
        </pc:cxnChg>
      </pc:sldChg>
      <pc:sldChg chg="modSp mod modNotesTx">
        <pc:chgData name="Gautham Varma" userId="8fd6b3e3-133b-44bc-b0ff-918a348cb210" providerId="ADAL" clId="{823F186A-5154-4868-B7BB-1980195EC969}" dt="2023-05-02T10:20:19.943" v="351" actId="6549"/>
        <pc:sldMkLst>
          <pc:docMk/>
          <pc:sldMk cId="1695567561" sldId="818"/>
        </pc:sldMkLst>
        <pc:spChg chg="mod">
          <ac:chgData name="Gautham Varma" userId="8fd6b3e3-133b-44bc-b0ff-918a348cb210" providerId="ADAL" clId="{823F186A-5154-4868-B7BB-1980195EC969}" dt="2023-05-02T10:20:13.174" v="349" actId="113"/>
          <ac:spMkLst>
            <pc:docMk/>
            <pc:sldMk cId="1695567561" sldId="818"/>
            <ac:spMk id="2" creationId="{209F24EC-C116-4745-9781-526C852ECAD5}"/>
          </ac:spMkLst>
        </pc:spChg>
      </pc:sldChg>
      <pc:sldChg chg="modSp mod">
        <pc:chgData name="Gautham Varma" userId="8fd6b3e3-133b-44bc-b0ff-918a348cb210" providerId="ADAL" clId="{823F186A-5154-4868-B7BB-1980195EC969}" dt="2023-04-25T12:01:55.574" v="12" actId="6549"/>
        <pc:sldMkLst>
          <pc:docMk/>
          <pc:sldMk cId="1153346332" sldId="9104"/>
        </pc:sldMkLst>
        <pc:spChg chg="mod">
          <ac:chgData name="Gautham Varma" userId="8fd6b3e3-133b-44bc-b0ff-918a348cb210" providerId="ADAL" clId="{823F186A-5154-4868-B7BB-1980195EC969}" dt="2023-04-25T12:01:52.226" v="11" actId="207"/>
          <ac:spMkLst>
            <pc:docMk/>
            <pc:sldMk cId="1153346332" sldId="9104"/>
            <ac:spMk id="2" creationId="{BF09F97B-A23A-3E40-8354-D7480B3544A4}"/>
          </ac:spMkLst>
        </pc:spChg>
        <pc:spChg chg="mod">
          <ac:chgData name="Gautham Varma" userId="8fd6b3e3-133b-44bc-b0ff-918a348cb210" providerId="ADAL" clId="{823F186A-5154-4868-B7BB-1980195EC969}" dt="2023-04-25T12:01:55.574" v="12" actId="6549"/>
          <ac:spMkLst>
            <pc:docMk/>
            <pc:sldMk cId="1153346332" sldId="9104"/>
            <ac:spMk id="3" creationId="{68A761CF-4A56-034F-BC0E-526DDDC81FDA}"/>
          </ac:spMkLst>
        </pc:spChg>
      </pc:sldChg>
      <pc:sldMasterChg chg="modSp modSldLayout">
        <pc:chgData name="Gautham Varma" userId="8fd6b3e3-133b-44bc-b0ff-918a348cb210" providerId="ADAL" clId="{823F186A-5154-4868-B7BB-1980195EC969}" dt="2023-04-25T12:02:10.871" v="13"/>
        <pc:sldMasterMkLst>
          <pc:docMk/>
          <pc:sldMasterMk cId="3025922627" sldId="2147483738"/>
        </pc:sldMasterMkLst>
        <pc:spChg chg="mod">
          <ac:chgData name="Gautham Varma" userId="8fd6b3e3-133b-44bc-b0ff-918a348cb210" providerId="ADAL" clId="{823F186A-5154-4868-B7BB-1980195EC969}" dt="2023-04-25T12:02:10.871" v="13"/>
          <ac:spMkLst>
            <pc:docMk/>
            <pc:sldMasterMk cId="3025922627" sldId="2147483738"/>
            <ac:spMk id="3" creationId="{7C66E622-A13F-4675-A281-8D8CC6175629}"/>
          </ac:spMkLst>
        </pc:spChg>
        <pc:sldLayoutChg chg="modSp">
          <pc:chgData name="Gautham Varma" userId="8fd6b3e3-133b-44bc-b0ff-918a348cb210" providerId="ADAL" clId="{823F186A-5154-4868-B7BB-1980195EC969}" dt="2023-04-25T12:02:10.871" v="13"/>
          <pc:sldLayoutMkLst>
            <pc:docMk/>
            <pc:sldMasterMk cId="3025922627" sldId="2147483738"/>
            <pc:sldLayoutMk cId="3254633528" sldId="2147483739"/>
          </pc:sldLayoutMkLst>
          <pc:spChg chg="mod">
            <ac:chgData name="Gautham Varma" userId="8fd6b3e3-133b-44bc-b0ff-918a348cb210" providerId="ADAL" clId="{823F186A-5154-4868-B7BB-1980195EC969}" dt="2023-04-25T12:02:10.871" v="13"/>
            <ac:spMkLst>
              <pc:docMk/>
              <pc:sldMasterMk cId="3025922627" sldId="2147483738"/>
              <pc:sldLayoutMk cId="3254633528" sldId="2147483739"/>
              <ac:spMk id="7" creationId="{86191E51-6FFC-4231-97E9-4C436119983B}"/>
            </ac:spMkLst>
          </pc:spChg>
        </pc:sldLayoutChg>
        <pc:sldLayoutChg chg="modSp">
          <pc:chgData name="Gautham Varma" userId="8fd6b3e3-133b-44bc-b0ff-918a348cb210" providerId="ADAL" clId="{823F186A-5154-4868-B7BB-1980195EC969}" dt="2023-04-25T12:02:10.871" v="13"/>
          <pc:sldLayoutMkLst>
            <pc:docMk/>
            <pc:sldMasterMk cId="3025922627" sldId="2147483738"/>
            <pc:sldLayoutMk cId="2133251246" sldId="2147483751"/>
          </pc:sldLayoutMkLst>
          <pc:spChg chg="mod">
            <ac:chgData name="Gautham Varma" userId="8fd6b3e3-133b-44bc-b0ff-918a348cb210" providerId="ADAL" clId="{823F186A-5154-4868-B7BB-1980195EC969}" dt="2023-04-25T12:02:10.871" v="13"/>
            <ac:spMkLst>
              <pc:docMk/>
              <pc:sldMasterMk cId="3025922627" sldId="2147483738"/>
              <pc:sldLayoutMk cId="2133251246" sldId="2147483751"/>
              <ac:spMk id="4" creationId="{E6AEF1B2-1440-4FE5-8C1B-C291F424F993}"/>
            </ac:spMkLst>
          </pc:spChg>
        </pc:sldLayoutChg>
      </pc:sldMasterChg>
      <pc:sldMasterChg chg="modSp modSldLayout">
        <pc:chgData name="Gautham Varma" userId="8fd6b3e3-133b-44bc-b0ff-918a348cb210" providerId="ADAL" clId="{823F186A-5154-4868-B7BB-1980195EC969}" dt="2023-04-25T12:02:10.871" v="13"/>
        <pc:sldMasterMkLst>
          <pc:docMk/>
          <pc:sldMasterMk cId="2463119337" sldId="2147483753"/>
        </pc:sldMasterMkLst>
        <pc:spChg chg="mod">
          <ac:chgData name="Gautham Varma" userId="8fd6b3e3-133b-44bc-b0ff-918a348cb210" providerId="ADAL" clId="{823F186A-5154-4868-B7BB-1980195EC969}" dt="2023-04-25T12:02:10.871" v="13"/>
          <ac:spMkLst>
            <pc:docMk/>
            <pc:sldMasterMk cId="2463119337" sldId="2147483753"/>
            <ac:spMk id="3" creationId="{7C66E622-A13F-4675-A281-8D8CC6175629}"/>
          </ac:spMkLst>
        </pc:spChg>
        <pc:sldLayoutChg chg="modSp">
          <pc:chgData name="Gautham Varma" userId="8fd6b3e3-133b-44bc-b0ff-918a348cb210" providerId="ADAL" clId="{823F186A-5154-4868-B7BB-1980195EC969}" dt="2023-04-25T12:02:10.871" v="13"/>
          <pc:sldLayoutMkLst>
            <pc:docMk/>
            <pc:sldMasterMk cId="2463119337" sldId="2147483753"/>
            <pc:sldLayoutMk cId="2053703627" sldId="2147483754"/>
          </pc:sldLayoutMkLst>
          <pc:spChg chg="mod">
            <ac:chgData name="Gautham Varma" userId="8fd6b3e3-133b-44bc-b0ff-918a348cb210" providerId="ADAL" clId="{823F186A-5154-4868-B7BB-1980195EC969}" dt="2023-04-25T12:02:10.871" v="13"/>
            <ac:spMkLst>
              <pc:docMk/>
              <pc:sldMasterMk cId="2463119337" sldId="2147483753"/>
              <pc:sldLayoutMk cId="2053703627" sldId="2147483754"/>
              <ac:spMk id="7" creationId="{86191E51-6FFC-4231-97E9-4C436119983B}"/>
            </ac:spMkLst>
          </pc:spChg>
        </pc:sldLayoutChg>
        <pc:sldLayoutChg chg="modSp">
          <pc:chgData name="Gautham Varma" userId="8fd6b3e3-133b-44bc-b0ff-918a348cb210" providerId="ADAL" clId="{823F186A-5154-4868-B7BB-1980195EC969}" dt="2023-04-25T12:02:10.871" v="13"/>
          <pc:sldLayoutMkLst>
            <pc:docMk/>
            <pc:sldMasterMk cId="2463119337" sldId="2147483753"/>
            <pc:sldLayoutMk cId="852159709" sldId="2147483766"/>
          </pc:sldLayoutMkLst>
          <pc:spChg chg="mod">
            <ac:chgData name="Gautham Varma" userId="8fd6b3e3-133b-44bc-b0ff-918a348cb210" providerId="ADAL" clId="{823F186A-5154-4868-B7BB-1980195EC969}" dt="2023-04-25T12:02:10.871" v="13"/>
            <ac:spMkLst>
              <pc:docMk/>
              <pc:sldMasterMk cId="2463119337" sldId="2147483753"/>
              <pc:sldLayoutMk cId="852159709" sldId="2147483766"/>
              <ac:spMk id="4" creationId="{E6AEF1B2-1440-4FE5-8C1B-C291F424F993}"/>
            </ac:spMkLst>
          </pc:spChg>
        </pc:sldLayoutChg>
      </pc:sldMasterChg>
    </pc:docChg>
  </pc:docChgLst>
  <pc:docChgLst>
    <pc:chgData name="Kaitlin Tyler" userId="971d5887-dada-4101-bef7-69a3ed4a7a52" providerId="ADAL" clId="{00583C4D-3B89-48F6-8C26-3315D558E901}"/>
    <pc:docChg chg="custSel addSld delSld modSld">
      <pc:chgData name="Kaitlin Tyler" userId="971d5887-dada-4101-bef7-69a3ed4a7a52" providerId="ADAL" clId="{00583C4D-3B89-48F6-8C26-3315D558E901}" dt="2023-05-10T17:37:57.289" v="49" actId="680"/>
      <pc:docMkLst>
        <pc:docMk/>
      </pc:docMkLst>
      <pc:sldChg chg="modSp">
        <pc:chgData name="Kaitlin Tyler" userId="971d5887-dada-4101-bef7-69a3ed4a7a52" providerId="ADAL" clId="{00583C4D-3B89-48F6-8C26-3315D558E901}" dt="2023-05-10T15:57:02.041" v="28" actId="12"/>
        <pc:sldMkLst>
          <pc:docMk/>
          <pc:sldMk cId="3810840697" sldId="739"/>
        </pc:sldMkLst>
        <pc:spChg chg="mod">
          <ac:chgData name="Kaitlin Tyler" userId="971d5887-dada-4101-bef7-69a3ed4a7a52" providerId="ADAL" clId="{00583C4D-3B89-48F6-8C26-3315D558E901}" dt="2023-05-10T15:57:02.041" v="28" actId="12"/>
          <ac:spMkLst>
            <pc:docMk/>
            <pc:sldMk cId="3810840697" sldId="739"/>
            <ac:spMk id="3" creationId="{B85CE421-0741-4935-A993-270A9001FC7F}"/>
          </ac:spMkLst>
        </pc:spChg>
      </pc:sldChg>
      <pc:sldChg chg="modSp">
        <pc:chgData name="Kaitlin Tyler" userId="971d5887-dada-4101-bef7-69a3ed4a7a52" providerId="ADAL" clId="{00583C4D-3B89-48F6-8C26-3315D558E901}" dt="2023-05-10T17:21:18.500" v="45" actId="12"/>
        <pc:sldMkLst>
          <pc:docMk/>
          <pc:sldMk cId="327063097" sldId="745"/>
        </pc:sldMkLst>
        <pc:spChg chg="mod">
          <ac:chgData name="Kaitlin Tyler" userId="971d5887-dada-4101-bef7-69a3ed4a7a52" providerId="ADAL" clId="{00583C4D-3B89-48F6-8C26-3315D558E901}" dt="2023-05-10T17:21:18.500" v="45" actId="12"/>
          <ac:spMkLst>
            <pc:docMk/>
            <pc:sldMk cId="327063097" sldId="745"/>
            <ac:spMk id="3" creationId="{DB377CFC-9F03-4978-9A30-493112A2B521}"/>
          </ac:spMkLst>
        </pc:spChg>
      </pc:sldChg>
      <pc:sldChg chg="modSp mod">
        <pc:chgData name="Kaitlin Tyler" userId="971d5887-dada-4101-bef7-69a3ed4a7a52" providerId="ADAL" clId="{00583C4D-3B89-48F6-8C26-3315D558E901}" dt="2023-05-10T15:57:19.352" v="31" actId="5793"/>
        <pc:sldMkLst>
          <pc:docMk/>
          <pc:sldMk cId="3217751600" sldId="782"/>
        </pc:sldMkLst>
        <pc:spChg chg="mod">
          <ac:chgData name="Kaitlin Tyler" userId="971d5887-dada-4101-bef7-69a3ed4a7a52" providerId="ADAL" clId="{00583C4D-3B89-48F6-8C26-3315D558E901}" dt="2023-05-10T15:57:19.352" v="31" actId="5793"/>
          <ac:spMkLst>
            <pc:docMk/>
            <pc:sldMk cId="3217751600" sldId="782"/>
            <ac:spMk id="3" creationId="{7D0171ED-83C5-4E07-B94E-64001D3CABA5}"/>
          </ac:spMkLst>
        </pc:spChg>
      </pc:sldChg>
      <pc:sldChg chg="addSp modSp mod chgLayout">
        <pc:chgData name="Kaitlin Tyler" userId="971d5887-dada-4101-bef7-69a3ed4a7a52" providerId="ADAL" clId="{00583C4D-3B89-48F6-8C26-3315D558E901}" dt="2023-05-10T15:57:59.222" v="44"/>
        <pc:sldMkLst>
          <pc:docMk/>
          <pc:sldMk cId="1285008976" sldId="799"/>
        </pc:sldMkLst>
        <pc:spChg chg="add mod ord">
          <ac:chgData name="Kaitlin Tyler" userId="971d5887-dada-4101-bef7-69a3ed4a7a52" providerId="ADAL" clId="{00583C4D-3B89-48F6-8C26-3315D558E901}" dt="2023-05-10T15:57:59.222" v="44"/>
          <ac:spMkLst>
            <pc:docMk/>
            <pc:sldMk cId="1285008976" sldId="799"/>
            <ac:spMk id="2" creationId="{3D84527F-1CC0-DD53-3978-120936CDD7CF}"/>
          </ac:spMkLst>
        </pc:spChg>
        <pc:spChg chg="mod ord">
          <ac:chgData name="Kaitlin Tyler" userId="971d5887-dada-4101-bef7-69a3ed4a7a52" providerId="ADAL" clId="{00583C4D-3B89-48F6-8C26-3315D558E901}" dt="2023-05-10T15:57:54.358" v="41" actId="700"/>
          <ac:spMkLst>
            <pc:docMk/>
            <pc:sldMk cId="1285008976" sldId="799"/>
            <ac:spMk id="3" creationId="{278D1B57-07FE-4D32-89A7-E1892233F732}"/>
          </ac:spMkLst>
        </pc:spChg>
        <pc:spChg chg="mod ord">
          <ac:chgData name="Kaitlin Tyler" userId="971d5887-dada-4101-bef7-69a3ed4a7a52" providerId="ADAL" clId="{00583C4D-3B89-48F6-8C26-3315D558E901}" dt="2023-05-10T15:57:54.358" v="41" actId="700"/>
          <ac:spMkLst>
            <pc:docMk/>
            <pc:sldMk cId="1285008976" sldId="799"/>
            <ac:spMk id="10" creationId="{00000000-0000-0000-0000-000000000000}"/>
          </ac:spMkLst>
        </pc:spChg>
        <pc:spChg chg="mod">
          <ac:chgData name="Kaitlin Tyler" userId="971d5887-dada-4101-bef7-69a3ed4a7a52" providerId="ADAL" clId="{00583C4D-3B89-48F6-8C26-3315D558E901}" dt="2023-05-10T15:57:57.764" v="42" actId="21"/>
          <ac:spMkLst>
            <pc:docMk/>
            <pc:sldMk cId="1285008976" sldId="799"/>
            <ac:spMk id="27" creationId="{778F3439-7164-47E6-8DDD-D445B013E1EC}"/>
          </ac:spMkLst>
        </pc:spChg>
      </pc:sldChg>
      <pc:sldChg chg="modSp mod">
        <pc:chgData name="Kaitlin Tyler" userId="971d5887-dada-4101-bef7-69a3ed4a7a52" providerId="ADAL" clId="{00583C4D-3B89-48F6-8C26-3315D558E901}" dt="2023-05-10T17:21:37.876" v="47" actId="12"/>
        <pc:sldMkLst>
          <pc:docMk/>
          <pc:sldMk cId="1695567561" sldId="818"/>
        </pc:sldMkLst>
        <pc:spChg chg="mod">
          <ac:chgData name="Kaitlin Tyler" userId="971d5887-dada-4101-bef7-69a3ed4a7a52" providerId="ADAL" clId="{00583C4D-3B89-48F6-8C26-3315D558E901}" dt="2023-05-10T17:21:37.876" v="47" actId="12"/>
          <ac:spMkLst>
            <pc:docMk/>
            <pc:sldMk cId="1695567561" sldId="818"/>
            <ac:spMk id="2" creationId="{209F24EC-C116-4745-9781-526C852ECAD5}"/>
          </ac:spMkLst>
        </pc:spChg>
      </pc:sldChg>
      <pc:sldChg chg="delSp modSp mod chgLayout">
        <pc:chgData name="Kaitlin Tyler" userId="971d5887-dada-4101-bef7-69a3ed4a7a52" providerId="ADAL" clId="{00583C4D-3B89-48F6-8C26-3315D558E901}" dt="2023-05-10T15:56:51.352" v="27" actId="20577"/>
        <pc:sldMkLst>
          <pc:docMk/>
          <pc:sldMk cId="1153346332" sldId="9104"/>
        </pc:sldMkLst>
        <pc:spChg chg="mod ord">
          <ac:chgData name="Kaitlin Tyler" userId="971d5887-dada-4101-bef7-69a3ed4a7a52" providerId="ADAL" clId="{00583C4D-3B89-48F6-8C26-3315D558E901}" dt="2023-05-10T15:56:51.352" v="27" actId="20577"/>
          <ac:spMkLst>
            <pc:docMk/>
            <pc:sldMk cId="1153346332" sldId="9104"/>
            <ac:spMk id="2" creationId="{BF09F97B-A23A-3E40-8354-D7480B3544A4}"/>
          </ac:spMkLst>
        </pc:spChg>
        <pc:spChg chg="del mod ord">
          <ac:chgData name="Kaitlin Tyler" userId="971d5887-dada-4101-bef7-69a3ed4a7a52" providerId="ADAL" clId="{00583C4D-3B89-48F6-8C26-3315D558E901}" dt="2023-05-10T15:56:45.439" v="3" actId="478"/>
          <ac:spMkLst>
            <pc:docMk/>
            <pc:sldMk cId="1153346332" sldId="9104"/>
            <ac:spMk id="3" creationId="{68A761CF-4A56-034F-BC0E-526DDDC81FDA}"/>
          </ac:spMkLst>
        </pc:spChg>
        <pc:spChg chg="mod ord">
          <ac:chgData name="Kaitlin Tyler" userId="971d5887-dada-4101-bef7-69a3ed4a7a52" providerId="ADAL" clId="{00583C4D-3B89-48F6-8C26-3315D558E901}" dt="2023-05-10T15:56:05.069" v="1" actId="700"/>
          <ac:spMkLst>
            <pc:docMk/>
            <pc:sldMk cId="1153346332" sldId="9104"/>
            <ac:spMk id="4" creationId="{5D397922-B683-F444-B3C1-D6F502889C4E}"/>
          </ac:spMkLst>
        </pc:spChg>
      </pc:sldChg>
      <pc:sldChg chg="new">
        <pc:chgData name="Kaitlin Tyler" userId="971d5887-dada-4101-bef7-69a3ed4a7a52" providerId="ADAL" clId="{00583C4D-3B89-48F6-8C26-3315D558E901}" dt="2023-05-10T17:37:57.289" v="49" actId="680"/>
        <pc:sldMkLst>
          <pc:docMk/>
          <pc:sldMk cId="1643472097" sldId="9105"/>
        </pc:sldMkLst>
      </pc:sldChg>
      <pc:sldChg chg="del">
        <pc:chgData name="Kaitlin Tyler" userId="971d5887-dada-4101-bef7-69a3ed4a7a52" providerId="ADAL" clId="{00583C4D-3B89-48F6-8C26-3315D558E901}" dt="2023-05-10T17:37:54.247" v="48" actId="47"/>
        <pc:sldMkLst>
          <pc:docMk/>
          <pc:sldMk cId="3200441520" sldId="9107"/>
        </pc:sldMkLst>
      </pc:sldChg>
      <pc:sldChg chg="new del">
        <pc:chgData name="Kaitlin Tyler" userId="971d5887-dada-4101-bef7-69a3ed4a7a52" providerId="ADAL" clId="{00583C4D-3B89-48F6-8C26-3315D558E901}" dt="2023-05-10T15:56:10.572" v="2" actId="47"/>
        <pc:sldMkLst>
          <pc:docMk/>
          <pc:sldMk cId="4132510731" sldId="9108"/>
        </pc:sldMkLst>
      </pc:sldChg>
      <pc:sldMasterChg chg="delSldLayout">
        <pc:chgData name="Kaitlin Tyler" userId="971d5887-dada-4101-bef7-69a3ed4a7a52" providerId="ADAL" clId="{00583C4D-3B89-48F6-8C26-3315D558E901}" dt="2023-05-10T17:37:54.247" v="48" actId="47"/>
        <pc:sldMasterMkLst>
          <pc:docMk/>
          <pc:sldMasterMk cId="2463119337" sldId="2147483753"/>
        </pc:sldMasterMkLst>
        <pc:sldLayoutChg chg="del">
          <pc:chgData name="Kaitlin Tyler" userId="971d5887-dada-4101-bef7-69a3ed4a7a52" providerId="ADAL" clId="{00583C4D-3B89-48F6-8C26-3315D558E901}" dt="2023-05-10T17:37:54.247" v="48" actId="47"/>
          <pc:sldLayoutMkLst>
            <pc:docMk/>
            <pc:sldMasterMk cId="2463119337" sldId="2147483753"/>
            <pc:sldLayoutMk cId="2140474757" sldId="2147483767"/>
          </pc:sldLayoutMkLst>
        </pc:sldLayoutChg>
      </pc:sldMasterChg>
    </pc:docChg>
  </pc:docChgLst>
  <pc:docChgLst>
    <pc:chgData name="Kaitlin Tyler" userId="971d5887-dada-4101-bef7-69a3ed4a7a52" providerId="ADAL" clId="{3C3F9D4F-6B6F-47DC-8F57-A6156E52F286}"/>
    <pc:docChg chg="modSld">
      <pc:chgData name="Kaitlin Tyler" userId="971d5887-dada-4101-bef7-69a3ed4a7a52" providerId="ADAL" clId="{3C3F9D4F-6B6F-47DC-8F57-A6156E52F286}" dt="2023-05-15T14:52:35.961" v="2" actId="20577"/>
      <pc:docMkLst>
        <pc:docMk/>
      </pc:docMkLst>
      <pc:sldChg chg="modSp mod">
        <pc:chgData name="Kaitlin Tyler" userId="971d5887-dada-4101-bef7-69a3ed4a7a52" providerId="ADAL" clId="{3C3F9D4F-6B6F-47DC-8F57-A6156E52F286}" dt="2023-05-15T14:52:35.961" v="2" actId="20577"/>
        <pc:sldMkLst>
          <pc:docMk/>
          <pc:sldMk cId="1153346332" sldId="9104"/>
        </pc:sldMkLst>
        <pc:spChg chg="mod">
          <ac:chgData name="Kaitlin Tyler" userId="971d5887-dada-4101-bef7-69a3ed4a7a52" providerId="ADAL" clId="{3C3F9D4F-6B6F-47DC-8F57-A6156E52F286}" dt="2023-05-15T14:52:35.961" v="2" actId="20577"/>
          <ac:spMkLst>
            <pc:docMk/>
            <pc:sldMk cId="1153346332" sldId="9104"/>
            <ac:spMk id="4" creationId="{5D397922-B683-F444-B3C1-D6F502889C4E}"/>
          </ac:spMkLst>
        </pc:spChg>
      </pc:sldChg>
    </pc:docChg>
  </pc:docChgLst>
  <pc:docChgLst>
    <pc:chgData name="Karthik Remella" userId="S::karthik.remella@ansys.com::3ca48494-39cc-4601-a06b-896f03dcd088" providerId="AD" clId="Web-{62CED7D2-2EFB-37B8-3EF0-DA2B9E7BA406}"/>
    <pc:docChg chg="modSld">
      <pc:chgData name="Karthik Remella" userId="S::karthik.remella@ansys.com::3ca48494-39cc-4601-a06b-896f03dcd088" providerId="AD" clId="Web-{62CED7D2-2EFB-37B8-3EF0-DA2B9E7BA406}" dt="2020-05-07T01:07:59.796" v="0"/>
      <pc:docMkLst>
        <pc:docMk/>
      </pc:docMkLst>
      <pc:sldChg chg="delSp">
        <pc:chgData name="Karthik Remella" userId="S::karthik.remella@ansys.com::3ca48494-39cc-4601-a06b-896f03dcd088" providerId="AD" clId="Web-{62CED7D2-2EFB-37B8-3EF0-DA2B9E7BA406}" dt="2020-05-07T01:07:59.796" v="0"/>
        <pc:sldMkLst>
          <pc:docMk/>
          <pc:sldMk cId="1153346332" sldId="9104"/>
        </pc:sldMkLst>
        <pc:spChg chg="del">
          <ac:chgData name="Karthik Remella" userId="S::karthik.remella@ansys.com::3ca48494-39cc-4601-a06b-896f03dcd088" providerId="AD" clId="Web-{62CED7D2-2EFB-37B8-3EF0-DA2B9E7BA406}" dt="2020-05-07T01:07:59.796" v="0"/>
          <ac:spMkLst>
            <pc:docMk/>
            <pc:sldMk cId="1153346332" sldId="9104"/>
            <ac:spMk id="5" creationId="{31AA1584-7D0E-4FFB-8897-E739F1C89BF2}"/>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b="0" i="0">
                <a:latin typeface="Calibri" panose="020F0502020204030204" pitchFamily="34" charset="0"/>
              </a:defRPr>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b="0" i="0">
                <a:latin typeface="Calibri" panose="020F0502020204030204" pitchFamily="34" charset="0"/>
              </a:defRPr>
            </a:lvl1pPr>
          </a:lstStyle>
          <a:p>
            <a:fld id="{BB9E86C5-9689-42B4-BE7D-FDE5EB4274E3}" type="datetimeFigureOut">
              <a:rPr lang="en-US" smtClean="0"/>
              <a:pPr/>
              <a:t>9/5/2023</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b="0" i="0">
                <a:latin typeface="Calibri" panose="020F0502020204030204" pitchFamily="34" charset="0"/>
              </a:defRPr>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b="0" i="0">
                <a:latin typeface="Calibri" panose="020F0502020204030204" pitchFamily="34" charset="0"/>
              </a:defRPr>
            </a:lvl1pPr>
          </a:lstStyle>
          <a:p>
            <a:fld id="{27FDDAD7-A41A-4414-8211-C5E2AC7F93EC}" type="slidenum">
              <a:rPr lang="en-US" smtClean="0"/>
              <a:pPr/>
              <a:t>‹#›</a:t>
            </a:fld>
            <a:endParaRPr lang="en-US" dirty="0"/>
          </a:p>
        </p:txBody>
      </p:sp>
    </p:spTree>
    <p:extLst>
      <p:ext uri="{BB962C8B-B14F-4D97-AF65-F5344CB8AC3E}">
        <p14:creationId xmlns:p14="http://schemas.microsoft.com/office/powerpoint/2010/main" val="766296083"/>
      </p:ext>
    </p:extLst>
  </p:cSld>
  <p:clrMap bg1="lt1" tx1="dk1" bg2="lt2" tx2="dk2" accent1="accent1" accent2="accent2" accent3="accent3" accent4="accent4" accent5="accent5" accent6="accent6" hlink="hlink" folHlink="folHlink"/>
  <p:notesStyle>
    <a:lvl1pPr marL="0" algn="l" defTabSz="914400" rtl="0" eaLnBrk="1" latinLnBrk="0" hangingPunct="1">
      <a:defRPr sz="1200" b="0" i="0" kern="1200">
        <a:solidFill>
          <a:schemeClr val="tx1"/>
        </a:solidFill>
        <a:latin typeface="Calibri" panose="020F0502020204030204" pitchFamily="34" charset="0"/>
        <a:ea typeface="+mn-ea"/>
        <a:cs typeface="+mn-cs"/>
      </a:defRPr>
    </a:lvl1pPr>
    <a:lvl2pPr marL="457200" algn="l" defTabSz="914400" rtl="0" eaLnBrk="1" latinLnBrk="0" hangingPunct="1">
      <a:defRPr sz="1200" b="0" i="0" kern="1200">
        <a:solidFill>
          <a:schemeClr val="tx1"/>
        </a:solidFill>
        <a:latin typeface="Calibri" panose="020F0502020204030204" pitchFamily="34" charset="0"/>
        <a:ea typeface="+mn-ea"/>
        <a:cs typeface="+mn-cs"/>
      </a:defRPr>
    </a:lvl2pPr>
    <a:lvl3pPr marL="914400" algn="l" defTabSz="914400" rtl="0" eaLnBrk="1" latinLnBrk="0" hangingPunct="1">
      <a:defRPr sz="1200" b="0" i="0" kern="1200">
        <a:solidFill>
          <a:schemeClr val="tx1"/>
        </a:solidFill>
        <a:latin typeface="Calibri" panose="020F0502020204030204" pitchFamily="34" charset="0"/>
        <a:ea typeface="+mn-ea"/>
        <a:cs typeface="+mn-cs"/>
      </a:defRPr>
    </a:lvl3pPr>
    <a:lvl4pPr marL="1371600" algn="l" defTabSz="914400" rtl="0" eaLnBrk="1" latinLnBrk="0" hangingPunct="1">
      <a:defRPr sz="1200" b="0" i="0" kern="1200">
        <a:solidFill>
          <a:schemeClr val="tx1"/>
        </a:solidFill>
        <a:latin typeface="Calibri" panose="020F0502020204030204" pitchFamily="34" charset="0"/>
        <a:ea typeface="+mn-ea"/>
        <a:cs typeface="+mn-cs"/>
      </a:defRPr>
    </a:lvl4pPr>
    <a:lvl5pPr marL="1828800" algn="l" defTabSz="914400" rtl="0" eaLnBrk="1" latinLnBrk="0" hangingPunct="1">
      <a:defRPr sz="1200" b="0" i="0" kern="1200">
        <a:solidFill>
          <a:schemeClr val="tx1"/>
        </a:solidFill>
        <a:latin typeface="Calibri" panose="020F050202020403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5"/>
          </p:nvPr>
        </p:nvSpPr>
        <p:spPr/>
        <p:txBody>
          <a:bodyPr/>
          <a:lstStyle/>
          <a:p>
            <a:fld id="{27FDDAD7-A41A-4414-8211-C5E2AC7F93EC}" type="slidenum">
              <a:rPr lang="en-US" smtClean="0"/>
              <a:pPr/>
              <a:t>1</a:t>
            </a:fld>
            <a:endParaRPr lang="en-US" dirty="0"/>
          </a:p>
        </p:txBody>
      </p:sp>
    </p:spTree>
    <p:extLst>
      <p:ext uri="{BB962C8B-B14F-4D97-AF65-F5344CB8AC3E}">
        <p14:creationId xmlns:p14="http://schemas.microsoft.com/office/powerpoint/2010/main" val="63903670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US" sz="1200" dirty="0">
                <a:effectLst/>
                <a:latin typeface="Calibri" panose="020F0502020204030204" pitchFamily="34" charset="0"/>
                <a:ea typeface="Calibri" panose="020F0502020204030204" pitchFamily="34" charset="0"/>
                <a:cs typeface="Arial" panose="020B0604020202020204" pitchFamily="34" charset="0"/>
              </a:rPr>
              <a:t>Let’s consider a 2D problem for simplicity, this is a converging diverging nozzle geometry. The sonic line is located at the throat. The limiting characteristic is defined such that any characteristic originating downstream the throat cannot cross or intersect the limiting line. The flow conditions at the nozzle throat are known based on the convergent geometry. Hence the information on the limiting characteristic is known. </a:t>
            </a:r>
            <a:endParaRPr lang="en-IN" sz="12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US" sz="1200" dirty="0">
                <a:effectLst/>
                <a:latin typeface="Calibri" panose="020F0502020204030204" pitchFamily="34" charset="0"/>
                <a:ea typeface="Calibri" panose="020F0502020204030204" pitchFamily="34" charset="0"/>
                <a:cs typeface="Arial" panose="020B0604020202020204" pitchFamily="34" charset="0"/>
              </a:rPr>
              <a:t>Here, we can see that the divergent zone of the nozzle can be divided into two sections: the expansion section and the straightening section. Let’s define </a:t>
            </a:r>
            <a:r>
              <a:rPr lang="en-US" sz="1200" dirty="0" err="1">
                <a:effectLst/>
                <a:latin typeface="Calibri" panose="020F0502020204030204" pitchFamily="34" charset="0"/>
                <a:ea typeface="Calibri" panose="020F0502020204030204" pitchFamily="34" charset="0"/>
                <a:cs typeface="Arial" panose="020B0604020202020204" pitchFamily="34" charset="0"/>
              </a:rPr>
              <a:t>theta_w</a:t>
            </a:r>
            <a:r>
              <a:rPr lang="en-US" sz="1200" dirty="0">
                <a:effectLst/>
                <a:latin typeface="Calibri" panose="020F0502020204030204" pitchFamily="34" charset="0"/>
                <a:ea typeface="Calibri" panose="020F0502020204030204" pitchFamily="34" charset="0"/>
                <a:cs typeface="Arial" panose="020B0604020202020204" pitchFamily="34" charset="0"/>
              </a:rPr>
              <a:t> the angle between the wall and the horizontal line. In the expansion section the theta angle increases constantly up to a maximum </a:t>
            </a:r>
            <a:r>
              <a:rPr lang="en-US" sz="1200" dirty="0" err="1">
                <a:effectLst/>
                <a:latin typeface="Calibri" panose="020F0502020204030204" pitchFamily="34" charset="0"/>
                <a:ea typeface="Calibri" panose="020F0502020204030204" pitchFamily="34" charset="0"/>
                <a:cs typeface="Arial" panose="020B0604020202020204" pitchFamily="34" charset="0"/>
              </a:rPr>
              <a:t>theta_max</a:t>
            </a:r>
            <a:r>
              <a:rPr lang="en-US" sz="1200" dirty="0">
                <a:effectLst/>
                <a:latin typeface="Calibri" panose="020F0502020204030204" pitchFamily="34" charset="0"/>
                <a:ea typeface="Calibri" panose="020F0502020204030204" pitchFamily="34" charset="0"/>
                <a:cs typeface="Arial" panose="020B0604020202020204" pitchFamily="34" charset="0"/>
              </a:rPr>
              <a:t>. Past this point the straightening section starts and the wall angle keeps decreasing until it goes back to zero at the nozzle exit.</a:t>
            </a:r>
            <a:endParaRPr lang="en-IN" sz="12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br>
              <a:rPr lang="en-US" sz="1200" dirty="0">
                <a:effectLst/>
                <a:latin typeface="Calibri" panose="020F0502020204030204" pitchFamily="34" charset="0"/>
                <a:ea typeface="Calibri" panose="020F0502020204030204" pitchFamily="34" charset="0"/>
                <a:cs typeface="Arial" panose="020B0604020202020204" pitchFamily="34" charset="0"/>
              </a:rPr>
            </a:br>
            <a:r>
              <a:rPr lang="en-US" sz="1200" dirty="0">
                <a:effectLst/>
                <a:highlight>
                  <a:srgbClr val="FFFF00"/>
                </a:highlight>
                <a:latin typeface="Calibri" panose="020F0502020204030204" pitchFamily="34" charset="0"/>
                <a:ea typeface="Calibri" panose="020F0502020204030204" pitchFamily="34" charset="0"/>
                <a:cs typeface="Arial" panose="020B0604020202020204" pitchFamily="34" charset="0"/>
              </a:rPr>
              <a:t>The shape of the expansion section is arbitrary and is usually in the form of a circular arc of large radius.  </a:t>
            </a:r>
            <a:endParaRPr lang="en-IN" sz="12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US" sz="1200" dirty="0">
                <a:effectLst/>
                <a:highlight>
                  <a:srgbClr val="FFFF00"/>
                </a:highlight>
                <a:latin typeface="Calibri" panose="020F0502020204030204" pitchFamily="34" charset="0"/>
                <a:ea typeface="Calibri" panose="020F0502020204030204" pitchFamily="34" charset="0"/>
                <a:cs typeface="Arial" panose="020B0604020202020204" pitchFamily="34" charset="0"/>
              </a:rPr>
              <a:t>Let’s add to the picture some characteristic lines.</a:t>
            </a:r>
            <a:br>
              <a:rPr lang="en-US" sz="1200" dirty="0">
                <a:effectLst/>
                <a:latin typeface="Calibri" panose="020F0502020204030204" pitchFamily="34" charset="0"/>
                <a:ea typeface="Calibri" panose="020F0502020204030204" pitchFamily="34" charset="0"/>
                <a:cs typeface="Arial" panose="020B0604020202020204" pitchFamily="34" charset="0"/>
              </a:rPr>
            </a:br>
            <a:br>
              <a:rPr lang="en-US" sz="1200" dirty="0">
                <a:effectLst/>
                <a:latin typeface="Calibri" panose="020F0502020204030204" pitchFamily="34" charset="0"/>
                <a:ea typeface="Calibri" panose="020F0502020204030204" pitchFamily="34" charset="0"/>
                <a:cs typeface="Arial" panose="020B0604020202020204" pitchFamily="34" charset="0"/>
              </a:rPr>
            </a:br>
            <a:r>
              <a:rPr lang="en-US" sz="1200" dirty="0">
                <a:effectLst/>
                <a:latin typeface="Calibri" panose="020F0502020204030204" pitchFamily="34" charset="0"/>
                <a:ea typeface="Calibri" panose="020F0502020204030204" pitchFamily="34" charset="0"/>
                <a:cs typeface="Arial" panose="020B0604020202020204" pitchFamily="34" charset="0"/>
              </a:rPr>
              <a:t>Point s 1,5 and 8   are defined by the flow properties and the wall angle given by the expansion section geometry chosen. The flow properties and direction in point 2 are also known. We would need to find the flow properties in points 12 and 13 to define the shape of the straightening section of the nozzle. This grid of characteristics is coarse in order to help highlight the process and having a clear picture.</a:t>
            </a:r>
            <a:br>
              <a:rPr lang="en-US" sz="1200" dirty="0">
                <a:effectLst/>
                <a:latin typeface="Calibri" panose="020F0502020204030204" pitchFamily="34" charset="0"/>
                <a:ea typeface="Calibri" panose="020F0502020204030204" pitchFamily="34" charset="0"/>
                <a:cs typeface="Arial" panose="020B0604020202020204" pitchFamily="34" charset="0"/>
              </a:rPr>
            </a:br>
            <a:r>
              <a:rPr lang="en-US" sz="1200" dirty="0">
                <a:effectLst/>
                <a:latin typeface="Calibri" panose="020F0502020204030204" pitchFamily="34" charset="0"/>
                <a:ea typeface="Calibri" panose="020F0502020204030204" pitchFamily="34" charset="0"/>
                <a:cs typeface="Arial" panose="020B0604020202020204" pitchFamily="34" charset="0"/>
              </a:rPr>
              <a:t> </a:t>
            </a:r>
            <a:br>
              <a:rPr lang="en-US" sz="1200" dirty="0">
                <a:effectLst/>
                <a:latin typeface="Calibri" panose="020F0502020204030204" pitchFamily="34" charset="0"/>
                <a:ea typeface="Calibri" panose="020F0502020204030204" pitchFamily="34" charset="0"/>
                <a:cs typeface="Arial" panose="020B0604020202020204" pitchFamily="34" charset="0"/>
              </a:rPr>
            </a:br>
            <a:r>
              <a:rPr lang="en-US" sz="1200" dirty="0">
                <a:effectLst/>
                <a:highlight>
                  <a:srgbClr val="FFFF00"/>
                </a:highlight>
                <a:latin typeface="Calibri" panose="020F0502020204030204" pitchFamily="34" charset="0"/>
                <a:ea typeface="Calibri" panose="020F0502020204030204" pitchFamily="34" charset="0"/>
                <a:cs typeface="Arial" panose="020B0604020202020204" pitchFamily="34" charset="0"/>
              </a:rPr>
              <a:t>The solution of the method of characteristics is an exact solution for an infinite number of characteristic lines. In practice, a finite number of lines is used and small errors due to resolution and simple approximations, like straight connecting segments between the points, would affect the final results. However, with a good number of lines it is possible to have just small percent errors.</a:t>
            </a:r>
            <a:r>
              <a:rPr lang="en-US" sz="1200" dirty="0">
                <a:effectLst/>
                <a:latin typeface="Calibri" panose="020F0502020204030204" pitchFamily="34" charset="0"/>
                <a:ea typeface="Calibri" panose="020F0502020204030204" pitchFamily="34" charset="0"/>
                <a:cs typeface="Arial" panose="020B0604020202020204" pitchFamily="34" charset="0"/>
              </a:rPr>
              <a:t>  </a:t>
            </a:r>
          </a:p>
          <a:p>
            <a:pPr>
              <a:lnSpc>
                <a:spcPct val="107000"/>
              </a:lnSpc>
              <a:spcAft>
                <a:spcPts val="800"/>
              </a:spcAft>
            </a:pPr>
            <a:r>
              <a:rPr lang="en-US" sz="1200" dirty="0">
                <a:effectLst/>
                <a:latin typeface="Calibri" panose="020F0502020204030204" pitchFamily="34" charset="0"/>
                <a:ea typeface="Calibri" panose="020F0502020204030204" pitchFamily="34" charset="0"/>
                <a:cs typeface="Arial" panose="020B0604020202020204" pitchFamily="34" charset="0"/>
              </a:rPr>
              <a:t>The solution is obtained solving the flow at the different intersection points of the grid. The points shown in here in blue are what we call internal grid points. The yellow points are wall grid points, that would define the shape of the wall. Only the points on one side of the symmetry axis can be solved since the points on the other side would be the exact reflection of the previous ones. </a:t>
            </a:r>
          </a:p>
        </p:txBody>
      </p:sp>
      <p:sp>
        <p:nvSpPr>
          <p:cNvPr id="4" name="Slide Number Placeholder 3"/>
          <p:cNvSpPr>
            <a:spLocks noGrp="1"/>
          </p:cNvSpPr>
          <p:nvPr>
            <p:ph type="sldNum" sz="quarter" idx="5"/>
          </p:nvPr>
        </p:nvSpPr>
        <p:spPr/>
        <p:txBody>
          <a:bodyPr/>
          <a:lstStyle/>
          <a:p>
            <a:fld id="{27FDDAD7-A41A-4414-8211-C5E2AC7F93EC}" type="slidenum">
              <a:rPr lang="en-US" smtClean="0"/>
              <a:pPr/>
              <a:t>10</a:t>
            </a:fld>
            <a:endParaRPr lang="en-US" dirty="0"/>
          </a:p>
        </p:txBody>
      </p:sp>
    </p:spTree>
    <p:extLst>
      <p:ext uri="{BB962C8B-B14F-4D97-AF65-F5344CB8AC3E}">
        <p14:creationId xmlns:p14="http://schemas.microsoft.com/office/powerpoint/2010/main" val="139616345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US" sz="1200" dirty="0">
                <a:effectLst/>
                <a:highlight>
                  <a:srgbClr val="FFFF00"/>
                </a:highlight>
                <a:latin typeface="Calibri" panose="020F0502020204030204" pitchFamily="34" charset="0"/>
                <a:ea typeface="Calibri" panose="020F0502020204030204" pitchFamily="34" charset="0"/>
                <a:cs typeface="Arial" panose="020B0604020202020204" pitchFamily="34" charset="0"/>
              </a:rPr>
              <a:t>The procedure to solve this problem is to march downstream from the initial data line at the throat to the nozzle exit and solve each point one by one.</a:t>
            </a:r>
            <a:r>
              <a:rPr lang="en-US" sz="1200" dirty="0">
                <a:effectLst/>
                <a:latin typeface="Calibri" panose="020F0502020204030204" pitchFamily="34" charset="0"/>
                <a:ea typeface="Calibri" panose="020F0502020204030204" pitchFamily="34" charset="0"/>
                <a:cs typeface="Arial" panose="020B0604020202020204" pitchFamily="34" charset="0"/>
              </a:rPr>
              <a:t> </a:t>
            </a:r>
            <a:endParaRPr lang="en-IN" dirty="0"/>
          </a:p>
        </p:txBody>
      </p:sp>
      <p:sp>
        <p:nvSpPr>
          <p:cNvPr id="4" name="Slide Number Placeholder 3"/>
          <p:cNvSpPr>
            <a:spLocks noGrp="1"/>
          </p:cNvSpPr>
          <p:nvPr>
            <p:ph type="sldNum" sz="quarter" idx="5"/>
          </p:nvPr>
        </p:nvSpPr>
        <p:spPr/>
        <p:txBody>
          <a:bodyPr/>
          <a:lstStyle/>
          <a:p>
            <a:fld id="{27FDDAD7-A41A-4414-8211-C5E2AC7F93EC}" type="slidenum">
              <a:rPr lang="en-US" smtClean="0"/>
              <a:pPr/>
              <a:t>11</a:t>
            </a:fld>
            <a:endParaRPr lang="en-US" dirty="0"/>
          </a:p>
        </p:txBody>
      </p:sp>
    </p:spTree>
    <p:extLst>
      <p:ext uri="{BB962C8B-B14F-4D97-AF65-F5344CB8AC3E}">
        <p14:creationId xmlns:p14="http://schemas.microsoft.com/office/powerpoint/2010/main" val="165775660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US" sz="1200" dirty="0">
                <a:effectLst/>
                <a:latin typeface="Calibri" panose="020F0502020204030204" pitchFamily="34" charset="0"/>
                <a:ea typeface="Calibri" panose="020F0502020204030204" pitchFamily="34" charset="0"/>
                <a:cs typeface="Arial" panose="020B0604020202020204" pitchFamily="34" charset="0"/>
              </a:rPr>
              <a:t>Let’s start with point 3. The C- characteristic is the same as point 2 because they are on the same line. Since the point also lies on the centerline the K+ and the K- constants are the same and opposite. Hence, theta is equal to zero and nu can be directly calculated. </a:t>
            </a:r>
            <a:endParaRPr lang="en-IN"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27FDDAD7-A41A-4414-8211-C5E2AC7F93EC}" type="slidenum">
              <a:rPr lang="en-US" smtClean="0"/>
              <a:pPr/>
              <a:t>12</a:t>
            </a:fld>
            <a:endParaRPr lang="en-US" dirty="0"/>
          </a:p>
        </p:txBody>
      </p:sp>
    </p:spTree>
    <p:extLst>
      <p:ext uri="{BB962C8B-B14F-4D97-AF65-F5344CB8AC3E}">
        <p14:creationId xmlns:p14="http://schemas.microsoft.com/office/powerpoint/2010/main" val="103403107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effectLst/>
                <a:latin typeface="Calibri" panose="020F0502020204030204" pitchFamily="34" charset="0"/>
                <a:ea typeface="Calibri" panose="020F0502020204030204" pitchFamily="34" charset="0"/>
                <a:cs typeface="Arial" panose="020B0604020202020204" pitchFamily="34" charset="0"/>
              </a:rPr>
              <a:t>From the Prandtl-Meyer relation we can obtain the Mach number and then the flow properties using the isentropic relations. From the Mach number and the temperature, we can also estimate the speed of sound and so the local velocity.</a:t>
            </a:r>
            <a:endParaRPr lang="en-IN" dirty="0"/>
          </a:p>
        </p:txBody>
      </p:sp>
      <p:sp>
        <p:nvSpPr>
          <p:cNvPr id="4" name="Slide Number Placeholder 3"/>
          <p:cNvSpPr>
            <a:spLocks noGrp="1"/>
          </p:cNvSpPr>
          <p:nvPr>
            <p:ph type="sldNum" sz="quarter" idx="5"/>
          </p:nvPr>
        </p:nvSpPr>
        <p:spPr/>
        <p:txBody>
          <a:bodyPr/>
          <a:lstStyle/>
          <a:p>
            <a:fld id="{27FDDAD7-A41A-4414-8211-C5E2AC7F93EC}" type="slidenum">
              <a:rPr lang="en-US" smtClean="0"/>
              <a:pPr/>
              <a:t>13</a:t>
            </a:fld>
            <a:endParaRPr lang="en-US" dirty="0"/>
          </a:p>
        </p:txBody>
      </p:sp>
    </p:spTree>
    <p:extLst>
      <p:ext uri="{BB962C8B-B14F-4D97-AF65-F5344CB8AC3E}">
        <p14:creationId xmlns:p14="http://schemas.microsoft.com/office/powerpoint/2010/main" val="1823482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US" sz="1200" dirty="0">
                <a:effectLst/>
                <a:latin typeface="Calibri" panose="020F0502020204030204" pitchFamily="34" charset="0"/>
                <a:ea typeface="Calibri" panose="020F0502020204030204" pitchFamily="34" charset="0"/>
                <a:cs typeface="Arial" panose="020B0604020202020204" pitchFamily="34" charset="0"/>
              </a:rPr>
              <a:t>Next, we can move to point 4. Point four is located at the intersection of the C- characteristic and the C+ characteristic through point 1 and 3 respectively.  Hence, K-4 is equal to K-1 and K+4 is equal to K+3. From these known values we can calculate theta and nu for point four. Once nu is known we can estimate the flow variables as done for point 3.</a:t>
            </a:r>
            <a:endParaRPr lang="en-IN"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27FDDAD7-A41A-4414-8211-C5E2AC7F93EC}" type="slidenum">
              <a:rPr lang="en-US" smtClean="0"/>
              <a:pPr/>
              <a:t>14</a:t>
            </a:fld>
            <a:endParaRPr lang="en-US" dirty="0"/>
          </a:p>
        </p:txBody>
      </p:sp>
    </p:spTree>
    <p:extLst>
      <p:ext uri="{BB962C8B-B14F-4D97-AF65-F5344CB8AC3E}">
        <p14:creationId xmlns:p14="http://schemas.microsoft.com/office/powerpoint/2010/main" val="159969572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US" sz="1200" dirty="0">
                <a:effectLst/>
                <a:latin typeface="Calibri" panose="020F0502020204030204" pitchFamily="34" charset="0"/>
                <a:ea typeface="Calibri" panose="020F0502020204030204" pitchFamily="34" charset="0"/>
                <a:cs typeface="Arial" panose="020B0604020202020204" pitchFamily="34" charset="0"/>
              </a:rPr>
              <a:t>For the wall points the procedure is similar. Let’s consider point 5, for this point we know the wall slope theta_5 and that the K+5 constant is equal to K+4 since they lay on the same characteristic line. So, nu-5 can be directly estimated and so the remaining flow variables. </a:t>
            </a:r>
            <a:endParaRPr lang="en-IN"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27FDDAD7-A41A-4414-8211-C5E2AC7F93EC}" type="slidenum">
              <a:rPr lang="en-US" smtClean="0"/>
              <a:pPr/>
              <a:t>15</a:t>
            </a:fld>
            <a:endParaRPr lang="en-US" dirty="0"/>
          </a:p>
        </p:txBody>
      </p:sp>
    </p:spTree>
    <p:extLst>
      <p:ext uri="{BB962C8B-B14F-4D97-AF65-F5344CB8AC3E}">
        <p14:creationId xmlns:p14="http://schemas.microsoft.com/office/powerpoint/2010/main" val="709571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US" sz="1200" dirty="0">
                <a:effectLst/>
                <a:highlight>
                  <a:srgbClr val="FFFF00"/>
                </a:highlight>
                <a:latin typeface="Calibri" panose="020F0502020204030204" pitchFamily="34" charset="0"/>
                <a:ea typeface="Calibri" panose="020F0502020204030204" pitchFamily="34" charset="0"/>
                <a:cs typeface="Arial" panose="020B0604020202020204" pitchFamily="34" charset="0"/>
              </a:rPr>
              <a:t> Solving for the different points in the domain we finally reach the wall points in the straightening section where the wall angle is not known like for point 12 or 13. The purpose of the straightening section is to cancel any expansion wave impinging on the wall.</a:t>
            </a:r>
            <a:r>
              <a:rPr lang="en-US" sz="1200" dirty="0">
                <a:effectLst/>
                <a:latin typeface="Calibri" panose="020F0502020204030204" pitchFamily="34" charset="0"/>
                <a:ea typeface="Calibri" panose="020F0502020204030204" pitchFamily="34" charset="0"/>
                <a:cs typeface="Arial" panose="020B0604020202020204" pitchFamily="34" charset="0"/>
              </a:rPr>
              <a:t> </a:t>
            </a:r>
            <a:br>
              <a:rPr lang="en-US" sz="1200" dirty="0">
                <a:effectLst/>
                <a:latin typeface="Calibri" panose="020F0502020204030204" pitchFamily="34" charset="0"/>
                <a:ea typeface="Calibri" panose="020F0502020204030204" pitchFamily="34" charset="0"/>
                <a:cs typeface="Arial" panose="020B0604020202020204" pitchFamily="34" charset="0"/>
              </a:rPr>
            </a:br>
            <a:br>
              <a:rPr lang="en-US" sz="1200" dirty="0">
                <a:effectLst/>
                <a:latin typeface="Calibri" panose="020F0502020204030204" pitchFamily="34" charset="0"/>
                <a:ea typeface="Calibri" panose="020F0502020204030204" pitchFamily="34" charset="0"/>
                <a:cs typeface="Arial" panose="020B0604020202020204" pitchFamily="34" charset="0"/>
              </a:rPr>
            </a:br>
            <a:r>
              <a:rPr lang="en-US" sz="1200" dirty="0">
                <a:effectLst/>
                <a:latin typeface="Calibri" panose="020F0502020204030204" pitchFamily="34" charset="0"/>
                <a:ea typeface="Calibri" panose="020F0502020204030204" pitchFamily="34" charset="0"/>
                <a:cs typeface="Arial" panose="020B0604020202020204" pitchFamily="34" charset="0"/>
              </a:rPr>
              <a:t>For this reason, the characteristic lines from point 9 and 11 are completely straight lines and end at points 12 and 13. At the walls the K+ and K- values, and so theta and nu, are the same as the last connected point, in this case point 9 and 11 respectively. </a:t>
            </a:r>
          </a:p>
          <a:p>
            <a:pPr>
              <a:lnSpc>
                <a:spcPct val="107000"/>
              </a:lnSpc>
              <a:spcAft>
                <a:spcPts val="800"/>
              </a:spcAft>
            </a:pPr>
            <a:r>
              <a:rPr lang="en-US" sz="1200" dirty="0">
                <a:effectLst/>
                <a:latin typeface="Calibri" panose="020F0502020204030204" pitchFamily="34" charset="0"/>
                <a:ea typeface="Calibri" panose="020F0502020204030204" pitchFamily="34" charset="0"/>
                <a:cs typeface="Arial" panose="020B0604020202020204" pitchFamily="34" charset="0"/>
              </a:rPr>
              <a:t>The wall of the nozzle is then obtained moving from point 8 to 12 and then to 13 drawing a straight line with an average slope ½ (theta-8 + theta-12) and ½ (theta-12 + theta-13) respectively until the next characteristic line is intersected. It must be noted that the Mach number at points 11 and 13 would be the exit Mach number for the nozzle.</a:t>
            </a:r>
            <a:endParaRPr lang="en-IN"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27FDDAD7-A41A-4414-8211-C5E2AC7F93EC}" type="slidenum">
              <a:rPr lang="en-US" smtClean="0"/>
              <a:pPr/>
              <a:t>16</a:t>
            </a:fld>
            <a:endParaRPr lang="en-US" dirty="0"/>
          </a:p>
        </p:txBody>
      </p:sp>
    </p:spTree>
    <p:extLst>
      <p:ext uri="{BB962C8B-B14F-4D97-AF65-F5344CB8AC3E}">
        <p14:creationId xmlns:p14="http://schemas.microsoft.com/office/powerpoint/2010/main" val="293000788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US" sz="1200" dirty="0">
                <a:effectLst/>
                <a:highlight>
                  <a:srgbClr val="FFFF00"/>
                </a:highlight>
                <a:latin typeface="Calibri" panose="020F0502020204030204" pitchFamily="34" charset="0"/>
                <a:ea typeface="Calibri" panose="020F0502020204030204" pitchFamily="34" charset="0"/>
                <a:cs typeface="Arial" panose="020B0604020202020204" pitchFamily="34" charset="0"/>
              </a:rPr>
              <a:t>This process can be automated into a computer program to get the optimum profile for a supersonic nozzle. Here is an example of the 50 characteristic lines used to obtain the shape of a Mach 2.5 nozzle. In this case only the points on the wall of the expansion section are used as starting points for the method.</a:t>
            </a:r>
            <a:endParaRPr lang="en-IN" dirty="0"/>
          </a:p>
          <a:p>
            <a:endParaRPr lang="en-IN" dirty="0"/>
          </a:p>
        </p:txBody>
      </p:sp>
      <p:sp>
        <p:nvSpPr>
          <p:cNvPr id="4" name="Slide Number Placeholder 3"/>
          <p:cNvSpPr>
            <a:spLocks noGrp="1"/>
          </p:cNvSpPr>
          <p:nvPr>
            <p:ph type="sldNum" sz="quarter" idx="5"/>
          </p:nvPr>
        </p:nvSpPr>
        <p:spPr/>
        <p:txBody>
          <a:bodyPr/>
          <a:lstStyle/>
          <a:p>
            <a:fld id="{27FDDAD7-A41A-4414-8211-C5E2AC7F93EC}" type="slidenum">
              <a:rPr lang="en-US" smtClean="0"/>
              <a:pPr/>
              <a:t>17</a:t>
            </a:fld>
            <a:endParaRPr lang="en-US" dirty="0"/>
          </a:p>
        </p:txBody>
      </p:sp>
    </p:spTree>
    <p:extLst>
      <p:ext uri="{BB962C8B-B14F-4D97-AF65-F5344CB8AC3E}">
        <p14:creationId xmlns:p14="http://schemas.microsoft.com/office/powerpoint/2010/main" val="260219076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highlight>
                  <a:srgbClr val="FFFF00"/>
                </a:highlight>
                <a:latin typeface="Calibri" panose="020F0502020204030204" pitchFamily="34" charset="0"/>
                <a:ea typeface="Calibri" panose="020F0502020204030204" pitchFamily="34" charset="0"/>
                <a:cs typeface="Arial" panose="020B0604020202020204" pitchFamily="34" charset="0"/>
              </a:rPr>
              <a:t>This highlights the importance of the method of characteristics in the design phase for a supersonic </a:t>
            </a:r>
            <a:r>
              <a:rPr lang="en-US" sz="1200">
                <a:effectLst/>
                <a:highlight>
                  <a:srgbClr val="FFFF00"/>
                </a:highlight>
                <a:latin typeface="Calibri" panose="020F0502020204030204" pitchFamily="34" charset="0"/>
                <a:ea typeface="Calibri" panose="020F0502020204030204" pitchFamily="34" charset="0"/>
                <a:cs typeface="Arial" panose="020B0604020202020204" pitchFamily="34" charset="0"/>
              </a:rPr>
              <a:t>nozzle.</a:t>
            </a:r>
            <a:endParaRPr lang="en-IN"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27FDDAD7-A41A-4414-8211-C5E2AC7F93EC}" type="slidenum">
              <a:rPr lang="en-US" smtClean="0"/>
              <a:pPr/>
              <a:t>18</a:t>
            </a:fld>
            <a:endParaRPr lang="en-US" dirty="0"/>
          </a:p>
        </p:txBody>
      </p:sp>
    </p:spTree>
    <p:extLst>
      <p:ext uri="{BB962C8B-B14F-4D97-AF65-F5344CB8AC3E}">
        <p14:creationId xmlns:p14="http://schemas.microsoft.com/office/powerpoint/2010/main" val="335037975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5"/>
          </p:nvPr>
        </p:nvSpPr>
        <p:spPr/>
        <p:txBody>
          <a:bodyPr/>
          <a:lstStyle/>
          <a:p>
            <a:fld id="{27FDDAD7-A41A-4414-8211-C5E2AC7F93EC}" type="slidenum">
              <a:rPr lang="en-US" smtClean="0"/>
              <a:pPr/>
              <a:t>19</a:t>
            </a:fld>
            <a:endParaRPr lang="en-US" dirty="0"/>
          </a:p>
        </p:txBody>
      </p:sp>
    </p:spTree>
    <p:extLst>
      <p:ext uri="{BB962C8B-B14F-4D97-AF65-F5344CB8AC3E}">
        <p14:creationId xmlns:p14="http://schemas.microsoft.com/office/powerpoint/2010/main" val="336754936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US" sz="1800" dirty="0">
                <a:effectLst/>
                <a:highlight>
                  <a:srgbClr val="FFFF00"/>
                </a:highlight>
                <a:latin typeface="Calibri" panose="020F0502020204030204" pitchFamily="34" charset="0"/>
                <a:ea typeface="Calibri" panose="020F0502020204030204" pitchFamily="34" charset="0"/>
                <a:cs typeface="Arial" panose="020B0604020202020204" pitchFamily="34" charset="0"/>
              </a:rPr>
              <a:t>In this lesson we will discuss the method of characteristics for solving the governing equations of supersonic steady inviscid and irrotational flows and also see how this method can be applied to design the diverging section of a supersonic nozzle.</a:t>
            </a:r>
            <a:endParaRPr lang="en-IN" sz="18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27FDDAD7-A41A-4414-8211-C5E2AC7F93EC}" type="slidenum">
              <a:rPr lang="en-US" smtClean="0"/>
              <a:pPr/>
              <a:t>2</a:t>
            </a:fld>
            <a:endParaRPr lang="en-US" dirty="0"/>
          </a:p>
        </p:txBody>
      </p:sp>
    </p:spTree>
    <p:extLst>
      <p:ext uri="{BB962C8B-B14F-4D97-AF65-F5344CB8AC3E}">
        <p14:creationId xmlns:p14="http://schemas.microsoft.com/office/powerpoint/2010/main" val="48737856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US" sz="1200" dirty="0">
                <a:effectLst/>
                <a:highlight>
                  <a:srgbClr val="FFFF00"/>
                </a:highlight>
                <a:latin typeface="Calibri" panose="020F0502020204030204" pitchFamily="34" charset="0"/>
                <a:ea typeface="Calibri" panose="020F0502020204030204" pitchFamily="34" charset="0"/>
                <a:cs typeface="Arial" panose="020B0604020202020204" pitchFamily="34" charset="0"/>
              </a:rPr>
              <a:t>Combining the Continuity and Euler's equations, under the assumption of two-dimensional irrotational flow, we can derive the velocity potential equation. For a supersonic flow this equation becomes hyperbolic in type, since the square of the velocity magnitude divided by the speed of sound is larger than 1.</a:t>
            </a:r>
            <a:r>
              <a:rPr lang="en-US" sz="1200" dirty="0">
                <a:effectLst/>
                <a:latin typeface="Calibri" panose="020F0502020204030204" pitchFamily="34" charset="0"/>
                <a:ea typeface="Calibri" panose="020F0502020204030204" pitchFamily="34" charset="0"/>
                <a:cs typeface="Arial" panose="020B0604020202020204" pitchFamily="34" charset="0"/>
              </a:rPr>
              <a:t> [(phix^2+phiy^2)/a^2 &gt;1]</a:t>
            </a:r>
            <a:endParaRPr lang="en-IN" sz="12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US" sz="1200" dirty="0">
                <a:effectLst/>
                <a:highlight>
                  <a:srgbClr val="FFFF00"/>
                </a:highlight>
                <a:latin typeface="Calibri" panose="020F0502020204030204" pitchFamily="34" charset="0"/>
                <a:ea typeface="Calibri" panose="020F0502020204030204" pitchFamily="34" charset="0"/>
                <a:cs typeface="Arial" panose="020B0604020202020204" pitchFamily="34" charset="0"/>
              </a:rPr>
              <a:t>A hyperbolic equation presents particular directions in the space called characteristics. Along the characteristics the flow properties are continuous, the derivatives are indeterminate and can be discontinuous. Also, the velocity potential relation satisfies the compatibility equation.</a:t>
            </a:r>
            <a:r>
              <a:rPr lang="en-US" sz="1200" dirty="0">
                <a:effectLst/>
                <a:latin typeface="Calibri" panose="020F0502020204030204" pitchFamily="34" charset="0"/>
                <a:ea typeface="Calibri" panose="020F0502020204030204" pitchFamily="34" charset="0"/>
                <a:cs typeface="Arial" panose="020B0604020202020204" pitchFamily="34" charset="0"/>
              </a:rPr>
              <a:t> </a:t>
            </a:r>
            <a:endParaRPr lang="en-IN"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27FDDAD7-A41A-4414-8211-C5E2AC7F93EC}" type="slidenum">
              <a:rPr lang="en-US" smtClean="0"/>
              <a:pPr/>
              <a:t>3</a:t>
            </a:fld>
            <a:endParaRPr lang="en-US" dirty="0"/>
          </a:p>
        </p:txBody>
      </p:sp>
    </p:spTree>
    <p:extLst>
      <p:ext uri="{BB962C8B-B14F-4D97-AF65-F5344CB8AC3E}">
        <p14:creationId xmlns:p14="http://schemas.microsoft.com/office/powerpoint/2010/main" val="303304827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US" sz="1200" dirty="0">
                <a:effectLst/>
                <a:latin typeface="Calibri" panose="020F0502020204030204" pitchFamily="34" charset="0"/>
                <a:ea typeface="Calibri" panose="020F0502020204030204" pitchFamily="34" charset="0"/>
                <a:cs typeface="Arial" panose="020B0604020202020204" pitchFamily="34" charset="0"/>
              </a:rPr>
              <a:t>The velocity potential equation can be combined with the chain rule for the potential derivatives to obtain a system of three linear algebraic equations. This system can be solved using Cramer’s rule, for example we can solve for </a:t>
            </a:r>
            <a:r>
              <a:rPr lang="en-US" sz="1200" dirty="0" err="1">
                <a:effectLst/>
                <a:latin typeface="Calibri" panose="020F0502020204030204" pitchFamily="34" charset="0"/>
                <a:ea typeface="Calibri" panose="020F0502020204030204" pitchFamily="34" charset="0"/>
                <a:cs typeface="Arial" panose="020B0604020202020204" pitchFamily="34" charset="0"/>
              </a:rPr>
              <a:t>phi_xy</a:t>
            </a:r>
            <a:r>
              <a:rPr lang="en-US" sz="1200" dirty="0">
                <a:effectLst/>
                <a:latin typeface="Calibri" panose="020F0502020204030204" pitchFamily="34" charset="0"/>
                <a:ea typeface="Calibri" panose="020F0502020204030204" pitchFamily="34" charset="0"/>
                <a:cs typeface="Arial" panose="020B0604020202020204" pitchFamily="34" charset="0"/>
              </a:rPr>
              <a:t>. </a:t>
            </a:r>
            <a:endParaRPr lang="en-IN"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27FDDAD7-A41A-4414-8211-C5E2AC7F93EC}" type="slidenum">
              <a:rPr lang="en-US" smtClean="0"/>
              <a:pPr/>
              <a:t>4</a:t>
            </a:fld>
            <a:endParaRPr lang="en-US" dirty="0"/>
          </a:p>
        </p:txBody>
      </p:sp>
    </p:spTree>
    <p:extLst>
      <p:ext uri="{BB962C8B-B14F-4D97-AF65-F5344CB8AC3E}">
        <p14:creationId xmlns:p14="http://schemas.microsoft.com/office/powerpoint/2010/main" val="26094071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200" dirty="0">
                <a:effectLst/>
                <a:latin typeface="Calibri" panose="020F0502020204030204" pitchFamily="34" charset="0"/>
                <a:ea typeface="Calibri" panose="020F0502020204030204" pitchFamily="34" charset="0"/>
                <a:cs typeface="Arial" panose="020B0604020202020204" pitchFamily="34" charset="0"/>
              </a:rPr>
              <a:t>If we set the denominator to be equal to zero then also the numerator must also be zero, since the </a:t>
            </a:r>
            <a:r>
              <a:rPr lang="en-US" sz="1200" dirty="0" err="1">
                <a:effectLst/>
                <a:latin typeface="Calibri" panose="020F0502020204030204" pitchFamily="34" charset="0"/>
                <a:ea typeface="Calibri" panose="020F0502020204030204" pitchFamily="34" charset="0"/>
                <a:cs typeface="Arial" panose="020B0604020202020204" pitchFamily="34" charset="0"/>
              </a:rPr>
              <a:t>phi_xy</a:t>
            </a:r>
            <a:r>
              <a:rPr lang="en-US" sz="1200" dirty="0">
                <a:effectLst/>
                <a:latin typeface="Calibri" panose="020F0502020204030204" pitchFamily="34" charset="0"/>
                <a:ea typeface="Calibri" panose="020F0502020204030204" pitchFamily="34" charset="0"/>
                <a:cs typeface="Arial" panose="020B0604020202020204" pitchFamily="34" charset="0"/>
              </a:rPr>
              <a:t> must have a finite value in every point of the flow. This means that </a:t>
            </a:r>
            <a:r>
              <a:rPr lang="en-US" sz="1200" dirty="0" err="1">
                <a:effectLst/>
                <a:latin typeface="Calibri" panose="020F0502020204030204" pitchFamily="34" charset="0"/>
                <a:ea typeface="Calibri" panose="020F0502020204030204" pitchFamily="34" charset="0"/>
                <a:cs typeface="Arial" panose="020B0604020202020204" pitchFamily="34" charset="0"/>
              </a:rPr>
              <a:t>phi_xy</a:t>
            </a:r>
            <a:r>
              <a:rPr lang="en-US" sz="1200" dirty="0">
                <a:effectLst/>
                <a:latin typeface="Calibri" panose="020F0502020204030204" pitchFamily="34" charset="0"/>
                <a:ea typeface="Calibri" panose="020F0502020204030204" pitchFamily="34" charset="0"/>
                <a:cs typeface="Arial" panose="020B0604020202020204" pitchFamily="34" charset="0"/>
              </a:rPr>
              <a:t> is indeterminate, hence we found a characteristic line.</a:t>
            </a:r>
            <a:endParaRPr lang="en-IN" sz="12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US" sz="1200" dirty="0">
                <a:effectLst/>
                <a:highlight>
                  <a:srgbClr val="FFFF00"/>
                </a:highlight>
                <a:latin typeface="Calibri" panose="020F0502020204030204" pitchFamily="34" charset="0"/>
                <a:ea typeface="Calibri" panose="020F0502020204030204" pitchFamily="34" charset="0"/>
                <a:cs typeface="Arial" panose="020B0604020202020204" pitchFamily="34" charset="0"/>
              </a:rPr>
              <a:t>Let’s see how we can define these lines. If we set the denominator to zero and expand its expression, we obtain the following equation in terms of velocity components. In this case, we can solve for </a:t>
            </a:r>
            <a:r>
              <a:rPr lang="en-US" sz="1200" dirty="0" err="1">
                <a:effectLst/>
                <a:highlight>
                  <a:srgbClr val="FFFF00"/>
                </a:highlight>
                <a:latin typeface="Calibri" panose="020F0502020204030204" pitchFamily="34" charset="0"/>
                <a:ea typeface="Calibri" panose="020F0502020204030204" pitchFamily="34" charset="0"/>
                <a:cs typeface="Arial" panose="020B0604020202020204" pitchFamily="34" charset="0"/>
              </a:rPr>
              <a:t>dy</a:t>
            </a:r>
            <a:r>
              <a:rPr lang="en-US" sz="1200" dirty="0">
                <a:effectLst/>
                <a:highlight>
                  <a:srgbClr val="FFFF00"/>
                </a:highlight>
                <a:latin typeface="Calibri" panose="020F0502020204030204" pitchFamily="34" charset="0"/>
                <a:ea typeface="Calibri" panose="020F0502020204030204" pitchFamily="34" charset="0"/>
                <a:cs typeface="Arial" panose="020B0604020202020204" pitchFamily="34" charset="0"/>
              </a:rPr>
              <a:t>/dx that is the slope of the characteristic lines of the problem.</a:t>
            </a:r>
            <a:r>
              <a:rPr lang="en-US" sz="1200" dirty="0">
                <a:effectLst/>
                <a:latin typeface="Calibri" panose="020F0502020204030204" pitchFamily="34" charset="0"/>
                <a:ea typeface="Calibri" panose="020F0502020204030204" pitchFamily="34" charset="0"/>
                <a:cs typeface="Arial" panose="020B0604020202020204" pitchFamily="34" charset="0"/>
              </a:rPr>
              <a:t> </a:t>
            </a:r>
            <a:endParaRPr lang="en-IN"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27FDDAD7-A41A-4414-8211-C5E2AC7F93EC}" type="slidenum">
              <a:rPr lang="en-US" smtClean="0"/>
              <a:pPr/>
              <a:t>5</a:t>
            </a:fld>
            <a:endParaRPr lang="en-US" dirty="0"/>
          </a:p>
        </p:txBody>
      </p:sp>
    </p:spTree>
    <p:extLst>
      <p:ext uri="{BB962C8B-B14F-4D97-AF65-F5344CB8AC3E}">
        <p14:creationId xmlns:p14="http://schemas.microsoft.com/office/powerpoint/2010/main" val="236112255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US" sz="1200" dirty="0">
                <a:effectLst/>
                <a:latin typeface="Calibri" panose="020F0502020204030204" pitchFamily="34" charset="0"/>
                <a:ea typeface="Calibri" panose="020F0502020204030204" pitchFamily="34" charset="0"/>
                <a:cs typeface="Arial" panose="020B0604020202020204" pitchFamily="34" charset="0"/>
              </a:rPr>
              <a:t>Now, we can further manipulate this expression into something much simpler. We can define the components of the velocity u and v through the angle that the velocity vector has with respect to a horizontal line.  If we replace these expressions in the formula for the slope, we obtain this relation that can be simplified into this final relation through algebraic and trigonometric manipulations. The slope of the characteristic lines is equal to the tangent of the angle between the characteristic line and a horizontal line, as you can see in the graph. </a:t>
            </a:r>
            <a:endParaRPr lang="en-IN" sz="12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US" sz="1200" dirty="0">
                <a:effectLst/>
                <a:latin typeface="Calibri" panose="020F0502020204030204" pitchFamily="34" charset="0"/>
                <a:ea typeface="Calibri" panose="020F0502020204030204" pitchFamily="34" charset="0"/>
                <a:cs typeface="Arial" panose="020B0604020202020204" pitchFamily="34" charset="0"/>
              </a:rPr>
              <a:t>This means that for a point A in the space where the velocity of the particle is V, two characteristic lines would pass through A with a slope given by tan(theta-mu) and tan(</a:t>
            </a:r>
            <a:r>
              <a:rPr lang="en-US" sz="1200" dirty="0" err="1">
                <a:effectLst/>
                <a:latin typeface="Calibri" panose="020F0502020204030204" pitchFamily="34" charset="0"/>
                <a:ea typeface="Calibri" panose="020F0502020204030204" pitchFamily="34" charset="0"/>
                <a:cs typeface="Arial" panose="020B0604020202020204" pitchFamily="34" charset="0"/>
              </a:rPr>
              <a:t>theta+mu</a:t>
            </a:r>
            <a:r>
              <a:rPr lang="en-US" sz="1200" dirty="0">
                <a:effectLst/>
                <a:latin typeface="Calibri" panose="020F0502020204030204" pitchFamily="34" charset="0"/>
                <a:ea typeface="Calibri" panose="020F0502020204030204" pitchFamily="34" charset="0"/>
                <a:cs typeface="Arial" panose="020B0604020202020204" pitchFamily="34" charset="0"/>
              </a:rPr>
              <a:t>). We can see that the characteristic lines are inclined by an angle mu with respect to the velocity vector, hence these lines are simply two Mach lines. </a:t>
            </a:r>
            <a:br>
              <a:rPr lang="en-US" sz="1200" dirty="0">
                <a:effectLst/>
                <a:latin typeface="Calibri" panose="020F0502020204030204" pitchFamily="34" charset="0"/>
                <a:ea typeface="Calibri" panose="020F0502020204030204" pitchFamily="34" charset="0"/>
                <a:cs typeface="Arial" panose="020B0604020202020204" pitchFamily="34" charset="0"/>
              </a:rPr>
            </a:br>
            <a:r>
              <a:rPr lang="en-US" sz="1200" dirty="0">
                <a:effectLst/>
                <a:highlight>
                  <a:srgbClr val="FFFF00"/>
                </a:highlight>
                <a:latin typeface="Calibri" panose="020F0502020204030204" pitchFamily="34" charset="0"/>
                <a:ea typeface="Calibri" panose="020F0502020204030204" pitchFamily="34" charset="0"/>
                <a:cs typeface="Arial" panose="020B0604020202020204" pitchFamily="34" charset="0"/>
              </a:rPr>
              <a:t>Depending on the position in the flow, the fluid could have a different Mach number and velocity vector orientation. This causes the characteristic line to have a different  orientation based on the position in the flow.</a:t>
            </a:r>
            <a:endParaRPr lang="en-IN"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27FDDAD7-A41A-4414-8211-C5E2AC7F93EC}" type="slidenum">
              <a:rPr lang="en-US" smtClean="0"/>
              <a:pPr/>
              <a:t>6</a:t>
            </a:fld>
            <a:endParaRPr lang="en-US" dirty="0"/>
          </a:p>
        </p:txBody>
      </p:sp>
    </p:spTree>
    <p:extLst>
      <p:ext uri="{BB962C8B-B14F-4D97-AF65-F5344CB8AC3E}">
        <p14:creationId xmlns:p14="http://schemas.microsoft.com/office/powerpoint/2010/main" val="352423040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US" sz="1200" dirty="0">
                <a:effectLst/>
                <a:highlight>
                  <a:srgbClr val="FFFF00"/>
                </a:highlight>
                <a:latin typeface="Calibri" panose="020F0502020204030204" pitchFamily="34" charset="0"/>
                <a:ea typeface="Calibri" panose="020F0502020204030204" pitchFamily="34" charset="0"/>
                <a:cs typeface="Arial" panose="020B0604020202020204" pitchFamily="34" charset="0"/>
              </a:rPr>
              <a:t>Along the characteristic lines the governing equations that describe the fluid reduce to what we call compatibility equations. We can simply obtain these equations setting the numerator N equal to zero.</a:t>
            </a:r>
            <a:r>
              <a:rPr lang="en-US" sz="1200" dirty="0">
                <a:effectLst/>
                <a:latin typeface="Calibri" panose="020F0502020204030204" pitchFamily="34" charset="0"/>
                <a:ea typeface="Calibri" panose="020F0502020204030204" pitchFamily="34" charset="0"/>
                <a:cs typeface="Arial" panose="020B0604020202020204" pitchFamily="34" charset="0"/>
              </a:rPr>
              <a:t> </a:t>
            </a:r>
            <a:endParaRPr lang="en-IN" sz="12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US" sz="1200" dirty="0">
                <a:effectLst/>
                <a:latin typeface="Calibri" panose="020F0502020204030204" pitchFamily="34" charset="0"/>
                <a:ea typeface="Calibri" panose="020F0502020204030204" pitchFamily="34" charset="0"/>
                <a:cs typeface="Arial" panose="020B0604020202020204" pitchFamily="34" charset="0"/>
              </a:rPr>
              <a:t>This gives us this relation that can be re-casted into two equations after some manipulations using the relations for the characteristic lines slope. </a:t>
            </a:r>
          </a:p>
        </p:txBody>
      </p:sp>
      <p:sp>
        <p:nvSpPr>
          <p:cNvPr id="4" name="Slide Number Placeholder 3"/>
          <p:cNvSpPr>
            <a:spLocks noGrp="1"/>
          </p:cNvSpPr>
          <p:nvPr>
            <p:ph type="sldNum" sz="quarter" idx="5"/>
          </p:nvPr>
        </p:nvSpPr>
        <p:spPr/>
        <p:txBody>
          <a:bodyPr/>
          <a:lstStyle/>
          <a:p>
            <a:fld id="{27FDDAD7-A41A-4414-8211-C5E2AC7F93EC}" type="slidenum">
              <a:rPr lang="en-US" smtClean="0"/>
              <a:pPr/>
              <a:t>7</a:t>
            </a:fld>
            <a:endParaRPr lang="en-US" dirty="0"/>
          </a:p>
        </p:txBody>
      </p:sp>
    </p:spTree>
    <p:extLst>
      <p:ext uri="{BB962C8B-B14F-4D97-AF65-F5344CB8AC3E}">
        <p14:creationId xmlns:p14="http://schemas.microsoft.com/office/powerpoint/2010/main" val="64624359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200" dirty="0">
                <a:effectLst/>
                <a:highlight>
                  <a:srgbClr val="FFFF00"/>
                </a:highlight>
                <a:latin typeface="Calibri" panose="020F0502020204030204" pitchFamily="34" charset="0"/>
                <a:ea typeface="Calibri" panose="020F0502020204030204" pitchFamily="34" charset="0"/>
                <a:cs typeface="Arial" panose="020B0604020202020204" pitchFamily="34" charset="0"/>
              </a:rPr>
              <a:t>These are two ordinary differential equations that can be integrated into simple angular algebraic relations for irrotational 2D flows, where the sum or difference between the flow direction angle and the value of the local Prandtl-Mayer function is equal to a constant.</a:t>
            </a:r>
            <a:r>
              <a:rPr lang="en-US" sz="1200" dirty="0">
                <a:effectLst/>
                <a:latin typeface="Calibri" panose="020F0502020204030204" pitchFamily="34" charset="0"/>
                <a:ea typeface="Calibri" panose="020F0502020204030204" pitchFamily="34" charset="0"/>
                <a:cs typeface="Arial" panose="020B0604020202020204" pitchFamily="34" charset="0"/>
              </a:rPr>
              <a:t> </a:t>
            </a:r>
            <a:br>
              <a:rPr lang="en-US" sz="1200" dirty="0">
                <a:effectLst/>
                <a:latin typeface="Calibri" panose="020F0502020204030204" pitchFamily="34" charset="0"/>
                <a:ea typeface="Calibri" panose="020F0502020204030204" pitchFamily="34" charset="0"/>
                <a:cs typeface="Arial" panose="020B0604020202020204" pitchFamily="34" charset="0"/>
              </a:rPr>
            </a:br>
            <a:r>
              <a:rPr lang="en-US" sz="1200" dirty="0">
                <a:effectLst/>
                <a:latin typeface="Calibri" panose="020F0502020204030204" pitchFamily="34" charset="0"/>
                <a:ea typeface="Calibri" panose="020F0502020204030204" pitchFamily="34" charset="0"/>
                <a:cs typeface="Arial" panose="020B0604020202020204" pitchFamily="34" charset="0"/>
              </a:rPr>
              <a:t>K- and K+ are two different constants along the C- and C+ characteristics.</a:t>
            </a:r>
          </a:p>
          <a:p>
            <a:pPr>
              <a:lnSpc>
                <a:spcPct val="107000"/>
              </a:lnSpc>
              <a:spcAft>
                <a:spcPts val="800"/>
              </a:spcAft>
            </a:pP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US" sz="1200" dirty="0">
                <a:effectLst/>
                <a:latin typeface="Calibri" panose="020F0502020204030204" pitchFamily="34" charset="0"/>
                <a:ea typeface="Calibri" panose="020F0502020204030204" pitchFamily="34" charset="0"/>
                <a:cs typeface="Arial" panose="020B0604020202020204" pitchFamily="34" charset="0"/>
              </a:rPr>
              <a:t>Combining the two relations we can also obtain simple expressions to calculate theta and nu based on the two constants at a point in the domain.</a:t>
            </a:r>
            <a:endParaRPr lang="en-IN"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27FDDAD7-A41A-4414-8211-C5E2AC7F93EC}" type="slidenum">
              <a:rPr lang="en-US" smtClean="0"/>
              <a:pPr/>
              <a:t>8</a:t>
            </a:fld>
            <a:endParaRPr lang="en-US" dirty="0"/>
          </a:p>
        </p:txBody>
      </p:sp>
    </p:spTree>
    <p:extLst>
      <p:ext uri="{BB962C8B-B14F-4D97-AF65-F5344CB8AC3E}">
        <p14:creationId xmlns:p14="http://schemas.microsoft.com/office/powerpoint/2010/main" val="344356390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US" sz="1200" dirty="0">
                <a:effectLst/>
                <a:highlight>
                  <a:srgbClr val="FFFF00"/>
                </a:highlight>
                <a:latin typeface="Calibri" panose="020F0502020204030204" pitchFamily="34" charset="0"/>
                <a:ea typeface="Calibri" panose="020F0502020204030204" pitchFamily="34" charset="0"/>
                <a:cs typeface="Arial" panose="020B0604020202020204" pitchFamily="34" charset="0"/>
              </a:rPr>
              <a:t>Let’s now analyze how we can use the characteristics to design a supersonic nozzle. Our design problem we want to solve is to “ Design the wall contour for a converging-diverging nozzle to allow shock-free isentropic expansion of a gas from rest to a given supersonic Mach number at the exit.” For the convergent section there is not a particular contour that gives better results than others, and industry best practices are sufficient. For the diverging section of the nozzle the methods of characteristics should be used.</a:t>
            </a:r>
            <a:r>
              <a:rPr lang="en-US" sz="1200" dirty="0">
                <a:effectLst/>
                <a:latin typeface="Calibri" panose="020F0502020204030204" pitchFamily="34" charset="0"/>
                <a:ea typeface="Calibri" panose="020F0502020204030204" pitchFamily="34" charset="0"/>
                <a:cs typeface="Arial" panose="020B0604020202020204" pitchFamily="34" charset="0"/>
              </a:rPr>
              <a:t> </a:t>
            </a:r>
            <a:endParaRPr lang="en-IN"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27FDDAD7-A41A-4414-8211-C5E2AC7F93EC}" type="slidenum">
              <a:rPr lang="en-US" smtClean="0"/>
              <a:pPr/>
              <a:t>9</a:t>
            </a:fld>
            <a:endParaRPr lang="en-US" dirty="0"/>
          </a:p>
        </p:txBody>
      </p:sp>
    </p:spTree>
    <p:extLst>
      <p:ext uri="{BB962C8B-B14F-4D97-AF65-F5344CB8AC3E}">
        <p14:creationId xmlns:p14="http://schemas.microsoft.com/office/powerpoint/2010/main" val="366354097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hyperlink" Target="mailto:education@ansys.com" TargetMode="External"/><Relationship Id="rId2" Type="http://schemas.openxmlformats.org/officeDocument/2006/relationships/hyperlink" Target="http://www.ansys.com/education-resources" TargetMode="External"/><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3" Type="http://schemas.openxmlformats.org/officeDocument/2006/relationships/hyperlink" Target="mailto:education@ansys.com" TargetMode="External"/><Relationship Id="rId2" Type="http://schemas.openxmlformats.org/officeDocument/2006/relationships/hyperlink" Target="http://www.ansys.com/education-resources" TargetMode="External"/><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p:spTree>
      <p:nvGrpSpPr>
        <p:cNvPr id="1" name=""/>
        <p:cNvGrpSpPr/>
        <p:nvPr/>
      </p:nvGrpSpPr>
      <p:grpSpPr>
        <a:xfrm>
          <a:off x="0" y="0"/>
          <a:ext cx="0" cy="0"/>
          <a:chOff x="0" y="0"/>
          <a:chExt cx="0" cy="0"/>
        </a:xfrm>
      </p:grpSpPr>
      <p:pic>
        <p:nvPicPr>
          <p:cNvPr id="9" name="Picture 8" descr="A close up of a logo&#10;&#10;Description automatically generated">
            <a:extLst>
              <a:ext uri="{FF2B5EF4-FFF2-40B4-BE49-F238E27FC236}">
                <a16:creationId xmlns:a16="http://schemas.microsoft.com/office/drawing/2014/main" id="{4777E959-C9AD-4F36-95B6-A1D7382902D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0" name="Text Placeholder 9">
            <a:extLst>
              <a:ext uri="{FF2B5EF4-FFF2-40B4-BE49-F238E27FC236}">
                <a16:creationId xmlns:a16="http://schemas.microsoft.com/office/drawing/2014/main" id="{23B808CC-F74C-B743-BAB4-F4C99E195655}"/>
              </a:ext>
            </a:extLst>
          </p:cNvPr>
          <p:cNvSpPr>
            <a:spLocks noGrp="1"/>
          </p:cNvSpPr>
          <p:nvPr>
            <p:ph type="body" sz="quarter" idx="10"/>
          </p:nvPr>
        </p:nvSpPr>
        <p:spPr>
          <a:xfrm>
            <a:off x="601663" y="2501900"/>
            <a:ext cx="5394325" cy="1449388"/>
          </a:xfrm>
          <a:prstGeom prst="rect">
            <a:avLst/>
          </a:prstGeom>
        </p:spPr>
        <p:txBody>
          <a:bodyPr>
            <a:normAutofit/>
          </a:bodyPr>
          <a:lstStyle>
            <a:lvl1pPr marL="0" indent="0">
              <a:buNone/>
              <a:defRPr sz="3600" b="1" i="0">
                <a:solidFill>
                  <a:schemeClr val="bg1"/>
                </a:solidFill>
                <a:latin typeface="Calibri" panose="020F0502020204030204" pitchFamily="34" charset="0"/>
              </a:defRPr>
            </a:lvl1pPr>
            <a:lvl2pPr marL="230188" indent="0">
              <a:buNone/>
              <a:defRPr>
                <a:solidFill>
                  <a:schemeClr val="bg1"/>
                </a:solidFill>
              </a:defRPr>
            </a:lvl2pPr>
            <a:lvl3pPr marL="457200" indent="0">
              <a:buNone/>
              <a:defRPr>
                <a:solidFill>
                  <a:schemeClr val="bg1"/>
                </a:solidFill>
              </a:defRPr>
            </a:lvl3pPr>
            <a:lvl4pPr marL="746125" indent="0">
              <a:buNone/>
              <a:defRPr>
                <a:solidFill>
                  <a:schemeClr val="bg1"/>
                </a:solidFill>
              </a:defRPr>
            </a:lvl4pPr>
            <a:lvl5pPr marL="969962" indent="0">
              <a:buNone/>
              <a:defRPr>
                <a:solidFill>
                  <a:schemeClr val="bg1"/>
                </a:solidFill>
              </a:defRPr>
            </a:lvl5pPr>
          </a:lstStyle>
          <a:p>
            <a:pPr lvl="0"/>
            <a:endParaRPr lang="en-US" dirty="0"/>
          </a:p>
        </p:txBody>
      </p:sp>
      <p:sp>
        <p:nvSpPr>
          <p:cNvPr id="13" name="Text Placeholder 9">
            <a:extLst>
              <a:ext uri="{FF2B5EF4-FFF2-40B4-BE49-F238E27FC236}">
                <a16:creationId xmlns:a16="http://schemas.microsoft.com/office/drawing/2014/main" id="{9AFE08CF-AC0B-7143-9A94-E8A35CBC7D4B}"/>
              </a:ext>
            </a:extLst>
          </p:cNvPr>
          <p:cNvSpPr>
            <a:spLocks noGrp="1"/>
          </p:cNvSpPr>
          <p:nvPr>
            <p:ph type="body" sz="quarter" idx="12"/>
          </p:nvPr>
        </p:nvSpPr>
        <p:spPr>
          <a:xfrm>
            <a:off x="601663" y="4155982"/>
            <a:ext cx="5394325" cy="848315"/>
          </a:xfrm>
          <a:prstGeom prst="rect">
            <a:avLst/>
          </a:prstGeom>
        </p:spPr>
        <p:txBody>
          <a:bodyPr anchor="t">
            <a:normAutofit/>
          </a:bodyPr>
          <a:lstStyle>
            <a:lvl1pPr marL="0" indent="0">
              <a:buNone/>
              <a:defRPr sz="2000" b="0" i="0">
                <a:solidFill>
                  <a:schemeClr val="accent2"/>
                </a:solidFill>
                <a:latin typeface="Calibri" panose="020F0502020204030204" pitchFamily="34" charset="0"/>
              </a:defRPr>
            </a:lvl1pPr>
            <a:lvl2pPr marL="230188" indent="0">
              <a:buNone/>
              <a:defRPr>
                <a:solidFill>
                  <a:schemeClr val="bg1"/>
                </a:solidFill>
              </a:defRPr>
            </a:lvl2pPr>
            <a:lvl3pPr marL="457200" indent="0">
              <a:buNone/>
              <a:defRPr>
                <a:solidFill>
                  <a:schemeClr val="bg1"/>
                </a:solidFill>
              </a:defRPr>
            </a:lvl3pPr>
            <a:lvl4pPr marL="746125" indent="0">
              <a:buNone/>
              <a:defRPr>
                <a:solidFill>
                  <a:schemeClr val="bg1"/>
                </a:solidFill>
              </a:defRPr>
            </a:lvl4pPr>
            <a:lvl5pPr marL="969962" indent="0">
              <a:buNone/>
              <a:defRPr>
                <a:solidFill>
                  <a:schemeClr val="bg1"/>
                </a:solidFill>
              </a:defRPr>
            </a:lvl5pPr>
          </a:lstStyle>
          <a:p>
            <a:pPr lvl="0"/>
            <a:endParaRPr lang="en-US" dirty="0"/>
          </a:p>
        </p:txBody>
      </p:sp>
    </p:spTree>
    <p:extLst>
      <p:ext uri="{BB962C8B-B14F-4D97-AF65-F5344CB8AC3E}">
        <p14:creationId xmlns:p14="http://schemas.microsoft.com/office/powerpoint/2010/main" val="29224056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orient="horz" pos="1584" userDrawn="1">
          <p15:clr>
            <a:srgbClr val="FBAE40"/>
          </p15:clr>
        </p15:guide>
        <p15:guide id="2" orient="horz" pos="2613"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Multi-picture">
    <p:spTree>
      <p:nvGrpSpPr>
        <p:cNvPr id="1" name=""/>
        <p:cNvGrpSpPr/>
        <p:nvPr/>
      </p:nvGrpSpPr>
      <p:grpSpPr>
        <a:xfrm>
          <a:off x="0" y="0"/>
          <a:ext cx="0" cy="0"/>
          <a:chOff x="0" y="0"/>
          <a:chExt cx="0" cy="0"/>
        </a:xfrm>
      </p:grpSpPr>
      <p:sp>
        <p:nvSpPr>
          <p:cNvPr id="4" name="Picture Placeholder 6">
            <a:extLst>
              <a:ext uri="{FF2B5EF4-FFF2-40B4-BE49-F238E27FC236}">
                <a16:creationId xmlns:a16="http://schemas.microsoft.com/office/drawing/2014/main" id="{B3363707-8337-D14D-8CD6-076D7F38DEED}"/>
              </a:ext>
            </a:extLst>
          </p:cNvPr>
          <p:cNvSpPr>
            <a:spLocks noGrp="1"/>
          </p:cNvSpPr>
          <p:nvPr>
            <p:ph type="pic" sz="quarter" idx="10"/>
          </p:nvPr>
        </p:nvSpPr>
        <p:spPr>
          <a:xfrm>
            <a:off x="609600" y="1143000"/>
            <a:ext cx="3454400" cy="1981200"/>
          </a:xfrm>
          <a:prstGeom prst="rect">
            <a:avLst/>
          </a:prstGeom>
        </p:spPr>
        <p:txBody>
          <a:bodyPr/>
          <a:lstStyle>
            <a:lvl1pPr marL="0" indent="0">
              <a:buNone/>
              <a:defRPr sz="1600" b="0" i="0">
                <a:latin typeface="Calibri" panose="020F0502020204030204" pitchFamily="34" charset="0"/>
              </a:defRPr>
            </a:lvl1pPr>
          </a:lstStyle>
          <a:p>
            <a:r>
              <a:rPr lang="en-US" dirty="0"/>
              <a:t>Click icon to add picture</a:t>
            </a:r>
          </a:p>
        </p:txBody>
      </p:sp>
      <p:sp>
        <p:nvSpPr>
          <p:cNvPr id="5" name="Picture Placeholder 6">
            <a:extLst>
              <a:ext uri="{FF2B5EF4-FFF2-40B4-BE49-F238E27FC236}">
                <a16:creationId xmlns:a16="http://schemas.microsoft.com/office/drawing/2014/main" id="{AF67D610-3DBA-EB48-B589-E895E66AEF08}"/>
              </a:ext>
            </a:extLst>
          </p:cNvPr>
          <p:cNvSpPr>
            <a:spLocks noGrp="1"/>
          </p:cNvSpPr>
          <p:nvPr>
            <p:ph type="pic" sz="quarter" idx="11"/>
          </p:nvPr>
        </p:nvSpPr>
        <p:spPr>
          <a:xfrm>
            <a:off x="609600" y="3657600"/>
            <a:ext cx="3454400" cy="1981200"/>
          </a:xfrm>
          <a:prstGeom prst="rect">
            <a:avLst/>
          </a:prstGeom>
        </p:spPr>
        <p:txBody>
          <a:bodyPr/>
          <a:lstStyle>
            <a:lvl1pPr marL="0" indent="0">
              <a:buNone/>
              <a:defRPr sz="1600" b="0" i="0">
                <a:latin typeface="Calibri" panose="020F0502020204030204" pitchFamily="34" charset="0"/>
              </a:defRPr>
            </a:lvl1pPr>
          </a:lstStyle>
          <a:p>
            <a:r>
              <a:rPr lang="en-US" dirty="0"/>
              <a:t>Click icon to add picture</a:t>
            </a:r>
          </a:p>
        </p:txBody>
      </p:sp>
      <p:sp>
        <p:nvSpPr>
          <p:cNvPr id="7" name="Picture Placeholder 6">
            <a:extLst>
              <a:ext uri="{FF2B5EF4-FFF2-40B4-BE49-F238E27FC236}">
                <a16:creationId xmlns:a16="http://schemas.microsoft.com/office/drawing/2014/main" id="{9BFD49B6-2BF3-F94C-AD6B-7B77861203C0}"/>
              </a:ext>
            </a:extLst>
          </p:cNvPr>
          <p:cNvSpPr>
            <a:spLocks noGrp="1"/>
          </p:cNvSpPr>
          <p:nvPr>
            <p:ph type="pic" sz="quarter" idx="13"/>
          </p:nvPr>
        </p:nvSpPr>
        <p:spPr>
          <a:xfrm>
            <a:off x="4470400" y="1159933"/>
            <a:ext cx="3454400" cy="1981200"/>
          </a:xfrm>
          <a:prstGeom prst="rect">
            <a:avLst/>
          </a:prstGeom>
        </p:spPr>
        <p:txBody>
          <a:bodyPr/>
          <a:lstStyle>
            <a:lvl1pPr marL="0" indent="0">
              <a:buNone/>
              <a:defRPr sz="1600" b="0" i="0">
                <a:latin typeface="Calibri" panose="020F0502020204030204" pitchFamily="34" charset="0"/>
              </a:defRPr>
            </a:lvl1pPr>
          </a:lstStyle>
          <a:p>
            <a:r>
              <a:rPr lang="en-US" dirty="0"/>
              <a:t>Click icon to add picture</a:t>
            </a:r>
          </a:p>
        </p:txBody>
      </p:sp>
      <p:sp>
        <p:nvSpPr>
          <p:cNvPr id="8" name="Picture Placeholder 6">
            <a:extLst>
              <a:ext uri="{FF2B5EF4-FFF2-40B4-BE49-F238E27FC236}">
                <a16:creationId xmlns:a16="http://schemas.microsoft.com/office/drawing/2014/main" id="{75F3481B-E073-FC4C-8662-89F64D478623}"/>
              </a:ext>
            </a:extLst>
          </p:cNvPr>
          <p:cNvSpPr>
            <a:spLocks noGrp="1"/>
          </p:cNvSpPr>
          <p:nvPr>
            <p:ph type="pic" sz="quarter" idx="14"/>
          </p:nvPr>
        </p:nvSpPr>
        <p:spPr>
          <a:xfrm>
            <a:off x="4470400" y="3674533"/>
            <a:ext cx="3454400" cy="1981200"/>
          </a:xfrm>
          <a:prstGeom prst="rect">
            <a:avLst/>
          </a:prstGeom>
        </p:spPr>
        <p:txBody>
          <a:bodyPr/>
          <a:lstStyle>
            <a:lvl1pPr marL="0" indent="0">
              <a:buNone/>
              <a:defRPr sz="1600" b="0" i="0">
                <a:latin typeface="Calibri" panose="020F0502020204030204" pitchFamily="34" charset="0"/>
              </a:defRPr>
            </a:lvl1pPr>
          </a:lstStyle>
          <a:p>
            <a:r>
              <a:rPr lang="en-US" dirty="0"/>
              <a:t>Click icon to add picture</a:t>
            </a:r>
          </a:p>
        </p:txBody>
      </p:sp>
      <p:sp>
        <p:nvSpPr>
          <p:cNvPr id="9" name="Picture Placeholder 6">
            <a:extLst>
              <a:ext uri="{FF2B5EF4-FFF2-40B4-BE49-F238E27FC236}">
                <a16:creationId xmlns:a16="http://schemas.microsoft.com/office/drawing/2014/main" id="{4E9685A2-20AD-6C44-B1B9-DCB2E44370F5}"/>
              </a:ext>
            </a:extLst>
          </p:cNvPr>
          <p:cNvSpPr>
            <a:spLocks noGrp="1"/>
          </p:cNvSpPr>
          <p:nvPr>
            <p:ph type="pic" sz="quarter" idx="15"/>
          </p:nvPr>
        </p:nvSpPr>
        <p:spPr>
          <a:xfrm>
            <a:off x="8128000" y="1151467"/>
            <a:ext cx="3454400" cy="1981200"/>
          </a:xfrm>
          <a:prstGeom prst="rect">
            <a:avLst/>
          </a:prstGeom>
        </p:spPr>
        <p:txBody>
          <a:bodyPr/>
          <a:lstStyle>
            <a:lvl1pPr marL="0" indent="0">
              <a:buNone/>
              <a:defRPr sz="1600" b="0" i="0">
                <a:latin typeface="Calibri" panose="020F0502020204030204" pitchFamily="34" charset="0"/>
              </a:defRPr>
            </a:lvl1pPr>
          </a:lstStyle>
          <a:p>
            <a:r>
              <a:rPr lang="en-US" dirty="0"/>
              <a:t>Click icon to add picture</a:t>
            </a:r>
          </a:p>
        </p:txBody>
      </p:sp>
      <p:sp>
        <p:nvSpPr>
          <p:cNvPr id="10" name="Picture Placeholder 6">
            <a:extLst>
              <a:ext uri="{FF2B5EF4-FFF2-40B4-BE49-F238E27FC236}">
                <a16:creationId xmlns:a16="http://schemas.microsoft.com/office/drawing/2014/main" id="{498EFFC6-47A8-C248-AF67-33A51B038851}"/>
              </a:ext>
            </a:extLst>
          </p:cNvPr>
          <p:cNvSpPr>
            <a:spLocks noGrp="1"/>
          </p:cNvSpPr>
          <p:nvPr>
            <p:ph type="pic" sz="quarter" idx="16"/>
          </p:nvPr>
        </p:nvSpPr>
        <p:spPr>
          <a:xfrm>
            <a:off x="8128000" y="3666067"/>
            <a:ext cx="3454400" cy="1981200"/>
          </a:xfrm>
          <a:prstGeom prst="rect">
            <a:avLst/>
          </a:prstGeom>
        </p:spPr>
        <p:txBody>
          <a:bodyPr/>
          <a:lstStyle>
            <a:lvl1pPr marL="0" indent="0">
              <a:buNone/>
              <a:defRPr sz="1600" b="0" i="0">
                <a:latin typeface="Calibri" panose="020F0502020204030204" pitchFamily="34" charset="0"/>
              </a:defRPr>
            </a:lvl1pPr>
          </a:lstStyle>
          <a:p>
            <a:r>
              <a:rPr lang="en-US" dirty="0"/>
              <a:t>Click icon to add picture</a:t>
            </a:r>
          </a:p>
        </p:txBody>
      </p:sp>
      <p:sp>
        <p:nvSpPr>
          <p:cNvPr id="11" name="Text Placeholder 13">
            <a:extLst>
              <a:ext uri="{FF2B5EF4-FFF2-40B4-BE49-F238E27FC236}">
                <a16:creationId xmlns:a16="http://schemas.microsoft.com/office/drawing/2014/main" id="{5327F1EC-8CEB-F348-A688-603CC6AF3B7E}"/>
              </a:ext>
            </a:extLst>
          </p:cNvPr>
          <p:cNvSpPr>
            <a:spLocks noGrp="1"/>
          </p:cNvSpPr>
          <p:nvPr>
            <p:ph type="body" sz="quarter" idx="17"/>
          </p:nvPr>
        </p:nvSpPr>
        <p:spPr>
          <a:xfrm>
            <a:off x="609600" y="32004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dirty="0"/>
              <a:t>Click to edit Master text styles</a:t>
            </a:r>
          </a:p>
        </p:txBody>
      </p:sp>
      <p:sp>
        <p:nvSpPr>
          <p:cNvPr id="12" name="Text Placeholder 13">
            <a:extLst>
              <a:ext uri="{FF2B5EF4-FFF2-40B4-BE49-F238E27FC236}">
                <a16:creationId xmlns:a16="http://schemas.microsoft.com/office/drawing/2014/main" id="{D8D84EB5-FEF7-D145-9924-EDC82C5DD725}"/>
              </a:ext>
            </a:extLst>
          </p:cNvPr>
          <p:cNvSpPr>
            <a:spLocks noGrp="1"/>
          </p:cNvSpPr>
          <p:nvPr>
            <p:ph type="body" sz="quarter" idx="18"/>
          </p:nvPr>
        </p:nvSpPr>
        <p:spPr>
          <a:xfrm>
            <a:off x="4470400" y="32004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dirty="0"/>
              <a:t>Click to edit Master text styles</a:t>
            </a:r>
          </a:p>
        </p:txBody>
      </p:sp>
      <p:sp>
        <p:nvSpPr>
          <p:cNvPr id="13" name="Text Placeholder 13">
            <a:extLst>
              <a:ext uri="{FF2B5EF4-FFF2-40B4-BE49-F238E27FC236}">
                <a16:creationId xmlns:a16="http://schemas.microsoft.com/office/drawing/2014/main" id="{73B743E4-6516-C94E-BADC-931FCAF3B346}"/>
              </a:ext>
            </a:extLst>
          </p:cNvPr>
          <p:cNvSpPr>
            <a:spLocks noGrp="1"/>
          </p:cNvSpPr>
          <p:nvPr>
            <p:ph type="body" sz="quarter" idx="19"/>
          </p:nvPr>
        </p:nvSpPr>
        <p:spPr>
          <a:xfrm>
            <a:off x="8150577" y="32004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dirty="0"/>
              <a:t>Click to edit Master text styles</a:t>
            </a:r>
          </a:p>
        </p:txBody>
      </p:sp>
      <p:sp>
        <p:nvSpPr>
          <p:cNvPr id="14" name="Text Placeholder 13">
            <a:extLst>
              <a:ext uri="{FF2B5EF4-FFF2-40B4-BE49-F238E27FC236}">
                <a16:creationId xmlns:a16="http://schemas.microsoft.com/office/drawing/2014/main" id="{FED4C7F5-70CF-2C4D-8AF3-4D76760714C7}"/>
              </a:ext>
            </a:extLst>
          </p:cNvPr>
          <p:cNvSpPr>
            <a:spLocks noGrp="1"/>
          </p:cNvSpPr>
          <p:nvPr>
            <p:ph type="body" sz="quarter" idx="20"/>
          </p:nvPr>
        </p:nvSpPr>
        <p:spPr>
          <a:xfrm>
            <a:off x="609600" y="57023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dirty="0"/>
              <a:t>Click to edit Master text styles</a:t>
            </a:r>
          </a:p>
        </p:txBody>
      </p:sp>
      <p:sp>
        <p:nvSpPr>
          <p:cNvPr id="15" name="Text Placeholder 13">
            <a:extLst>
              <a:ext uri="{FF2B5EF4-FFF2-40B4-BE49-F238E27FC236}">
                <a16:creationId xmlns:a16="http://schemas.microsoft.com/office/drawing/2014/main" id="{6B853D87-F6A1-6443-AB6D-6E9819089E0E}"/>
              </a:ext>
            </a:extLst>
          </p:cNvPr>
          <p:cNvSpPr>
            <a:spLocks noGrp="1"/>
          </p:cNvSpPr>
          <p:nvPr>
            <p:ph type="body" sz="quarter" idx="21"/>
          </p:nvPr>
        </p:nvSpPr>
        <p:spPr>
          <a:xfrm>
            <a:off x="4470400" y="57150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dirty="0"/>
              <a:t>Click to edit Master text styles</a:t>
            </a:r>
          </a:p>
        </p:txBody>
      </p:sp>
      <p:sp>
        <p:nvSpPr>
          <p:cNvPr id="16" name="Text Placeholder 13">
            <a:extLst>
              <a:ext uri="{FF2B5EF4-FFF2-40B4-BE49-F238E27FC236}">
                <a16:creationId xmlns:a16="http://schemas.microsoft.com/office/drawing/2014/main" id="{256BC893-7821-9640-98BC-FFCFED83EB9C}"/>
              </a:ext>
            </a:extLst>
          </p:cNvPr>
          <p:cNvSpPr>
            <a:spLocks noGrp="1"/>
          </p:cNvSpPr>
          <p:nvPr>
            <p:ph type="body" sz="quarter" idx="22"/>
          </p:nvPr>
        </p:nvSpPr>
        <p:spPr>
          <a:xfrm>
            <a:off x="8150577" y="57150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dirty="0"/>
              <a:t>Click to edit Master text styles</a:t>
            </a:r>
          </a:p>
        </p:txBody>
      </p:sp>
      <p:sp>
        <p:nvSpPr>
          <p:cNvPr id="19" name="Slide Number Placeholder 18">
            <a:extLst>
              <a:ext uri="{FF2B5EF4-FFF2-40B4-BE49-F238E27FC236}">
                <a16:creationId xmlns:a16="http://schemas.microsoft.com/office/drawing/2014/main" id="{02F90602-9DC6-3F4D-B178-EF64100603FB}"/>
              </a:ext>
            </a:extLst>
          </p:cNvPr>
          <p:cNvSpPr>
            <a:spLocks noGrp="1"/>
          </p:cNvSpPr>
          <p:nvPr>
            <p:ph type="sldNum" sz="quarter" idx="24"/>
          </p:nvPr>
        </p:nvSpPr>
        <p:spPr/>
        <p:txBody>
          <a:bodyPr/>
          <a:lstStyle/>
          <a:p>
            <a:fld id="{F0D23093-2AB0-F74C-B865-1A12A15B650E}" type="slidenum">
              <a:rPr lang="en-US" smtClean="0"/>
              <a:pPr/>
              <a:t>‹#›</a:t>
            </a:fld>
            <a:endParaRPr lang="en-US" dirty="0"/>
          </a:p>
        </p:txBody>
      </p:sp>
      <p:sp>
        <p:nvSpPr>
          <p:cNvPr id="21" name="Title 20">
            <a:extLst>
              <a:ext uri="{FF2B5EF4-FFF2-40B4-BE49-F238E27FC236}">
                <a16:creationId xmlns:a16="http://schemas.microsoft.com/office/drawing/2014/main" id="{774FC734-09F5-2F40-BB01-29D6BBF76E02}"/>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86498802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Logo Grid">
    <p:spTree>
      <p:nvGrpSpPr>
        <p:cNvPr id="1" name=""/>
        <p:cNvGrpSpPr/>
        <p:nvPr/>
      </p:nvGrpSpPr>
      <p:grpSpPr>
        <a:xfrm>
          <a:off x="0" y="0"/>
          <a:ext cx="0" cy="0"/>
          <a:chOff x="0" y="0"/>
          <a:chExt cx="0" cy="0"/>
        </a:xfrm>
      </p:grpSpPr>
      <p:sp>
        <p:nvSpPr>
          <p:cNvPr id="5" name="Picture Placeholder 5">
            <a:extLst>
              <a:ext uri="{FF2B5EF4-FFF2-40B4-BE49-F238E27FC236}">
                <a16:creationId xmlns:a16="http://schemas.microsoft.com/office/drawing/2014/main" id="{34EBE792-3674-F042-8191-29D73F7CA4C8}"/>
              </a:ext>
            </a:extLst>
          </p:cNvPr>
          <p:cNvSpPr>
            <a:spLocks noGrp="1"/>
          </p:cNvSpPr>
          <p:nvPr>
            <p:ph type="pic" sz="quarter" idx="10" hasCustomPrompt="1"/>
          </p:nvPr>
        </p:nvSpPr>
        <p:spPr>
          <a:xfrm>
            <a:off x="914400" y="1371600"/>
            <a:ext cx="1930400" cy="1295400"/>
          </a:xfrm>
          <a:prstGeom prst="rect">
            <a:avLst/>
          </a:prstGeom>
          <a:effectLst/>
        </p:spPr>
        <p:txBody>
          <a:bodyPr/>
          <a:lstStyle>
            <a:lvl1pPr marL="0" indent="0">
              <a:buFontTx/>
              <a:buNone/>
              <a:defRPr sz="1100" b="0" i="0" baseline="0">
                <a:latin typeface="Calibri" panose="020F0502020204030204" pitchFamily="34" charset="0"/>
              </a:defRPr>
            </a:lvl1pPr>
          </a:lstStyle>
          <a:p>
            <a:r>
              <a:rPr lang="en-US" dirty="0"/>
              <a:t>160x147 logo</a:t>
            </a:r>
          </a:p>
        </p:txBody>
      </p:sp>
      <p:sp>
        <p:nvSpPr>
          <p:cNvPr id="7" name="Picture Placeholder 5">
            <a:extLst>
              <a:ext uri="{FF2B5EF4-FFF2-40B4-BE49-F238E27FC236}">
                <a16:creationId xmlns:a16="http://schemas.microsoft.com/office/drawing/2014/main" id="{93ABDDAC-BA7B-4A4A-9D64-71FA88868E4B}"/>
              </a:ext>
            </a:extLst>
          </p:cNvPr>
          <p:cNvSpPr>
            <a:spLocks noGrp="1"/>
          </p:cNvSpPr>
          <p:nvPr>
            <p:ph type="pic" sz="quarter" idx="11" hasCustomPrompt="1"/>
          </p:nvPr>
        </p:nvSpPr>
        <p:spPr>
          <a:xfrm>
            <a:off x="914400" y="2895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8" name="Picture Placeholder 5">
            <a:extLst>
              <a:ext uri="{FF2B5EF4-FFF2-40B4-BE49-F238E27FC236}">
                <a16:creationId xmlns:a16="http://schemas.microsoft.com/office/drawing/2014/main" id="{BE481E25-6792-6B48-8A87-D3E9D1B2232D}"/>
              </a:ext>
            </a:extLst>
          </p:cNvPr>
          <p:cNvSpPr>
            <a:spLocks noGrp="1"/>
          </p:cNvSpPr>
          <p:nvPr>
            <p:ph type="pic" sz="quarter" idx="13" hasCustomPrompt="1"/>
          </p:nvPr>
        </p:nvSpPr>
        <p:spPr>
          <a:xfrm>
            <a:off x="914400" y="4419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9" name="Picture Placeholder 5">
            <a:extLst>
              <a:ext uri="{FF2B5EF4-FFF2-40B4-BE49-F238E27FC236}">
                <a16:creationId xmlns:a16="http://schemas.microsoft.com/office/drawing/2014/main" id="{D548604C-E487-1D4F-91AF-D210004A5189}"/>
              </a:ext>
            </a:extLst>
          </p:cNvPr>
          <p:cNvSpPr>
            <a:spLocks noGrp="1"/>
          </p:cNvSpPr>
          <p:nvPr>
            <p:ph type="pic" sz="quarter" idx="14" hasCustomPrompt="1"/>
          </p:nvPr>
        </p:nvSpPr>
        <p:spPr>
          <a:xfrm>
            <a:off x="3759200" y="1371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0" name="Picture Placeholder 5">
            <a:extLst>
              <a:ext uri="{FF2B5EF4-FFF2-40B4-BE49-F238E27FC236}">
                <a16:creationId xmlns:a16="http://schemas.microsoft.com/office/drawing/2014/main" id="{7624EDF6-2365-2545-8099-338237F309C3}"/>
              </a:ext>
            </a:extLst>
          </p:cNvPr>
          <p:cNvSpPr>
            <a:spLocks noGrp="1"/>
          </p:cNvSpPr>
          <p:nvPr>
            <p:ph type="pic" sz="quarter" idx="15" hasCustomPrompt="1"/>
          </p:nvPr>
        </p:nvSpPr>
        <p:spPr>
          <a:xfrm>
            <a:off x="3759200" y="2895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1" name="Picture Placeholder 5">
            <a:extLst>
              <a:ext uri="{FF2B5EF4-FFF2-40B4-BE49-F238E27FC236}">
                <a16:creationId xmlns:a16="http://schemas.microsoft.com/office/drawing/2014/main" id="{0D36446A-2E05-9F4F-83D7-905FD354E021}"/>
              </a:ext>
            </a:extLst>
          </p:cNvPr>
          <p:cNvSpPr>
            <a:spLocks noGrp="1"/>
          </p:cNvSpPr>
          <p:nvPr>
            <p:ph type="pic" sz="quarter" idx="16" hasCustomPrompt="1"/>
          </p:nvPr>
        </p:nvSpPr>
        <p:spPr>
          <a:xfrm>
            <a:off x="3759200" y="4419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2" name="Picture Placeholder 5">
            <a:extLst>
              <a:ext uri="{FF2B5EF4-FFF2-40B4-BE49-F238E27FC236}">
                <a16:creationId xmlns:a16="http://schemas.microsoft.com/office/drawing/2014/main" id="{BBC79A31-D13D-4C49-88CC-6B949DE06C2C}"/>
              </a:ext>
            </a:extLst>
          </p:cNvPr>
          <p:cNvSpPr>
            <a:spLocks noGrp="1"/>
          </p:cNvSpPr>
          <p:nvPr>
            <p:ph type="pic" sz="quarter" idx="17" hasCustomPrompt="1"/>
          </p:nvPr>
        </p:nvSpPr>
        <p:spPr>
          <a:xfrm>
            <a:off x="6604000" y="1371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3" name="Picture Placeholder 5">
            <a:extLst>
              <a:ext uri="{FF2B5EF4-FFF2-40B4-BE49-F238E27FC236}">
                <a16:creationId xmlns:a16="http://schemas.microsoft.com/office/drawing/2014/main" id="{CFF59C9F-D752-594A-A821-7BDA91DA3749}"/>
              </a:ext>
            </a:extLst>
          </p:cNvPr>
          <p:cNvSpPr>
            <a:spLocks noGrp="1"/>
          </p:cNvSpPr>
          <p:nvPr>
            <p:ph type="pic" sz="quarter" idx="18" hasCustomPrompt="1"/>
          </p:nvPr>
        </p:nvSpPr>
        <p:spPr>
          <a:xfrm>
            <a:off x="6604000" y="2895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4" name="Picture Placeholder 5">
            <a:extLst>
              <a:ext uri="{FF2B5EF4-FFF2-40B4-BE49-F238E27FC236}">
                <a16:creationId xmlns:a16="http://schemas.microsoft.com/office/drawing/2014/main" id="{254F3492-5AA9-9249-B742-69BFC01BE9E2}"/>
              </a:ext>
            </a:extLst>
          </p:cNvPr>
          <p:cNvSpPr>
            <a:spLocks noGrp="1"/>
          </p:cNvSpPr>
          <p:nvPr>
            <p:ph type="pic" sz="quarter" idx="19" hasCustomPrompt="1"/>
          </p:nvPr>
        </p:nvSpPr>
        <p:spPr>
          <a:xfrm>
            <a:off x="6604000" y="4419600"/>
            <a:ext cx="1930400" cy="1295400"/>
          </a:xfrm>
          <a:prstGeom prst="rect">
            <a:avLst/>
          </a:prstGeom>
          <a:effectLst/>
        </p:spPr>
        <p:txBody>
          <a:bodyPr/>
          <a:lstStyle>
            <a:lvl1pPr marL="0" indent="0">
              <a:buFontTx/>
              <a:buNone/>
              <a:defRPr sz="1100" b="0" i="0">
                <a:latin typeface="Calibri" panose="020F0502020204030204" pitchFamily="34" charset="0"/>
              </a:defRPr>
            </a:lvl1pPr>
          </a:lstStyle>
          <a:p>
            <a:r>
              <a:rPr lang="en-US" dirty="0"/>
              <a:t>160x147 logo</a:t>
            </a:r>
          </a:p>
        </p:txBody>
      </p:sp>
      <p:sp>
        <p:nvSpPr>
          <p:cNvPr id="15" name="Picture Placeholder 5">
            <a:extLst>
              <a:ext uri="{FF2B5EF4-FFF2-40B4-BE49-F238E27FC236}">
                <a16:creationId xmlns:a16="http://schemas.microsoft.com/office/drawing/2014/main" id="{C51E22CD-7582-9D41-A0FC-914A34BF189E}"/>
              </a:ext>
            </a:extLst>
          </p:cNvPr>
          <p:cNvSpPr>
            <a:spLocks noGrp="1"/>
          </p:cNvSpPr>
          <p:nvPr>
            <p:ph type="pic" sz="quarter" idx="20" hasCustomPrompt="1"/>
          </p:nvPr>
        </p:nvSpPr>
        <p:spPr>
          <a:xfrm>
            <a:off x="9245600" y="1371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6" name="Picture Placeholder 5">
            <a:extLst>
              <a:ext uri="{FF2B5EF4-FFF2-40B4-BE49-F238E27FC236}">
                <a16:creationId xmlns:a16="http://schemas.microsoft.com/office/drawing/2014/main" id="{3D0B9166-BA76-6544-89C3-4C8B4A739F73}"/>
              </a:ext>
            </a:extLst>
          </p:cNvPr>
          <p:cNvSpPr>
            <a:spLocks noGrp="1"/>
          </p:cNvSpPr>
          <p:nvPr>
            <p:ph type="pic" sz="quarter" idx="21" hasCustomPrompt="1"/>
          </p:nvPr>
        </p:nvSpPr>
        <p:spPr>
          <a:xfrm>
            <a:off x="9245600" y="2895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7" name="Picture Placeholder 5">
            <a:extLst>
              <a:ext uri="{FF2B5EF4-FFF2-40B4-BE49-F238E27FC236}">
                <a16:creationId xmlns:a16="http://schemas.microsoft.com/office/drawing/2014/main" id="{537026EB-3BFB-0947-A881-5729F13CFA4E}"/>
              </a:ext>
            </a:extLst>
          </p:cNvPr>
          <p:cNvSpPr>
            <a:spLocks noGrp="1"/>
          </p:cNvSpPr>
          <p:nvPr>
            <p:ph type="pic" sz="quarter" idx="22" hasCustomPrompt="1"/>
          </p:nvPr>
        </p:nvSpPr>
        <p:spPr>
          <a:xfrm>
            <a:off x="9245600" y="4419600"/>
            <a:ext cx="1930400" cy="1295400"/>
          </a:xfrm>
          <a:prstGeom prst="rect">
            <a:avLst/>
          </a:prstGeom>
          <a:effectLst/>
        </p:spPr>
        <p:txBody>
          <a:bodyPr/>
          <a:lstStyle>
            <a:lvl1pPr marL="0" indent="0">
              <a:buFontTx/>
              <a:buNone/>
              <a:defRPr sz="1100" b="0" i="0">
                <a:latin typeface="Calibri" panose="020F0502020204030204" pitchFamily="34" charset="0"/>
              </a:defRPr>
            </a:lvl1pPr>
          </a:lstStyle>
          <a:p>
            <a:r>
              <a:rPr lang="en-US" dirty="0"/>
              <a:t>160x147 logo</a:t>
            </a:r>
          </a:p>
        </p:txBody>
      </p:sp>
      <p:sp>
        <p:nvSpPr>
          <p:cNvPr id="19" name="Slide Number Placeholder 18">
            <a:extLst>
              <a:ext uri="{FF2B5EF4-FFF2-40B4-BE49-F238E27FC236}">
                <a16:creationId xmlns:a16="http://schemas.microsoft.com/office/drawing/2014/main" id="{1D9580FA-CA76-994A-9775-1D87D5927DBD}"/>
              </a:ext>
            </a:extLst>
          </p:cNvPr>
          <p:cNvSpPr>
            <a:spLocks noGrp="1"/>
          </p:cNvSpPr>
          <p:nvPr>
            <p:ph type="sldNum" sz="quarter" idx="24"/>
          </p:nvPr>
        </p:nvSpPr>
        <p:spPr/>
        <p:txBody>
          <a:bodyPr/>
          <a:lstStyle/>
          <a:p>
            <a:fld id="{F0D23093-2AB0-F74C-B865-1A12A15B650E}" type="slidenum">
              <a:rPr lang="en-US" smtClean="0"/>
              <a:pPr/>
              <a:t>‹#›</a:t>
            </a:fld>
            <a:endParaRPr lang="en-US" dirty="0"/>
          </a:p>
        </p:txBody>
      </p:sp>
      <p:sp>
        <p:nvSpPr>
          <p:cNvPr id="21" name="Title 20">
            <a:extLst>
              <a:ext uri="{FF2B5EF4-FFF2-40B4-BE49-F238E27FC236}">
                <a16:creationId xmlns:a16="http://schemas.microsoft.com/office/drawing/2014/main" id="{C81C7F89-740B-3143-8447-70CC02F636A7}"/>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57198871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Presenter Divider">
    <p:spTree>
      <p:nvGrpSpPr>
        <p:cNvPr id="1" name=""/>
        <p:cNvGrpSpPr/>
        <p:nvPr/>
      </p:nvGrpSpPr>
      <p:grpSpPr>
        <a:xfrm>
          <a:off x="0" y="0"/>
          <a:ext cx="0" cy="0"/>
          <a:chOff x="0" y="0"/>
          <a:chExt cx="0" cy="0"/>
        </a:xfrm>
      </p:grpSpPr>
      <p:pic>
        <p:nvPicPr>
          <p:cNvPr id="4" name="Picture 3" descr="A picture containing drawing&#10;&#10;Description automatically generated">
            <a:extLst>
              <a:ext uri="{FF2B5EF4-FFF2-40B4-BE49-F238E27FC236}">
                <a16:creationId xmlns:a16="http://schemas.microsoft.com/office/drawing/2014/main" id="{816828D9-C361-48CA-8369-9240CE2D679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0" name="Text Placeholder 9">
            <a:extLst>
              <a:ext uri="{FF2B5EF4-FFF2-40B4-BE49-F238E27FC236}">
                <a16:creationId xmlns:a16="http://schemas.microsoft.com/office/drawing/2014/main" id="{23B808CC-F74C-B743-BAB4-F4C99E195655}"/>
              </a:ext>
            </a:extLst>
          </p:cNvPr>
          <p:cNvSpPr>
            <a:spLocks noGrp="1"/>
          </p:cNvSpPr>
          <p:nvPr userDrawn="1">
            <p:ph type="body" sz="quarter" idx="10"/>
          </p:nvPr>
        </p:nvSpPr>
        <p:spPr>
          <a:xfrm>
            <a:off x="6416675" y="2520950"/>
            <a:ext cx="5394325" cy="1449388"/>
          </a:xfrm>
          <a:prstGeom prst="rect">
            <a:avLst/>
          </a:prstGeom>
        </p:spPr>
        <p:txBody>
          <a:bodyPr>
            <a:normAutofit/>
          </a:bodyPr>
          <a:lstStyle>
            <a:lvl1pPr marL="0" indent="0">
              <a:buNone/>
              <a:defRPr sz="3600" b="1" i="0">
                <a:solidFill>
                  <a:schemeClr val="tx1"/>
                </a:solidFill>
                <a:latin typeface="Calibri" panose="020F0502020204030204" pitchFamily="34" charset="0"/>
              </a:defRPr>
            </a:lvl1pPr>
            <a:lvl2pPr marL="230188" indent="0">
              <a:buNone/>
              <a:defRPr>
                <a:solidFill>
                  <a:schemeClr val="bg1"/>
                </a:solidFill>
              </a:defRPr>
            </a:lvl2pPr>
            <a:lvl3pPr marL="457200" indent="0">
              <a:buNone/>
              <a:defRPr>
                <a:solidFill>
                  <a:schemeClr val="bg1"/>
                </a:solidFill>
              </a:defRPr>
            </a:lvl3pPr>
            <a:lvl4pPr marL="746125" indent="0">
              <a:buNone/>
              <a:defRPr>
                <a:solidFill>
                  <a:schemeClr val="bg1"/>
                </a:solidFill>
              </a:defRPr>
            </a:lvl4pPr>
            <a:lvl5pPr marL="969962" indent="0">
              <a:buNone/>
              <a:defRPr>
                <a:solidFill>
                  <a:schemeClr val="bg1"/>
                </a:solidFill>
              </a:defRPr>
            </a:lvl5pPr>
          </a:lstStyle>
          <a:p>
            <a:pPr lvl="0"/>
            <a:endParaRPr lang="en-US" dirty="0"/>
          </a:p>
        </p:txBody>
      </p:sp>
      <p:sp>
        <p:nvSpPr>
          <p:cNvPr id="13" name="Text Placeholder 9">
            <a:extLst>
              <a:ext uri="{FF2B5EF4-FFF2-40B4-BE49-F238E27FC236}">
                <a16:creationId xmlns:a16="http://schemas.microsoft.com/office/drawing/2014/main" id="{9AFE08CF-AC0B-7143-9A94-E8A35CBC7D4B}"/>
              </a:ext>
            </a:extLst>
          </p:cNvPr>
          <p:cNvSpPr>
            <a:spLocks noGrp="1"/>
          </p:cNvSpPr>
          <p:nvPr userDrawn="1">
            <p:ph type="body" sz="quarter" idx="12"/>
          </p:nvPr>
        </p:nvSpPr>
        <p:spPr>
          <a:xfrm>
            <a:off x="6416675" y="4141788"/>
            <a:ext cx="5394325" cy="848315"/>
          </a:xfrm>
          <a:prstGeom prst="rect">
            <a:avLst/>
          </a:prstGeom>
        </p:spPr>
        <p:txBody>
          <a:bodyPr anchor="t">
            <a:normAutofit/>
          </a:bodyPr>
          <a:lstStyle>
            <a:lvl1pPr marL="0" indent="0">
              <a:buNone/>
              <a:defRPr sz="2000" b="0" i="0">
                <a:solidFill>
                  <a:schemeClr val="tx1"/>
                </a:solidFill>
                <a:latin typeface="Calibri" panose="020F0502020204030204" pitchFamily="34" charset="0"/>
              </a:defRPr>
            </a:lvl1pPr>
            <a:lvl2pPr marL="230188" indent="0">
              <a:buNone/>
              <a:defRPr>
                <a:solidFill>
                  <a:schemeClr val="bg1"/>
                </a:solidFill>
              </a:defRPr>
            </a:lvl2pPr>
            <a:lvl3pPr marL="457200" indent="0">
              <a:buNone/>
              <a:defRPr>
                <a:solidFill>
                  <a:schemeClr val="bg1"/>
                </a:solidFill>
              </a:defRPr>
            </a:lvl3pPr>
            <a:lvl4pPr marL="746125" indent="0">
              <a:buNone/>
              <a:defRPr>
                <a:solidFill>
                  <a:schemeClr val="bg1"/>
                </a:solidFill>
              </a:defRPr>
            </a:lvl4pPr>
            <a:lvl5pPr marL="969962" indent="0">
              <a:buNone/>
              <a:defRPr>
                <a:solidFill>
                  <a:schemeClr val="bg1"/>
                </a:solidFill>
              </a:defRPr>
            </a:lvl5pPr>
          </a:lstStyle>
          <a:p>
            <a:pPr lvl="0"/>
            <a:endParaRPr lang="en-US" dirty="0"/>
          </a:p>
        </p:txBody>
      </p:sp>
    </p:spTree>
    <p:extLst>
      <p:ext uri="{BB962C8B-B14F-4D97-AF65-F5344CB8AC3E}">
        <p14:creationId xmlns:p14="http://schemas.microsoft.com/office/powerpoint/2010/main" val="158079235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orient="horz" pos="1580" userDrawn="1">
          <p15:clr>
            <a:srgbClr val="FBAE40"/>
          </p15:clr>
        </p15:guide>
        <p15:guide id="2" orient="horz" pos="2609"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Divider Slide">
    <p:spTree>
      <p:nvGrpSpPr>
        <p:cNvPr id="1" name=""/>
        <p:cNvGrpSpPr/>
        <p:nvPr/>
      </p:nvGrpSpPr>
      <p:grpSpPr>
        <a:xfrm>
          <a:off x="0" y="0"/>
          <a:ext cx="0" cy="0"/>
          <a:chOff x="0" y="0"/>
          <a:chExt cx="0" cy="0"/>
        </a:xfrm>
      </p:grpSpPr>
      <p:pic>
        <p:nvPicPr>
          <p:cNvPr id="4" name="Picture 3" descr="A close up of a logo&#10;&#10;Description automatically generated">
            <a:extLst>
              <a:ext uri="{FF2B5EF4-FFF2-40B4-BE49-F238E27FC236}">
                <a16:creationId xmlns:a16="http://schemas.microsoft.com/office/drawing/2014/main" id="{2A8321BE-9568-4CAB-A8C0-D5C0318B2A3B}"/>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0" name="Text Placeholder 9">
            <a:extLst>
              <a:ext uri="{FF2B5EF4-FFF2-40B4-BE49-F238E27FC236}">
                <a16:creationId xmlns:a16="http://schemas.microsoft.com/office/drawing/2014/main" id="{23B808CC-F74C-B743-BAB4-F4C99E195655}"/>
              </a:ext>
            </a:extLst>
          </p:cNvPr>
          <p:cNvSpPr>
            <a:spLocks noGrp="1"/>
          </p:cNvSpPr>
          <p:nvPr userDrawn="1">
            <p:ph type="body" sz="quarter" idx="10"/>
          </p:nvPr>
        </p:nvSpPr>
        <p:spPr>
          <a:xfrm>
            <a:off x="6416675" y="2520950"/>
            <a:ext cx="5394325" cy="1449388"/>
          </a:xfrm>
          <a:prstGeom prst="rect">
            <a:avLst/>
          </a:prstGeom>
        </p:spPr>
        <p:txBody>
          <a:bodyPr>
            <a:normAutofit/>
          </a:bodyPr>
          <a:lstStyle>
            <a:lvl1pPr marL="0" indent="0">
              <a:buNone/>
              <a:defRPr sz="3600" b="1" i="0">
                <a:solidFill>
                  <a:schemeClr val="tx1"/>
                </a:solidFill>
                <a:latin typeface="Calibri" panose="020F0502020204030204" pitchFamily="34" charset="0"/>
              </a:defRPr>
            </a:lvl1pPr>
            <a:lvl2pPr marL="230188" indent="0">
              <a:buNone/>
              <a:defRPr>
                <a:solidFill>
                  <a:schemeClr val="bg1"/>
                </a:solidFill>
              </a:defRPr>
            </a:lvl2pPr>
            <a:lvl3pPr marL="457200" indent="0">
              <a:buNone/>
              <a:defRPr>
                <a:solidFill>
                  <a:schemeClr val="bg1"/>
                </a:solidFill>
              </a:defRPr>
            </a:lvl3pPr>
            <a:lvl4pPr marL="746125" indent="0">
              <a:buNone/>
              <a:defRPr>
                <a:solidFill>
                  <a:schemeClr val="bg1"/>
                </a:solidFill>
              </a:defRPr>
            </a:lvl4pPr>
            <a:lvl5pPr marL="969962" indent="0">
              <a:buNone/>
              <a:defRPr>
                <a:solidFill>
                  <a:schemeClr val="bg1"/>
                </a:solidFill>
              </a:defRPr>
            </a:lvl5pPr>
          </a:lstStyle>
          <a:p>
            <a:pPr lvl="0"/>
            <a:endParaRPr lang="en-US" dirty="0"/>
          </a:p>
        </p:txBody>
      </p:sp>
      <p:sp>
        <p:nvSpPr>
          <p:cNvPr id="13" name="Text Placeholder 9">
            <a:extLst>
              <a:ext uri="{FF2B5EF4-FFF2-40B4-BE49-F238E27FC236}">
                <a16:creationId xmlns:a16="http://schemas.microsoft.com/office/drawing/2014/main" id="{9AFE08CF-AC0B-7143-9A94-E8A35CBC7D4B}"/>
              </a:ext>
            </a:extLst>
          </p:cNvPr>
          <p:cNvSpPr>
            <a:spLocks noGrp="1"/>
          </p:cNvSpPr>
          <p:nvPr userDrawn="1">
            <p:ph type="body" sz="quarter" idx="12"/>
          </p:nvPr>
        </p:nvSpPr>
        <p:spPr>
          <a:xfrm>
            <a:off x="6416675" y="4155982"/>
            <a:ext cx="5394325" cy="848315"/>
          </a:xfrm>
          <a:prstGeom prst="rect">
            <a:avLst/>
          </a:prstGeom>
        </p:spPr>
        <p:txBody>
          <a:bodyPr anchor="t">
            <a:normAutofit/>
          </a:bodyPr>
          <a:lstStyle>
            <a:lvl1pPr marL="0" indent="0">
              <a:buNone/>
              <a:defRPr sz="2000" b="0" i="0">
                <a:solidFill>
                  <a:schemeClr val="tx1"/>
                </a:solidFill>
                <a:latin typeface="Calibri" panose="020F0502020204030204" pitchFamily="34" charset="0"/>
              </a:defRPr>
            </a:lvl1pPr>
            <a:lvl2pPr marL="230188" indent="0">
              <a:buNone/>
              <a:defRPr>
                <a:solidFill>
                  <a:schemeClr val="bg1"/>
                </a:solidFill>
              </a:defRPr>
            </a:lvl2pPr>
            <a:lvl3pPr marL="457200" indent="0">
              <a:buNone/>
              <a:defRPr>
                <a:solidFill>
                  <a:schemeClr val="bg1"/>
                </a:solidFill>
              </a:defRPr>
            </a:lvl3pPr>
            <a:lvl4pPr marL="746125" indent="0">
              <a:buNone/>
              <a:defRPr>
                <a:solidFill>
                  <a:schemeClr val="bg1"/>
                </a:solidFill>
              </a:defRPr>
            </a:lvl4pPr>
            <a:lvl5pPr marL="969962" indent="0">
              <a:buNone/>
              <a:defRPr>
                <a:solidFill>
                  <a:schemeClr val="bg1"/>
                </a:solidFill>
              </a:defRPr>
            </a:lvl5pPr>
          </a:lstStyle>
          <a:p>
            <a:pPr lvl="0"/>
            <a:endParaRPr lang="en-US" dirty="0"/>
          </a:p>
        </p:txBody>
      </p:sp>
    </p:spTree>
    <p:extLst>
      <p:ext uri="{BB962C8B-B14F-4D97-AF65-F5344CB8AC3E}">
        <p14:creationId xmlns:p14="http://schemas.microsoft.com/office/powerpoint/2010/main" val="85355835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orient="horz" pos="2613"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1_Presenter Divider">
    <p:spTree>
      <p:nvGrpSpPr>
        <p:cNvPr id="1" name=""/>
        <p:cNvGrpSpPr/>
        <p:nvPr/>
      </p:nvGrpSpPr>
      <p:grpSpPr>
        <a:xfrm>
          <a:off x="0" y="0"/>
          <a:ext cx="0" cy="0"/>
          <a:chOff x="0" y="0"/>
          <a:chExt cx="0" cy="0"/>
        </a:xfrm>
      </p:grpSpPr>
      <p:pic>
        <p:nvPicPr>
          <p:cNvPr id="3" name="Picture 2" descr="A close up of a person&#10;&#10;Description automatically generated">
            <a:extLst>
              <a:ext uri="{FF2B5EF4-FFF2-40B4-BE49-F238E27FC236}">
                <a16:creationId xmlns:a16="http://schemas.microsoft.com/office/drawing/2014/main" id="{6F1426FC-4840-4FE4-AD63-9CFE41B2BEC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9" name="Text Placeholder 9">
            <a:extLst>
              <a:ext uri="{FF2B5EF4-FFF2-40B4-BE49-F238E27FC236}">
                <a16:creationId xmlns:a16="http://schemas.microsoft.com/office/drawing/2014/main" id="{FFE471EC-4756-5A46-8A91-EE7656DE169F}"/>
              </a:ext>
            </a:extLst>
          </p:cNvPr>
          <p:cNvSpPr>
            <a:spLocks noGrp="1"/>
          </p:cNvSpPr>
          <p:nvPr>
            <p:ph type="body" sz="quarter" idx="10"/>
          </p:nvPr>
        </p:nvSpPr>
        <p:spPr>
          <a:xfrm>
            <a:off x="594995" y="976133"/>
            <a:ext cx="5394325" cy="1449388"/>
          </a:xfrm>
          <a:prstGeom prst="rect">
            <a:avLst/>
          </a:prstGeom>
        </p:spPr>
        <p:txBody>
          <a:bodyPr>
            <a:normAutofit/>
          </a:bodyPr>
          <a:lstStyle>
            <a:lvl1pPr marL="0" indent="0">
              <a:buNone/>
              <a:defRPr sz="3600" b="1" i="0">
                <a:solidFill>
                  <a:schemeClr val="tx1"/>
                </a:solidFill>
                <a:latin typeface="Calibri" panose="020F0502020204030204" pitchFamily="34" charset="0"/>
              </a:defRPr>
            </a:lvl1pPr>
            <a:lvl2pPr marL="230188" indent="0">
              <a:buNone/>
              <a:defRPr>
                <a:solidFill>
                  <a:schemeClr val="bg1"/>
                </a:solidFill>
              </a:defRPr>
            </a:lvl2pPr>
            <a:lvl3pPr marL="457200" indent="0">
              <a:buNone/>
              <a:defRPr>
                <a:solidFill>
                  <a:schemeClr val="bg1"/>
                </a:solidFill>
              </a:defRPr>
            </a:lvl3pPr>
            <a:lvl4pPr marL="746125" indent="0">
              <a:buNone/>
              <a:defRPr>
                <a:solidFill>
                  <a:schemeClr val="bg1"/>
                </a:solidFill>
              </a:defRPr>
            </a:lvl4pPr>
            <a:lvl5pPr marL="969962" indent="0">
              <a:buNone/>
              <a:defRPr>
                <a:solidFill>
                  <a:schemeClr val="bg1"/>
                </a:solidFill>
              </a:defRPr>
            </a:lvl5pPr>
          </a:lstStyle>
          <a:p>
            <a:pPr lvl="0"/>
            <a:endParaRPr lang="en-US" dirty="0"/>
          </a:p>
        </p:txBody>
      </p:sp>
      <p:sp>
        <p:nvSpPr>
          <p:cNvPr id="20" name="Text Placeholder 9">
            <a:extLst>
              <a:ext uri="{FF2B5EF4-FFF2-40B4-BE49-F238E27FC236}">
                <a16:creationId xmlns:a16="http://schemas.microsoft.com/office/drawing/2014/main" id="{BB87891C-26C4-D547-ADE0-47DD9B781B07}"/>
              </a:ext>
            </a:extLst>
          </p:cNvPr>
          <p:cNvSpPr>
            <a:spLocks noGrp="1"/>
          </p:cNvSpPr>
          <p:nvPr>
            <p:ph type="body" sz="quarter" idx="12"/>
          </p:nvPr>
        </p:nvSpPr>
        <p:spPr>
          <a:xfrm>
            <a:off x="594995" y="2611165"/>
            <a:ext cx="5394325" cy="848315"/>
          </a:xfrm>
          <a:prstGeom prst="rect">
            <a:avLst/>
          </a:prstGeom>
        </p:spPr>
        <p:txBody>
          <a:bodyPr anchor="t">
            <a:normAutofit/>
          </a:bodyPr>
          <a:lstStyle>
            <a:lvl1pPr marL="0" indent="0">
              <a:buNone/>
              <a:defRPr sz="2000" b="0" i="0">
                <a:solidFill>
                  <a:schemeClr val="tx1"/>
                </a:solidFill>
                <a:latin typeface="Calibri" panose="020F0502020204030204" pitchFamily="34" charset="0"/>
              </a:defRPr>
            </a:lvl1pPr>
            <a:lvl2pPr marL="230188" indent="0">
              <a:buNone/>
              <a:defRPr>
                <a:solidFill>
                  <a:schemeClr val="bg1"/>
                </a:solidFill>
              </a:defRPr>
            </a:lvl2pPr>
            <a:lvl3pPr marL="457200" indent="0">
              <a:buNone/>
              <a:defRPr>
                <a:solidFill>
                  <a:schemeClr val="bg1"/>
                </a:solidFill>
              </a:defRPr>
            </a:lvl3pPr>
            <a:lvl4pPr marL="746125" indent="0">
              <a:buNone/>
              <a:defRPr>
                <a:solidFill>
                  <a:schemeClr val="bg1"/>
                </a:solidFill>
              </a:defRPr>
            </a:lvl4pPr>
            <a:lvl5pPr marL="969962" indent="0">
              <a:buNone/>
              <a:defRPr>
                <a:solidFill>
                  <a:schemeClr val="bg1"/>
                </a:solidFill>
              </a:defRPr>
            </a:lvl5pPr>
          </a:lstStyle>
          <a:p>
            <a:pPr lvl="0"/>
            <a:endParaRPr lang="en-US" dirty="0"/>
          </a:p>
        </p:txBody>
      </p:sp>
    </p:spTree>
    <p:extLst>
      <p:ext uri="{BB962C8B-B14F-4D97-AF65-F5344CB8AC3E}">
        <p14:creationId xmlns:p14="http://schemas.microsoft.com/office/powerpoint/2010/main" val="285802995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Closing Slide">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9F46A438-A6DD-9A4D-9633-A82F4BA46D0B}"/>
              </a:ext>
            </a:extLst>
          </p:cNvPr>
          <p:cNvPicPr>
            <a:picLocks noChangeAspect="1"/>
          </p:cNvPicPr>
          <p:nvPr userDrawn="1"/>
        </p:nvPicPr>
        <p:blipFill rotWithShape="1">
          <a:blip r:embed="rId2" cstate="email">
            <a:extLst>
              <a:ext uri="{28A0092B-C50C-407E-A947-70E740481C1C}">
                <a14:useLocalDpi xmlns:a14="http://schemas.microsoft.com/office/drawing/2010/main" val="0"/>
              </a:ext>
            </a:extLst>
          </a:blip>
          <a:srcRect/>
          <a:stretch/>
        </p:blipFill>
        <p:spPr>
          <a:xfrm>
            <a:off x="4635795" y="479973"/>
            <a:ext cx="7556205" cy="6378027"/>
          </a:xfrm>
          <a:prstGeom prst="rect">
            <a:avLst/>
          </a:prstGeom>
        </p:spPr>
      </p:pic>
      <p:pic>
        <p:nvPicPr>
          <p:cNvPr id="9" name="Picture 8">
            <a:extLst>
              <a:ext uri="{FF2B5EF4-FFF2-40B4-BE49-F238E27FC236}">
                <a16:creationId xmlns:a16="http://schemas.microsoft.com/office/drawing/2014/main" id="{B45EF558-9B78-CA48-A7D1-7E767A41BD75}"/>
              </a:ext>
            </a:extLst>
          </p:cNvPr>
          <p:cNvPicPr>
            <a:picLocks noChangeAspect="1"/>
          </p:cNvPicPr>
          <p:nvPr userDrawn="1"/>
        </p:nvPicPr>
        <p:blipFill rotWithShape="1">
          <a:blip r:embed="rId3" cstate="email">
            <a:extLst>
              <a:ext uri="{28A0092B-C50C-407E-A947-70E740481C1C}">
                <a14:useLocalDpi xmlns:a14="http://schemas.microsoft.com/office/drawing/2010/main" val="0"/>
              </a:ext>
            </a:extLst>
          </a:blip>
          <a:srcRect/>
          <a:stretch/>
        </p:blipFill>
        <p:spPr>
          <a:xfrm>
            <a:off x="627321" y="2844383"/>
            <a:ext cx="3487479" cy="1169233"/>
          </a:xfrm>
          <a:prstGeom prst="rect">
            <a:avLst/>
          </a:prstGeom>
        </p:spPr>
      </p:pic>
    </p:spTree>
    <p:extLst>
      <p:ext uri="{BB962C8B-B14F-4D97-AF65-F5344CB8AC3E}">
        <p14:creationId xmlns:p14="http://schemas.microsoft.com/office/powerpoint/2010/main" val="8437840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cSld name="Section Header">
    <p:spTree>
      <p:nvGrpSpPr>
        <p:cNvPr id="1" name=""/>
        <p:cNvGrpSpPr/>
        <p:nvPr/>
      </p:nvGrpSpPr>
      <p:grpSpPr>
        <a:xfrm>
          <a:off x="0" y="0"/>
          <a:ext cx="0" cy="0"/>
          <a:chOff x="0" y="0"/>
          <a:chExt cx="0" cy="0"/>
        </a:xfrm>
      </p:grpSpPr>
      <p:sp>
        <p:nvSpPr>
          <p:cNvPr id="9" name="Rectangle 8"/>
          <p:cNvSpPr/>
          <p:nvPr/>
        </p:nvSpPr>
        <p:spPr>
          <a:xfrm>
            <a:off x="254953" y="262785"/>
            <a:ext cx="11683049" cy="6332433"/>
          </a:xfrm>
          <a:prstGeom prst="rect">
            <a:avLst/>
          </a:prstGeom>
          <a:solidFill>
            <a:srgbClr val="F5F5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10" name="Rectangle 9"/>
          <p:cNvSpPr/>
          <p:nvPr/>
        </p:nvSpPr>
        <p:spPr bwMode="blackWhite">
          <a:xfrm>
            <a:off x="254951" y="262785"/>
            <a:ext cx="11682101" cy="2072643"/>
          </a:xfrm>
          <a:prstGeom prst="rect">
            <a:avLst/>
          </a:prstGeom>
          <a:solidFill>
            <a:srgbClr val="1995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2" name="Title 1"/>
          <p:cNvSpPr>
            <a:spLocks noGrp="1"/>
          </p:cNvSpPr>
          <p:nvPr>
            <p:ph type="title"/>
          </p:nvPr>
        </p:nvSpPr>
        <p:spPr>
          <a:xfrm>
            <a:off x="521208" y="1536192"/>
            <a:ext cx="6876288" cy="640080"/>
          </a:xfrm>
        </p:spPr>
        <p:txBody>
          <a:bodyPr>
            <a:normAutofit/>
          </a:bodyPr>
          <a:lstStyle>
            <a:lvl1pPr>
              <a:defRPr sz="3600">
                <a:solidFill>
                  <a:schemeClr val="bg1"/>
                </a:solidFill>
              </a:defRPr>
            </a:lvl1pPr>
          </a:lstStyle>
          <a:p>
            <a:r>
              <a:rPr lang="en-US"/>
              <a:t>Click to edit Master title style</a:t>
            </a:r>
            <a:endParaRPr lang="en-US" dirty="0"/>
          </a:p>
        </p:txBody>
      </p:sp>
      <p:sp>
        <p:nvSpPr>
          <p:cNvPr id="7" name="Content Placeholder 6"/>
          <p:cNvSpPr>
            <a:spLocks noGrp="1"/>
          </p:cNvSpPr>
          <p:nvPr>
            <p:ph sz="quarter" idx="13"/>
          </p:nvPr>
        </p:nvSpPr>
        <p:spPr>
          <a:xfrm>
            <a:off x="539496" y="2560320"/>
            <a:ext cx="9445752" cy="3977640"/>
          </a:xfrm>
        </p:spPr>
        <p:txBody>
          <a:bodyPr vert="horz" lIns="91440" tIns="45720" rIns="91440" bIns="45720" rtlCol="0">
            <a:normAutofit/>
          </a:bodyPr>
          <a:lstStyle>
            <a:lvl1pPr>
              <a:defRPr lang="en-US" sz="2400" smtClean="0">
                <a:solidFill>
                  <a:schemeClr val="tx1">
                    <a:lumMod val="75000"/>
                    <a:lumOff val="25000"/>
                  </a:schemeClr>
                </a:solidFill>
                <a:latin typeface="+mj-lt"/>
              </a:defRPr>
            </a:lvl1pPr>
            <a:lvl2pPr>
              <a:defRPr lang="en-US" sz="1200" dirty="0" smtClean="0">
                <a:solidFill>
                  <a:schemeClr val="tx1">
                    <a:lumMod val="75000"/>
                    <a:lumOff val="25000"/>
                  </a:schemeClr>
                </a:solidFill>
              </a:defRPr>
            </a:lvl2pPr>
            <a:lvl3pPr>
              <a:defRPr lang="en-US" sz="1200" dirty="0" smtClean="0">
                <a:solidFill>
                  <a:schemeClr val="tx1">
                    <a:lumMod val="75000"/>
                    <a:lumOff val="25000"/>
                  </a:schemeClr>
                </a:solidFill>
              </a:defRPr>
            </a:lvl3pPr>
            <a:lvl4pPr>
              <a:defRPr lang="en-US" sz="1200" dirty="0" smtClean="0">
                <a:solidFill>
                  <a:schemeClr val="tx1">
                    <a:lumMod val="75000"/>
                    <a:lumOff val="25000"/>
                  </a:schemeClr>
                </a:solidFill>
              </a:defRPr>
            </a:lvl4pPr>
            <a:lvl5pPr>
              <a:defRPr lang="en-US" sz="1200" dirty="0">
                <a:solidFill>
                  <a:schemeClr val="tx1">
                    <a:lumMod val="75000"/>
                    <a:lumOff val="25000"/>
                  </a:schemeClr>
                </a:solidFill>
              </a:defRPr>
            </a:lvl5pPr>
          </a:lstStyle>
          <a:p>
            <a:pPr marL="0" lvl="0" indent="0">
              <a:lnSpc>
                <a:spcPct val="150000"/>
              </a:lnSpc>
              <a:spcBef>
                <a:spcPts val="1000"/>
              </a:spcBef>
              <a:spcAft>
                <a:spcPts val="1200"/>
              </a:spcAft>
              <a:buNone/>
            </a:pPr>
            <a:r>
              <a:rPr lang="en-US"/>
              <a:t>Edit Master text styles</a:t>
            </a:r>
          </a:p>
          <a:p>
            <a:pPr marL="0" lvl="1" indent="0">
              <a:lnSpc>
                <a:spcPct val="150000"/>
              </a:lnSpc>
              <a:spcBef>
                <a:spcPts val="1000"/>
              </a:spcBef>
              <a:spcAft>
                <a:spcPts val="1200"/>
              </a:spcAft>
              <a:buNone/>
            </a:pPr>
            <a:r>
              <a:rPr lang="en-US"/>
              <a:t>Second level</a:t>
            </a:r>
          </a:p>
          <a:p>
            <a:pPr marL="0" lvl="2" indent="0">
              <a:lnSpc>
                <a:spcPct val="150000"/>
              </a:lnSpc>
              <a:spcBef>
                <a:spcPts val="1000"/>
              </a:spcBef>
              <a:spcAft>
                <a:spcPts val="1200"/>
              </a:spcAft>
              <a:buNone/>
            </a:pPr>
            <a:r>
              <a:rPr lang="en-US"/>
              <a:t>Third level</a:t>
            </a:r>
          </a:p>
          <a:p>
            <a:pPr marL="0" lvl="3" indent="0">
              <a:lnSpc>
                <a:spcPct val="150000"/>
              </a:lnSpc>
              <a:spcBef>
                <a:spcPts val="1000"/>
              </a:spcBef>
              <a:spcAft>
                <a:spcPts val="1200"/>
              </a:spcAft>
              <a:buNone/>
            </a:pPr>
            <a:r>
              <a:rPr lang="en-US"/>
              <a:t>Fourth level</a:t>
            </a:r>
          </a:p>
          <a:p>
            <a:pPr marL="0" lvl="4" indent="0">
              <a:lnSpc>
                <a:spcPct val="150000"/>
              </a:lnSpc>
              <a:spcBef>
                <a:spcPts val="1000"/>
              </a:spcBef>
              <a:spcAft>
                <a:spcPts val="1200"/>
              </a:spcAft>
              <a:buNone/>
            </a:pPr>
            <a:r>
              <a:rPr lang="en-US"/>
              <a:t>Fifth level</a:t>
            </a:r>
            <a:endParaRPr lang="en-US" dirty="0"/>
          </a:p>
        </p:txBody>
      </p:sp>
      <p:sp>
        <p:nvSpPr>
          <p:cNvPr id="6" name="Rectangle 5">
            <a:extLst>
              <a:ext uri="{FF2B5EF4-FFF2-40B4-BE49-F238E27FC236}">
                <a16:creationId xmlns:a16="http://schemas.microsoft.com/office/drawing/2014/main" id="{E558EA75-246F-4E39-969A-95B5563E1E90}"/>
              </a:ext>
            </a:extLst>
          </p:cNvPr>
          <p:cNvSpPr/>
          <p:nvPr userDrawn="1"/>
        </p:nvSpPr>
        <p:spPr>
          <a:xfrm>
            <a:off x="254951" y="262784"/>
            <a:ext cx="11683049" cy="6332433"/>
          </a:xfrm>
          <a:prstGeom prst="rect">
            <a:avLst/>
          </a:prstGeom>
          <a:solidFill>
            <a:srgbClr val="F5F5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8" name="Rectangle 7">
            <a:extLst>
              <a:ext uri="{FF2B5EF4-FFF2-40B4-BE49-F238E27FC236}">
                <a16:creationId xmlns:a16="http://schemas.microsoft.com/office/drawing/2014/main" id="{93415260-A0B4-4077-B65D-8D9BFB9AAD07}"/>
              </a:ext>
            </a:extLst>
          </p:cNvPr>
          <p:cNvSpPr/>
          <p:nvPr userDrawn="1"/>
        </p:nvSpPr>
        <p:spPr bwMode="blackWhite">
          <a:xfrm>
            <a:off x="254950" y="262784"/>
            <a:ext cx="11682101" cy="2072643"/>
          </a:xfrm>
          <a:prstGeom prst="rect">
            <a:avLst/>
          </a:prstGeom>
          <a:solidFill>
            <a:srgbClr val="1995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Tree>
    <p:extLst>
      <p:ext uri="{BB962C8B-B14F-4D97-AF65-F5344CB8AC3E}">
        <p14:creationId xmlns:p14="http://schemas.microsoft.com/office/powerpoint/2010/main" val="233140054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cSld name="1_Title and Content">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345A2570-7517-4576-B836-E4E6D3E743B9}"/>
              </a:ext>
              <a:ext uri="{C183D7F6-B498-43B3-948B-1728B52AA6E4}">
                <adec:decorative xmlns:adec="http://schemas.microsoft.com/office/drawing/2017/decorative" val="1"/>
              </a:ext>
            </a:extLst>
          </p:cNvPr>
          <p:cNvPicPr>
            <a:picLocks noChangeAspect="1"/>
          </p:cNvPicPr>
          <p:nvPr/>
        </p:nvPicPr>
        <p:blipFill rotWithShape="1">
          <a:blip r:embed="rId2">
            <a:extLst>
              <a:ext uri="{28A0092B-C50C-407E-A947-70E740481C1C}">
                <a14:useLocalDpi xmlns:a14="http://schemas.microsoft.com/office/drawing/2010/main" val="0"/>
              </a:ext>
            </a:extLst>
          </a:blip>
          <a:srcRect t="-3"/>
          <a:stretch/>
        </p:blipFill>
        <p:spPr>
          <a:xfrm>
            <a:off x="269032" y="4801397"/>
            <a:ext cx="11653936" cy="1786228"/>
          </a:xfrm>
          <a:prstGeom prst="rect">
            <a:avLst/>
          </a:prstGeom>
        </p:spPr>
      </p:pic>
      <p:sp>
        <p:nvSpPr>
          <p:cNvPr id="3" name="Content Placeholder 2">
            <a:extLst>
              <a:ext uri="{FF2B5EF4-FFF2-40B4-BE49-F238E27FC236}">
                <a16:creationId xmlns:a16="http://schemas.microsoft.com/office/drawing/2014/main" id="{6859B673-4507-4B72-871E-0018907875DD}"/>
              </a:ext>
            </a:extLst>
          </p:cNvPr>
          <p:cNvSpPr>
            <a:spLocks noGrp="1"/>
          </p:cNvSpPr>
          <p:nvPr>
            <p:ph idx="1"/>
          </p:nvPr>
        </p:nvSpPr>
        <p:spPr>
          <a:xfrm>
            <a:off x="604433" y="1604211"/>
            <a:ext cx="10983131" cy="4572752"/>
          </a:xfrm>
        </p:spPr>
        <p:txBody>
          <a:bodyPr/>
          <a:lstStyle>
            <a:lvl1pPr marL="304792" indent="-304792">
              <a:spcAft>
                <a:spcPts val="1200"/>
              </a:spcAft>
              <a:buClr>
                <a:srgbClr val="1995AD"/>
              </a:buClr>
              <a:buSzPct val="100000"/>
              <a:buFont typeface="Wingdings" panose="05000000000000000000" pitchFamily="2" charset="2"/>
              <a:buChar char="v"/>
              <a:defRPr sz="2133"/>
            </a:lvl1pPr>
            <a:lvl2pPr marL="609585" indent="-304792">
              <a:spcBef>
                <a:spcPts val="600"/>
              </a:spcBef>
              <a:spcAft>
                <a:spcPts val="1200"/>
              </a:spcAft>
              <a:buClr>
                <a:srgbClr val="1995AD"/>
              </a:buClr>
              <a:buFont typeface="Wingdings" panose="05000000000000000000" pitchFamily="2" charset="2"/>
              <a:buChar char="§"/>
              <a:defRPr sz="2133"/>
            </a:lvl2pPr>
            <a:lvl3pPr marL="1142971" indent="-228594">
              <a:buFont typeface="Segoe UI" panose="020B0502040204020203" pitchFamily="34" charset="0"/>
              <a:buChar char=" "/>
              <a:defRPr/>
            </a:lvl3pPr>
            <a:lvl4pPr marL="1600160" indent="-228594">
              <a:buFont typeface="Segoe UI" panose="020B0502040204020203" pitchFamily="34" charset="0"/>
              <a:buChar char=" "/>
              <a:defRPr/>
            </a:lvl4pPr>
            <a:lvl5pPr marL="2057349" indent="-228594">
              <a:buFont typeface="Segoe UI" panose="020B0502040204020203" pitchFamily="34" charset="0"/>
              <a:buChar char=" "/>
              <a:defRPr/>
            </a:lvl5pPr>
          </a:lstStyle>
          <a:p>
            <a:pPr lvl="0"/>
            <a:r>
              <a:rPr lang="en-US"/>
              <a:t>Edit Master text styles</a:t>
            </a:r>
          </a:p>
          <a:p>
            <a:pPr lvl="1"/>
            <a:r>
              <a:rPr lang="en-US"/>
              <a:t>Second level</a:t>
            </a:r>
          </a:p>
        </p:txBody>
      </p:sp>
      <p:sp>
        <p:nvSpPr>
          <p:cNvPr id="9" name="Title 8">
            <a:extLst>
              <a:ext uri="{FF2B5EF4-FFF2-40B4-BE49-F238E27FC236}">
                <a16:creationId xmlns:a16="http://schemas.microsoft.com/office/drawing/2014/main" id="{FB8AB91F-D739-4DD5-859B-B16B125BECF6}"/>
              </a:ext>
            </a:extLst>
          </p:cNvPr>
          <p:cNvSpPr>
            <a:spLocks noGrp="1"/>
          </p:cNvSpPr>
          <p:nvPr>
            <p:ph type="title"/>
          </p:nvPr>
        </p:nvSpPr>
        <p:spPr>
          <a:xfrm>
            <a:off x="604435" y="448629"/>
            <a:ext cx="10983132" cy="747763"/>
          </a:xfrm>
        </p:spPr>
        <p:txBody>
          <a:bodyPr/>
          <a:lstStyle/>
          <a:p>
            <a:r>
              <a:rPr lang="en-US"/>
              <a:t>Click to edit Master title style</a:t>
            </a:r>
          </a:p>
        </p:txBody>
      </p:sp>
      <p:pic>
        <p:nvPicPr>
          <p:cNvPr id="5" name="Picture 4">
            <a:extLst>
              <a:ext uri="{FF2B5EF4-FFF2-40B4-BE49-F238E27FC236}">
                <a16:creationId xmlns:a16="http://schemas.microsoft.com/office/drawing/2014/main" id="{443D8FB4-2E2A-4E6B-9553-178A2A615D18}"/>
              </a:ext>
              <a:ext uri="{C183D7F6-B498-43B3-948B-1728B52AA6E4}">
                <adec:decorative xmlns:adec="http://schemas.microsoft.com/office/drawing/2017/decorative" val="1"/>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3"/>
          <a:stretch/>
        </p:blipFill>
        <p:spPr>
          <a:xfrm>
            <a:off x="269032" y="4801396"/>
            <a:ext cx="11653936" cy="1786228"/>
          </a:xfrm>
          <a:prstGeom prst="rect">
            <a:avLst/>
          </a:prstGeom>
        </p:spPr>
      </p:pic>
    </p:spTree>
    <p:extLst>
      <p:ext uri="{BB962C8B-B14F-4D97-AF65-F5344CB8AC3E}">
        <p14:creationId xmlns:p14="http://schemas.microsoft.com/office/powerpoint/2010/main" val="195753914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p:cSld name="Title">
    <p:spTree>
      <p:nvGrpSpPr>
        <p:cNvPr id="1" name=""/>
        <p:cNvGrpSpPr/>
        <p:nvPr/>
      </p:nvGrpSpPr>
      <p:grpSpPr>
        <a:xfrm>
          <a:off x="0" y="0"/>
          <a:ext cx="0" cy="0"/>
          <a:chOff x="0" y="0"/>
          <a:chExt cx="0" cy="0"/>
        </a:xfrm>
      </p:grpSpPr>
      <p:sp>
        <p:nvSpPr>
          <p:cNvPr id="10" name="Text Placeholder 9">
            <a:extLst>
              <a:ext uri="{FF2B5EF4-FFF2-40B4-BE49-F238E27FC236}">
                <a16:creationId xmlns:a16="http://schemas.microsoft.com/office/drawing/2014/main" id="{23B808CC-F74C-B743-BAB4-F4C99E195655}"/>
              </a:ext>
            </a:extLst>
          </p:cNvPr>
          <p:cNvSpPr>
            <a:spLocks noGrp="1"/>
          </p:cNvSpPr>
          <p:nvPr>
            <p:ph type="body" sz="quarter" idx="10"/>
          </p:nvPr>
        </p:nvSpPr>
        <p:spPr>
          <a:xfrm>
            <a:off x="601663" y="914400"/>
            <a:ext cx="5394325" cy="1449388"/>
          </a:xfrm>
          <a:prstGeom prst="rect">
            <a:avLst/>
          </a:prstGeom>
        </p:spPr>
        <p:txBody>
          <a:bodyPr>
            <a:normAutofit/>
          </a:bodyPr>
          <a:lstStyle>
            <a:lvl1pPr marL="0" indent="0">
              <a:buNone/>
              <a:defRPr sz="3200" b="1" i="0">
                <a:solidFill>
                  <a:schemeClr val="tx1"/>
                </a:solidFill>
                <a:latin typeface="Calibri" panose="020F0502020204030204" pitchFamily="34" charset="0"/>
              </a:defRPr>
            </a:lvl1pPr>
            <a:lvl2pPr marL="230188" indent="0">
              <a:buNone/>
              <a:defRPr>
                <a:solidFill>
                  <a:schemeClr val="bg1"/>
                </a:solidFill>
              </a:defRPr>
            </a:lvl2pPr>
            <a:lvl3pPr marL="457200" indent="0">
              <a:buNone/>
              <a:defRPr>
                <a:solidFill>
                  <a:schemeClr val="bg1"/>
                </a:solidFill>
              </a:defRPr>
            </a:lvl3pPr>
            <a:lvl4pPr marL="746125" indent="0">
              <a:buNone/>
              <a:defRPr>
                <a:solidFill>
                  <a:schemeClr val="bg1"/>
                </a:solidFill>
              </a:defRPr>
            </a:lvl4pPr>
            <a:lvl5pPr marL="969962" indent="0">
              <a:buNone/>
              <a:defRPr>
                <a:solidFill>
                  <a:schemeClr val="bg1"/>
                </a:solidFill>
              </a:defRPr>
            </a:lvl5pPr>
          </a:lstStyle>
          <a:p>
            <a:pPr lvl="0"/>
            <a:r>
              <a:rPr lang="en-US"/>
              <a:t>Click to edit Master text styles</a:t>
            </a:r>
          </a:p>
        </p:txBody>
      </p:sp>
      <p:sp>
        <p:nvSpPr>
          <p:cNvPr id="13" name="Text Placeholder 9">
            <a:extLst>
              <a:ext uri="{FF2B5EF4-FFF2-40B4-BE49-F238E27FC236}">
                <a16:creationId xmlns:a16="http://schemas.microsoft.com/office/drawing/2014/main" id="{9AFE08CF-AC0B-7143-9A94-E8A35CBC7D4B}"/>
              </a:ext>
            </a:extLst>
          </p:cNvPr>
          <p:cNvSpPr>
            <a:spLocks noGrp="1"/>
          </p:cNvSpPr>
          <p:nvPr>
            <p:ph type="body" sz="quarter" idx="12"/>
          </p:nvPr>
        </p:nvSpPr>
        <p:spPr>
          <a:xfrm>
            <a:off x="601663" y="2667000"/>
            <a:ext cx="5394325" cy="848315"/>
          </a:xfrm>
          <a:prstGeom prst="rect">
            <a:avLst/>
          </a:prstGeom>
        </p:spPr>
        <p:txBody>
          <a:bodyPr anchor="t">
            <a:normAutofit/>
          </a:bodyPr>
          <a:lstStyle>
            <a:lvl1pPr marL="0" indent="0">
              <a:buNone/>
              <a:defRPr sz="2000" b="0" i="0">
                <a:solidFill>
                  <a:schemeClr val="accent3"/>
                </a:solidFill>
                <a:latin typeface="Calibri" panose="020F0502020204030204" pitchFamily="34" charset="0"/>
              </a:defRPr>
            </a:lvl1pPr>
            <a:lvl2pPr marL="230188" indent="0">
              <a:buNone/>
              <a:defRPr>
                <a:solidFill>
                  <a:schemeClr val="bg1"/>
                </a:solidFill>
              </a:defRPr>
            </a:lvl2pPr>
            <a:lvl3pPr marL="457200" indent="0">
              <a:buNone/>
              <a:defRPr>
                <a:solidFill>
                  <a:schemeClr val="bg1"/>
                </a:solidFill>
              </a:defRPr>
            </a:lvl3pPr>
            <a:lvl4pPr marL="746125" indent="0">
              <a:buNone/>
              <a:defRPr>
                <a:solidFill>
                  <a:schemeClr val="bg1"/>
                </a:solidFill>
              </a:defRPr>
            </a:lvl4pPr>
            <a:lvl5pPr marL="969962" indent="0">
              <a:buNone/>
              <a:defRPr>
                <a:solidFill>
                  <a:schemeClr val="bg1"/>
                </a:solidFill>
              </a:defRPr>
            </a:lvl5pPr>
          </a:lstStyle>
          <a:p>
            <a:pPr lvl="0"/>
            <a:r>
              <a:rPr lang="en-US"/>
              <a:t>Click to edit Master text styles</a:t>
            </a:r>
          </a:p>
        </p:txBody>
      </p:sp>
      <p:sp>
        <p:nvSpPr>
          <p:cNvPr id="7" name="TextBox 6">
            <a:extLst>
              <a:ext uri="{FF2B5EF4-FFF2-40B4-BE49-F238E27FC236}">
                <a16:creationId xmlns:a16="http://schemas.microsoft.com/office/drawing/2014/main" id="{86191E51-6FFC-4231-97E9-4C436119983B}"/>
              </a:ext>
            </a:extLst>
          </p:cNvPr>
          <p:cNvSpPr txBox="1"/>
          <p:nvPr/>
        </p:nvSpPr>
        <p:spPr>
          <a:xfrm>
            <a:off x="7848600" y="6477000"/>
            <a:ext cx="1371600" cy="276999"/>
          </a:xfrm>
          <a:prstGeom prst="rect">
            <a:avLst/>
          </a:prstGeom>
          <a:noFill/>
        </p:spPr>
        <p:txBody>
          <a:bodyPr wrap="square" rtlCol="0">
            <a:spAutoFit/>
          </a:bodyPr>
          <a:lstStyle/>
          <a:p>
            <a:r>
              <a:rPr lang="en-US" sz="1200" dirty="0">
                <a:solidFill>
                  <a:schemeClr val="tx2"/>
                </a:solidFill>
              </a:rPr>
              <a:t>©2023 ANSYS, Inc.</a:t>
            </a:r>
          </a:p>
        </p:txBody>
      </p:sp>
      <p:pic>
        <p:nvPicPr>
          <p:cNvPr id="9" name="Picture 8">
            <a:extLst>
              <a:ext uri="{FF2B5EF4-FFF2-40B4-BE49-F238E27FC236}">
                <a16:creationId xmlns:a16="http://schemas.microsoft.com/office/drawing/2014/main" id="{F9AE04B8-3F8B-4981-88D4-2B4137C675D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857"/>
            <a:ext cx="12192000" cy="6856286"/>
          </a:xfrm>
          <a:prstGeom prst="rect">
            <a:avLst/>
          </a:prstGeom>
        </p:spPr>
      </p:pic>
      <p:pic>
        <p:nvPicPr>
          <p:cNvPr id="2" name="Picture 1" descr="A close up of a logo&#10;&#10;Description automatically generated">
            <a:extLst>
              <a:ext uri="{FF2B5EF4-FFF2-40B4-BE49-F238E27FC236}">
                <a16:creationId xmlns:a16="http://schemas.microsoft.com/office/drawing/2014/main" id="{0438EEE4-FEAC-DCAE-D470-4D9854152FF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25463352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orient="horz" pos="1584" userDrawn="1">
          <p15:clr>
            <a:srgbClr val="FBAE40"/>
          </p15:clr>
        </p15:guide>
        <p15:guide id="4" orient="horz" pos="2613" userDrawn="1">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11" name="Slide Number Placeholder 10">
            <a:extLst>
              <a:ext uri="{FF2B5EF4-FFF2-40B4-BE49-F238E27FC236}">
                <a16:creationId xmlns:a16="http://schemas.microsoft.com/office/drawing/2014/main" id="{E2086AFA-5418-C147-ADBF-A484560811D6}"/>
              </a:ext>
            </a:extLst>
          </p:cNvPr>
          <p:cNvSpPr>
            <a:spLocks noGrp="1"/>
          </p:cNvSpPr>
          <p:nvPr>
            <p:ph type="sldNum" sz="quarter" idx="11"/>
          </p:nvPr>
        </p:nvSpPr>
        <p:spPr/>
        <p:txBody>
          <a:bodyPr/>
          <a:lstStyle/>
          <a:p>
            <a:fld id="{F0D23093-2AB0-F74C-B865-1A12A15B650E}" type="slidenum">
              <a:rPr lang="en-US" smtClean="0"/>
              <a:pPr/>
              <a:t>‹#›</a:t>
            </a:fld>
            <a:endParaRPr lang="en-US" dirty="0"/>
          </a:p>
        </p:txBody>
      </p:sp>
      <p:sp>
        <p:nvSpPr>
          <p:cNvPr id="13" name="Title 12">
            <a:extLst>
              <a:ext uri="{FF2B5EF4-FFF2-40B4-BE49-F238E27FC236}">
                <a16:creationId xmlns:a16="http://schemas.microsoft.com/office/drawing/2014/main" id="{442CB888-0168-B94E-B176-2E6B61FE9421}"/>
              </a:ext>
            </a:extLst>
          </p:cNvPr>
          <p:cNvSpPr>
            <a:spLocks noGrp="1"/>
          </p:cNvSpPr>
          <p:nvPr>
            <p:ph type="title"/>
          </p:nvPr>
        </p:nvSpPr>
        <p:spPr/>
        <p:txBody>
          <a:bodyPr/>
          <a:lstStyle/>
          <a:p>
            <a:r>
              <a:rPr lang="en-US"/>
              <a:t>Click to edit Master title style</a:t>
            </a:r>
          </a:p>
        </p:txBody>
      </p:sp>
      <p:sp>
        <p:nvSpPr>
          <p:cNvPr id="4" name="Text Placeholder 3">
            <a:extLst>
              <a:ext uri="{FF2B5EF4-FFF2-40B4-BE49-F238E27FC236}">
                <a16:creationId xmlns:a16="http://schemas.microsoft.com/office/drawing/2014/main" id="{26576C04-D572-9D4D-8F10-3E7CBF2FDD8E}"/>
              </a:ext>
            </a:extLst>
          </p:cNvPr>
          <p:cNvSpPr>
            <a:spLocks noGrp="1"/>
          </p:cNvSpPr>
          <p:nvPr>
            <p:ph type="body" sz="quarter" idx="13"/>
          </p:nvPr>
        </p:nvSpPr>
        <p:spPr>
          <a:xfrm>
            <a:off x="609599" y="1447800"/>
            <a:ext cx="10972799"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11946004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11" name="Slide Number Placeholder 10">
            <a:extLst>
              <a:ext uri="{FF2B5EF4-FFF2-40B4-BE49-F238E27FC236}">
                <a16:creationId xmlns:a16="http://schemas.microsoft.com/office/drawing/2014/main" id="{E2086AFA-5418-C147-ADBF-A484560811D6}"/>
              </a:ext>
            </a:extLst>
          </p:cNvPr>
          <p:cNvSpPr>
            <a:spLocks noGrp="1"/>
          </p:cNvSpPr>
          <p:nvPr>
            <p:ph type="sldNum" sz="quarter" idx="11"/>
          </p:nvPr>
        </p:nvSpPr>
        <p:spPr/>
        <p:txBody>
          <a:bodyPr/>
          <a:lstStyle/>
          <a:p>
            <a:fld id="{F0D23093-2AB0-F74C-B865-1A12A15B650E}" type="slidenum">
              <a:rPr lang="en-US" smtClean="0"/>
              <a:pPr/>
              <a:t>‹#›</a:t>
            </a:fld>
            <a:endParaRPr lang="en-US" dirty="0"/>
          </a:p>
        </p:txBody>
      </p:sp>
      <p:sp>
        <p:nvSpPr>
          <p:cNvPr id="13" name="Title 12">
            <a:extLst>
              <a:ext uri="{FF2B5EF4-FFF2-40B4-BE49-F238E27FC236}">
                <a16:creationId xmlns:a16="http://schemas.microsoft.com/office/drawing/2014/main" id="{442CB888-0168-B94E-B176-2E6B61FE9421}"/>
              </a:ext>
            </a:extLst>
          </p:cNvPr>
          <p:cNvSpPr>
            <a:spLocks noGrp="1"/>
          </p:cNvSpPr>
          <p:nvPr>
            <p:ph type="title"/>
          </p:nvPr>
        </p:nvSpPr>
        <p:spPr/>
        <p:txBody>
          <a:bodyPr/>
          <a:lstStyle/>
          <a:p>
            <a:r>
              <a:rPr lang="en-US"/>
              <a:t>Click to edit Master title style</a:t>
            </a:r>
          </a:p>
        </p:txBody>
      </p:sp>
      <p:sp>
        <p:nvSpPr>
          <p:cNvPr id="4" name="Text Placeholder 3">
            <a:extLst>
              <a:ext uri="{FF2B5EF4-FFF2-40B4-BE49-F238E27FC236}">
                <a16:creationId xmlns:a16="http://schemas.microsoft.com/office/drawing/2014/main" id="{26576C04-D572-9D4D-8F10-3E7CBF2FDD8E}"/>
              </a:ext>
            </a:extLst>
          </p:cNvPr>
          <p:cNvSpPr>
            <a:spLocks noGrp="1"/>
          </p:cNvSpPr>
          <p:nvPr>
            <p:ph type="body" sz="quarter" idx="13"/>
          </p:nvPr>
        </p:nvSpPr>
        <p:spPr>
          <a:xfrm>
            <a:off x="609599" y="1447800"/>
            <a:ext cx="10972799" cy="4572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82395704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2" pos="3840">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1AE7604C-BDCE-428F-B486-BE14D622E649}"/>
              </a:ext>
            </a:extLst>
          </p:cNvPr>
          <p:cNvSpPr>
            <a:spLocks noGrp="1"/>
          </p:cNvSpPr>
          <p:nvPr>
            <p:ph type="sldNum" sz="quarter" idx="10"/>
          </p:nvPr>
        </p:nvSpPr>
        <p:spPr/>
        <p:txBody>
          <a:bodyPr/>
          <a:lstStyle/>
          <a:p>
            <a:fld id="{F0D23093-2AB0-F74C-B865-1A12A15B650E}" type="slidenum">
              <a:rPr lang="en-US" smtClean="0"/>
              <a:pPr/>
              <a:t>‹#›</a:t>
            </a:fld>
            <a:endParaRPr lang="en-US" dirty="0"/>
          </a:p>
        </p:txBody>
      </p:sp>
    </p:spTree>
    <p:extLst>
      <p:ext uri="{BB962C8B-B14F-4D97-AF65-F5344CB8AC3E}">
        <p14:creationId xmlns:p14="http://schemas.microsoft.com/office/powerpoint/2010/main" val="2157156663"/>
      </p:ext>
    </p:extLst>
  </p:cSld>
  <p:clrMapOvr>
    <a:masterClrMapping/>
  </p:clrMapOvr>
  <p:hf hdr="0" ftr="0" dt="0"/>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Title_Only">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EB02DB04-0C1C-8C49-B65E-A9668E39A9C7}"/>
              </a:ext>
            </a:extLst>
          </p:cNvPr>
          <p:cNvSpPr>
            <a:spLocks noGrp="1"/>
          </p:cNvSpPr>
          <p:nvPr>
            <p:ph type="sldNum" sz="quarter" idx="11"/>
          </p:nvPr>
        </p:nvSpPr>
        <p:spPr/>
        <p:txBody>
          <a:bodyPr/>
          <a:lstStyle/>
          <a:p>
            <a:fld id="{F0D23093-2AB0-F74C-B865-1A12A15B650E}" type="slidenum">
              <a:rPr lang="en-US" smtClean="0"/>
              <a:pPr/>
              <a:t>‹#›</a:t>
            </a:fld>
            <a:endParaRPr lang="en-US" dirty="0"/>
          </a:p>
        </p:txBody>
      </p:sp>
      <p:sp>
        <p:nvSpPr>
          <p:cNvPr id="9" name="Title 8">
            <a:extLst>
              <a:ext uri="{FF2B5EF4-FFF2-40B4-BE49-F238E27FC236}">
                <a16:creationId xmlns:a16="http://schemas.microsoft.com/office/drawing/2014/main" id="{98341DC2-F80D-BD4F-90EE-4B809029C2D3}"/>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31943648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No slash/no title">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EB02DB04-0C1C-8C49-B65E-A9668E39A9C7}"/>
              </a:ext>
            </a:extLst>
          </p:cNvPr>
          <p:cNvSpPr>
            <a:spLocks noGrp="1"/>
          </p:cNvSpPr>
          <p:nvPr>
            <p:ph type="sldNum" sz="quarter" idx="11"/>
          </p:nvPr>
        </p:nvSpPr>
        <p:spPr/>
        <p:txBody>
          <a:bodyPr/>
          <a:lstStyle/>
          <a:p>
            <a:fld id="{F0D23093-2AB0-F74C-B865-1A12A15B650E}" type="slidenum">
              <a:rPr lang="en-US" smtClean="0"/>
              <a:pPr/>
              <a:t>‹#›</a:t>
            </a:fld>
            <a:endParaRPr lang="en-US" dirty="0"/>
          </a:p>
        </p:txBody>
      </p:sp>
      <p:sp>
        <p:nvSpPr>
          <p:cNvPr id="2" name="Rectangle 1">
            <a:extLst>
              <a:ext uri="{FF2B5EF4-FFF2-40B4-BE49-F238E27FC236}">
                <a16:creationId xmlns:a16="http://schemas.microsoft.com/office/drawing/2014/main" id="{96277581-3B6E-45DC-A28B-56B0B91539B8}"/>
              </a:ext>
            </a:extLst>
          </p:cNvPr>
          <p:cNvSpPr/>
          <p:nvPr/>
        </p:nvSpPr>
        <p:spPr>
          <a:xfrm>
            <a:off x="152400" y="76200"/>
            <a:ext cx="609600" cy="609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8AF9079A-0C23-1322-E84B-5E0617E86FA4}"/>
              </a:ext>
            </a:extLst>
          </p:cNvPr>
          <p:cNvSpPr/>
          <p:nvPr userDrawn="1"/>
        </p:nvSpPr>
        <p:spPr>
          <a:xfrm>
            <a:off x="152400" y="76200"/>
            <a:ext cx="609600" cy="609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58090032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1_Title and Side by Side">
    <p:spTree>
      <p:nvGrpSpPr>
        <p:cNvPr id="1" name=""/>
        <p:cNvGrpSpPr/>
        <p:nvPr/>
      </p:nvGrpSpPr>
      <p:grpSpPr>
        <a:xfrm>
          <a:off x="0" y="0"/>
          <a:ext cx="0" cy="0"/>
          <a:chOff x="0" y="0"/>
          <a:chExt cx="0" cy="0"/>
        </a:xfrm>
      </p:grpSpPr>
      <p:sp>
        <p:nvSpPr>
          <p:cNvPr id="11" name="Slide Number Placeholder 10">
            <a:extLst>
              <a:ext uri="{FF2B5EF4-FFF2-40B4-BE49-F238E27FC236}">
                <a16:creationId xmlns:a16="http://schemas.microsoft.com/office/drawing/2014/main" id="{E2086AFA-5418-C147-ADBF-A484560811D6}"/>
              </a:ext>
            </a:extLst>
          </p:cNvPr>
          <p:cNvSpPr>
            <a:spLocks noGrp="1"/>
          </p:cNvSpPr>
          <p:nvPr>
            <p:ph type="sldNum" sz="quarter" idx="11"/>
          </p:nvPr>
        </p:nvSpPr>
        <p:spPr/>
        <p:txBody>
          <a:bodyPr/>
          <a:lstStyle/>
          <a:p>
            <a:fld id="{F0D23093-2AB0-F74C-B865-1A12A15B650E}" type="slidenum">
              <a:rPr lang="en-US" smtClean="0"/>
              <a:pPr/>
              <a:t>‹#›</a:t>
            </a:fld>
            <a:endParaRPr lang="en-US" dirty="0"/>
          </a:p>
        </p:txBody>
      </p:sp>
      <p:sp>
        <p:nvSpPr>
          <p:cNvPr id="13" name="Title 12">
            <a:extLst>
              <a:ext uri="{FF2B5EF4-FFF2-40B4-BE49-F238E27FC236}">
                <a16:creationId xmlns:a16="http://schemas.microsoft.com/office/drawing/2014/main" id="{442CB888-0168-B94E-B176-2E6B61FE9421}"/>
              </a:ext>
            </a:extLst>
          </p:cNvPr>
          <p:cNvSpPr>
            <a:spLocks noGrp="1"/>
          </p:cNvSpPr>
          <p:nvPr>
            <p:ph type="title"/>
          </p:nvPr>
        </p:nvSpPr>
        <p:spPr/>
        <p:txBody>
          <a:bodyPr/>
          <a:lstStyle/>
          <a:p>
            <a:r>
              <a:rPr lang="en-US"/>
              <a:t>Click to edit Master title style</a:t>
            </a:r>
          </a:p>
        </p:txBody>
      </p:sp>
      <p:sp>
        <p:nvSpPr>
          <p:cNvPr id="4" name="Text Placeholder 3">
            <a:extLst>
              <a:ext uri="{FF2B5EF4-FFF2-40B4-BE49-F238E27FC236}">
                <a16:creationId xmlns:a16="http://schemas.microsoft.com/office/drawing/2014/main" id="{4748E687-7CF0-0540-A98D-56F74939DB2D}"/>
              </a:ext>
            </a:extLst>
          </p:cNvPr>
          <p:cNvSpPr>
            <a:spLocks noGrp="1"/>
          </p:cNvSpPr>
          <p:nvPr>
            <p:ph type="body" sz="quarter" idx="13"/>
          </p:nvPr>
        </p:nvSpPr>
        <p:spPr>
          <a:xfrm>
            <a:off x="609600" y="1447800"/>
            <a:ext cx="52578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ext Placeholder 6">
            <a:extLst>
              <a:ext uri="{FF2B5EF4-FFF2-40B4-BE49-F238E27FC236}">
                <a16:creationId xmlns:a16="http://schemas.microsoft.com/office/drawing/2014/main" id="{E9E3B09F-B45B-354E-B308-DCD243A5A41B}"/>
              </a:ext>
            </a:extLst>
          </p:cNvPr>
          <p:cNvSpPr>
            <a:spLocks noGrp="1"/>
          </p:cNvSpPr>
          <p:nvPr>
            <p:ph type="body" sz="quarter" idx="14"/>
          </p:nvPr>
        </p:nvSpPr>
        <p:spPr>
          <a:xfrm>
            <a:off x="6096000" y="1447800"/>
            <a:ext cx="54864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96195827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2" pos="3840">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Text and Picture">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7CE20C0D-A7DE-48DF-B095-F557A066298E}"/>
              </a:ext>
            </a:extLst>
          </p:cNvPr>
          <p:cNvSpPr>
            <a:spLocks noGrp="1"/>
          </p:cNvSpPr>
          <p:nvPr>
            <p:ph type="pic" sz="quarter" idx="12"/>
          </p:nvPr>
        </p:nvSpPr>
        <p:spPr>
          <a:xfrm>
            <a:off x="6095999" y="1447800"/>
            <a:ext cx="5486401" cy="4590976"/>
          </a:xfrm>
          <a:prstGeom prst="rect">
            <a:avLst/>
          </a:prstGeom>
        </p:spPr>
        <p:txBody>
          <a:bodyPr>
            <a:normAutofit/>
          </a:bodyPr>
          <a:lstStyle>
            <a:lvl1pPr>
              <a:defRPr sz="2400" b="0" i="0">
                <a:latin typeface="Calibri" panose="020F0502020204030204" pitchFamily="34" charset="0"/>
              </a:defRPr>
            </a:lvl1pPr>
          </a:lstStyle>
          <a:p>
            <a:r>
              <a:rPr lang="en-US" dirty="0"/>
              <a:t>Click icon to add picture</a:t>
            </a:r>
          </a:p>
        </p:txBody>
      </p:sp>
      <p:sp>
        <p:nvSpPr>
          <p:cNvPr id="10" name="Slide Number Placeholder 9">
            <a:extLst>
              <a:ext uri="{FF2B5EF4-FFF2-40B4-BE49-F238E27FC236}">
                <a16:creationId xmlns:a16="http://schemas.microsoft.com/office/drawing/2014/main" id="{44A5571E-6D46-AF49-B918-ACB2130FFF3D}"/>
              </a:ext>
            </a:extLst>
          </p:cNvPr>
          <p:cNvSpPr>
            <a:spLocks noGrp="1"/>
          </p:cNvSpPr>
          <p:nvPr>
            <p:ph type="sldNum" sz="quarter" idx="15"/>
          </p:nvPr>
        </p:nvSpPr>
        <p:spPr/>
        <p:txBody>
          <a:bodyPr/>
          <a:lstStyle/>
          <a:p>
            <a:fld id="{F0D23093-2AB0-F74C-B865-1A12A15B650E}" type="slidenum">
              <a:rPr lang="en-US" smtClean="0"/>
              <a:pPr/>
              <a:t>‹#›</a:t>
            </a:fld>
            <a:endParaRPr lang="en-US" dirty="0"/>
          </a:p>
        </p:txBody>
      </p:sp>
      <p:sp>
        <p:nvSpPr>
          <p:cNvPr id="12" name="Title 11">
            <a:extLst>
              <a:ext uri="{FF2B5EF4-FFF2-40B4-BE49-F238E27FC236}">
                <a16:creationId xmlns:a16="http://schemas.microsoft.com/office/drawing/2014/main" id="{26B59188-CA07-ED4C-990F-C94539E4F92B}"/>
              </a:ext>
            </a:extLst>
          </p:cNvPr>
          <p:cNvSpPr>
            <a:spLocks noGrp="1"/>
          </p:cNvSpPr>
          <p:nvPr>
            <p:ph type="title"/>
          </p:nvPr>
        </p:nvSpPr>
        <p:spPr/>
        <p:txBody>
          <a:bodyPr/>
          <a:lstStyle/>
          <a:p>
            <a:r>
              <a:rPr lang="en-US"/>
              <a:t>Click to edit Master title style</a:t>
            </a:r>
            <a:endParaRPr lang="en-US" dirty="0"/>
          </a:p>
        </p:txBody>
      </p:sp>
      <p:sp>
        <p:nvSpPr>
          <p:cNvPr id="13" name="Text Placeholder 3">
            <a:extLst>
              <a:ext uri="{FF2B5EF4-FFF2-40B4-BE49-F238E27FC236}">
                <a16:creationId xmlns:a16="http://schemas.microsoft.com/office/drawing/2014/main" id="{036E03A1-C74F-0042-A727-58B1205468A5}"/>
              </a:ext>
            </a:extLst>
          </p:cNvPr>
          <p:cNvSpPr>
            <a:spLocks noGrp="1"/>
          </p:cNvSpPr>
          <p:nvPr>
            <p:ph type="body" sz="quarter" idx="13"/>
          </p:nvPr>
        </p:nvSpPr>
        <p:spPr>
          <a:xfrm>
            <a:off x="609600" y="1447800"/>
            <a:ext cx="52578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16768838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Text and Char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EB1A58-7F99-2943-838C-468BDEFDB92F}"/>
              </a:ext>
            </a:extLst>
          </p:cNvPr>
          <p:cNvSpPr>
            <a:spLocks noGrp="1"/>
          </p:cNvSpPr>
          <p:nvPr>
            <p:ph type="title"/>
          </p:nvPr>
        </p:nvSpPr>
        <p:spPr/>
        <p:txBody>
          <a:bodyPr/>
          <a:lstStyle/>
          <a:p>
            <a:r>
              <a:rPr lang="en-US"/>
              <a:t>Click to edit Master title style</a:t>
            </a:r>
          </a:p>
        </p:txBody>
      </p:sp>
      <p:sp>
        <p:nvSpPr>
          <p:cNvPr id="5" name="Chart Placeholder 4">
            <a:extLst>
              <a:ext uri="{FF2B5EF4-FFF2-40B4-BE49-F238E27FC236}">
                <a16:creationId xmlns:a16="http://schemas.microsoft.com/office/drawing/2014/main" id="{F2261C8B-A96F-5641-9461-4553158F07C6}"/>
              </a:ext>
            </a:extLst>
          </p:cNvPr>
          <p:cNvSpPr>
            <a:spLocks noGrp="1"/>
          </p:cNvSpPr>
          <p:nvPr>
            <p:ph type="chart" sz="quarter" idx="14"/>
          </p:nvPr>
        </p:nvSpPr>
        <p:spPr>
          <a:xfrm>
            <a:off x="6096001" y="1447800"/>
            <a:ext cx="5486400" cy="4590976"/>
          </a:xfrm>
          <a:prstGeom prst="rect">
            <a:avLst/>
          </a:prstGeom>
        </p:spPr>
        <p:txBody>
          <a:bodyPr/>
          <a:lstStyle/>
          <a:p>
            <a:r>
              <a:rPr lang="en-US" dirty="0"/>
              <a:t>Click icon to add chart</a:t>
            </a:r>
          </a:p>
        </p:txBody>
      </p:sp>
      <p:sp>
        <p:nvSpPr>
          <p:cNvPr id="12" name="Slide Number Placeholder 11">
            <a:extLst>
              <a:ext uri="{FF2B5EF4-FFF2-40B4-BE49-F238E27FC236}">
                <a16:creationId xmlns:a16="http://schemas.microsoft.com/office/drawing/2014/main" id="{BFD433F9-2D70-7E4E-9171-17DDDD0C1BC5}"/>
              </a:ext>
            </a:extLst>
          </p:cNvPr>
          <p:cNvSpPr>
            <a:spLocks noGrp="1"/>
          </p:cNvSpPr>
          <p:nvPr>
            <p:ph type="sldNum" sz="quarter" idx="16"/>
          </p:nvPr>
        </p:nvSpPr>
        <p:spPr/>
        <p:txBody>
          <a:bodyPr/>
          <a:lstStyle/>
          <a:p>
            <a:fld id="{F0D23093-2AB0-F74C-B865-1A12A15B650E}" type="slidenum">
              <a:rPr lang="en-US" smtClean="0"/>
              <a:pPr/>
              <a:t>‹#›</a:t>
            </a:fld>
            <a:endParaRPr lang="en-US" dirty="0"/>
          </a:p>
        </p:txBody>
      </p:sp>
      <p:sp>
        <p:nvSpPr>
          <p:cNvPr id="11" name="Text Placeholder 3">
            <a:extLst>
              <a:ext uri="{FF2B5EF4-FFF2-40B4-BE49-F238E27FC236}">
                <a16:creationId xmlns:a16="http://schemas.microsoft.com/office/drawing/2014/main" id="{7EE28EC2-FFB1-CB46-9BE7-371DA4C09A9F}"/>
              </a:ext>
            </a:extLst>
          </p:cNvPr>
          <p:cNvSpPr>
            <a:spLocks noGrp="1"/>
          </p:cNvSpPr>
          <p:nvPr>
            <p:ph type="body" sz="quarter" idx="13"/>
          </p:nvPr>
        </p:nvSpPr>
        <p:spPr>
          <a:xfrm>
            <a:off x="609600" y="1447800"/>
            <a:ext cx="52578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71752508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Text and Tab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EB1A58-7F99-2943-838C-468BDEFDB92F}"/>
              </a:ext>
            </a:extLst>
          </p:cNvPr>
          <p:cNvSpPr>
            <a:spLocks noGrp="1"/>
          </p:cNvSpPr>
          <p:nvPr>
            <p:ph type="title"/>
          </p:nvPr>
        </p:nvSpPr>
        <p:spPr/>
        <p:txBody>
          <a:bodyPr/>
          <a:lstStyle/>
          <a:p>
            <a:r>
              <a:rPr lang="en-US"/>
              <a:t>Click to edit Master title style</a:t>
            </a:r>
          </a:p>
        </p:txBody>
      </p:sp>
      <p:sp>
        <p:nvSpPr>
          <p:cNvPr id="7" name="Table Placeholder 6">
            <a:extLst>
              <a:ext uri="{FF2B5EF4-FFF2-40B4-BE49-F238E27FC236}">
                <a16:creationId xmlns:a16="http://schemas.microsoft.com/office/drawing/2014/main" id="{87182008-9414-AB43-BE9E-97630CA1A98F}"/>
              </a:ext>
            </a:extLst>
          </p:cNvPr>
          <p:cNvSpPr>
            <a:spLocks noGrp="1"/>
          </p:cNvSpPr>
          <p:nvPr>
            <p:ph type="tbl" sz="quarter" idx="14"/>
          </p:nvPr>
        </p:nvSpPr>
        <p:spPr>
          <a:xfrm>
            <a:off x="6096001" y="1447800"/>
            <a:ext cx="5486400" cy="4572000"/>
          </a:xfrm>
          <a:prstGeom prst="rect">
            <a:avLst/>
          </a:prstGeom>
        </p:spPr>
        <p:txBody>
          <a:bodyPr/>
          <a:lstStyle/>
          <a:p>
            <a:r>
              <a:rPr lang="en-US" dirty="0"/>
              <a:t>Click icon to add table</a:t>
            </a:r>
          </a:p>
        </p:txBody>
      </p:sp>
      <p:sp>
        <p:nvSpPr>
          <p:cNvPr id="12" name="Slide Number Placeholder 11">
            <a:extLst>
              <a:ext uri="{FF2B5EF4-FFF2-40B4-BE49-F238E27FC236}">
                <a16:creationId xmlns:a16="http://schemas.microsoft.com/office/drawing/2014/main" id="{0594F819-73D6-7A44-B97C-D99C7DAB92D6}"/>
              </a:ext>
            </a:extLst>
          </p:cNvPr>
          <p:cNvSpPr>
            <a:spLocks noGrp="1"/>
          </p:cNvSpPr>
          <p:nvPr>
            <p:ph type="sldNum" sz="quarter" idx="16"/>
          </p:nvPr>
        </p:nvSpPr>
        <p:spPr/>
        <p:txBody>
          <a:bodyPr/>
          <a:lstStyle/>
          <a:p>
            <a:fld id="{F0D23093-2AB0-F74C-B865-1A12A15B650E}" type="slidenum">
              <a:rPr lang="en-US" smtClean="0"/>
              <a:pPr/>
              <a:t>‹#›</a:t>
            </a:fld>
            <a:endParaRPr lang="en-US" dirty="0"/>
          </a:p>
        </p:txBody>
      </p:sp>
      <p:sp>
        <p:nvSpPr>
          <p:cNvPr id="10" name="Text Placeholder 3">
            <a:extLst>
              <a:ext uri="{FF2B5EF4-FFF2-40B4-BE49-F238E27FC236}">
                <a16:creationId xmlns:a16="http://schemas.microsoft.com/office/drawing/2014/main" id="{8E21A6B3-25CA-5C4B-9371-8E317E850D75}"/>
              </a:ext>
            </a:extLst>
          </p:cNvPr>
          <p:cNvSpPr>
            <a:spLocks noGrp="1"/>
          </p:cNvSpPr>
          <p:nvPr>
            <p:ph type="body" sz="quarter" idx="13"/>
          </p:nvPr>
        </p:nvSpPr>
        <p:spPr>
          <a:xfrm>
            <a:off x="609600" y="1447800"/>
            <a:ext cx="52578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69442954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Text and Video Clip">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EB1A58-7F99-2943-838C-468BDEFDB92F}"/>
              </a:ext>
            </a:extLst>
          </p:cNvPr>
          <p:cNvSpPr>
            <a:spLocks noGrp="1"/>
          </p:cNvSpPr>
          <p:nvPr>
            <p:ph type="title"/>
          </p:nvPr>
        </p:nvSpPr>
        <p:spPr/>
        <p:txBody>
          <a:bodyPr/>
          <a:lstStyle/>
          <a:p>
            <a:r>
              <a:rPr lang="en-US"/>
              <a:t>Click to edit Master title style</a:t>
            </a:r>
          </a:p>
        </p:txBody>
      </p:sp>
      <p:sp>
        <p:nvSpPr>
          <p:cNvPr id="5" name="Media Placeholder 4">
            <a:extLst>
              <a:ext uri="{FF2B5EF4-FFF2-40B4-BE49-F238E27FC236}">
                <a16:creationId xmlns:a16="http://schemas.microsoft.com/office/drawing/2014/main" id="{76C186EF-8C58-7249-A024-F6C1D0AD12BC}"/>
              </a:ext>
            </a:extLst>
          </p:cNvPr>
          <p:cNvSpPr>
            <a:spLocks noGrp="1"/>
          </p:cNvSpPr>
          <p:nvPr>
            <p:ph type="media" sz="quarter" idx="14"/>
          </p:nvPr>
        </p:nvSpPr>
        <p:spPr>
          <a:xfrm>
            <a:off x="6096001" y="1447799"/>
            <a:ext cx="5486400" cy="4590977"/>
          </a:xfrm>
          <a:prstGeom prst="rect">
            <a:avLst/>
          </a:prstGeom>
        </p:spPr>
        <p:txBody>
          <a:bodyPr/>
          <a:lstStyle/>
          <a:p>
            <a:r>
              <a:rPr lang="en-US" dirty="0"/>
              <a:t>Click icon to add media</a:t>
            </a:r>
          </a:p>
        </p:txBody>
      </p:sp>
      <p:sp>
        <p:nvSpPr>
          <p:cNvPr id="11" name="Slide Number Placeholder 10">
            <a:extLst>
              <a:ext uri="{FF2B5EF4-FFF2-40B4-BE49-F238E27FC236}">
                <a16:creationId xmlns:a16="http://schemas.microsoft.com/office/drawing/2014/main" id="{931A0CB9-E7C5-BC4C-83B3-6A04784CA591}"/>
              </a:ext>
            </a:extLst>
          </p:cNvPr>
          <p:cNvSpPr>
            <a:spLocks noGrp="1"/>
          </p:cNvSpPr>
          <p:nvPr>
            <p:ph type="sldNum" sz="quarter" idx="16"/>
          </p:nvPr>
        </p:nvSpPr>
        <p:spPr/>
        <p:txBody>
          <a:bodyPr/>
          <a:lstStyle/>
          <a:p>
            <a:fld id="{F0D23093-2AB0-F74C-B865-1A12A15B650E}" type="slidenum">
              <a:rPr lang="en-US" smtClean="0"/>
              <a:pPr/>
              <a:t>‹#›</a:t>
            </a:fld>
            <a:endParaRPr lang="en-US" dirty="0"/>
          </a:p>
        </p:txBody>
      </p:sp>
      <p:sp>
        <p:nvSpPr>
          <p:cNvPr id="10" name="Text Placeholder 3">
            <a:extLst>
              <a:ext uri="{FF2B5EF4-FFF2-40B4-BE49-F238E27FC236}">
                <a16:creationId xmlns:a16="http://schemas.microsoft.com/office/drawing/2014/main" id="{BB673984-7F55-E14A-9088-44C94432DA36}"/>
              </a:ext>
            </a:extLst>
          </p:cNvPr>
          <p:cNvSpPr>
            <a:spLocks noGrp="1"/>
          </p:cNvSpPr>
          <p:nvPr>
            <p:ph type="body" sz="quarter" idx="13"/>
          </p:nvPr>
        </p:nvSpPr>
        <p:spPr>
          <a:xfrm>
            <a:off x="609600" y="1447800"/>
            <a:ext cx="52578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03201909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Multi-picture">
    <p:spTree>
      <p:nvGrpSpPr>
        <p:cNvPr id="1" name=""/>
        <p:cNvGrpSpPr/>
        <p:nvPr/>
      </p:nvGrpSpPr>
      <p:grpSpPr>
        <a:xfrm>
          <a:off x="0" y="0"/>
          <a:ext cx="0" cy="0"/>
          <a:chOff x="0" y="0"/>
          <a:chExt cx="0" cy="0"/>
        </a:xfrm>
      </p:grpSpPr>
      <p:sp>
        <p:nvSpPr>
          <p:cNvPr id="4" name="Picture Placeholder 6">
            <a:extLst>
              <a:ext uri="{FF2B5EF4-FFF2-40B4-BE49-F238E27FC236}">
                <a16:creationId xmlns:a16="http://schemas.microsoft.com/office/drawing/2014/main" id="{B3363707-8337-D14D-8CD6-076D7F38DEED}"/>
              </a:ext>
            </a:extLst>
          </p:cNvPr>
          <p:cNvSpPr>
            <a:spLocks noGrp="1"/>
          </p:cNvSpPr>
          <p:nvPr>
            <p:ph type="pic" sz="quarter" idx="10"/>
          </p:nvPr>
        </p:nvSpPr>
        <p:spPr>
          <a:xfrm>
            <a:off x="609600" y="1143000"/>
            <a:ext cx="3454400" cy="1981200"/>
          </a:xfrm>
          <a:prstGeom prst="rect">
            <a:avLst/>
          </a:prstGeom>
        </p:spPr>
        <p:txBody>
          <a:bodyPr/>
          <a:lstStyle>
            <a:lvl1pPr marL="0" indent="0">
              <a:buNone/>
              <a:defRPr sz="1600" b="0" i="0">
                <a:latin typeface="Calibri" panose="020F0502020204030204" pitchFamily="34" charset="0"/>
              </a:defRPr>
            </a:lvl1pPr>
          </a:lstStyle>
          <a:p>
            <a:r>
              <a:rPr lang="en-US" dirty="0"/>
              <a:t>Click icon to add picture</a:t>
            </a:r>
          </a:p>
        </p:txBody>
      </p:sp>
      <p:sp>
        <p:nvSpPr>
          <p:cNvPr id="5" name="Picture Placeholder 6">
            <a:extLst>
              <a:ext uri="{FF2B5EF4-FFF2-40B4-BE49-F238E27FC236}">
                <a16:creationId xmlns:a16="http://schemas.microsoft.com/office/drawing/2014/main" id="{AF67D610-3DBA-EB48-B589-E895E66AEF08}"/>
              </a:ext>
            </a:extLst>
          </p:cNvPr>
          <p:cNvSpPr>
            <a:spLocks noGrp="1"/>
          </p:cNvSpPr>
          <p:nvPr>
            <p:ph type="pic" sz="quarter" idx="11"/>
          </p:nvPr>
        </p:nvSpPr>
        <p:spPr>
          <a:xfrm>
            <a:off x="609600" y="3657600"/>
            <a:ext cx="3454400" cy="1981200"/>
          </a:xfrm>
          <a:prstGeom prst="rect">
            <a:avLst/>
          </a:prstGeom>
        </p:spPr>
        <p:txBody>
          <a:bodyPr/>
          <a:lstStyle>
            <a:lvl1pPr marL="0" indent="0">
              <a:buNone/>
              <a:defRPr sz="1600" b="0" i="0">
                <a:latin typeface="Calibri" panose="020F0502020204030204" pitchFamily="34" charset="0"/>
              </a:defRPr>
            </a:lvl1pPr>
          </a:lstStyle>
          <a:p>
            <a:r>
              <a:rPr lang="en-US" dirty="0"/>
              <a:t>Click icon to add picture</a:t>
            </a:r>
          </a:p>
        </p:txBody>
      </p:sp>
      <p:sp>
        <p:nvSpPr>
          <p:cNvPr id="7" name="Picture Placeholder 6">
            <a:extLst>
              <a:ext uri="{FF2B5EF4-FFF2-40B4-BE49-F238E27FC236}">
                <a16:creationId xmlns:a16="http://schemas.microsoft.com/office/drawing/2014/main" id="{9BFD49B6-2BF3-F94C-AD6B-7B77861203C0}"/>
              </a:ext>
            </a:extLst>
          </p:cNvPr>
          <p:cNvSpPr>
            <a:spLocks noGrp="1"/>
          </p:cNvSpPr>
          <p:nvPr>
            <p:ph type="pic" sz="quarter" idx="13"/>
          </p:nvPr>
        </p:nvSpPr>
        <p:spPr>
          <a:xfrm>
            <a:off x="4470400" y="1159933"/>
            <a:ext cx="3454400" cy="1981200"/>
          </a:xfrm>
          <a:prstGeom prst="rect">
            <a:avLst/>
          </a:prstGeom>
        </p:spPr>
        <p:txBody>
          <a:bodyPr/>
          <a:lstStyle>
            <a:lvl1pPr marL="0" indent="0">
              <a:buNone/>
              <a:defRPr sz="1600" b="0" i="0">
                <a:latin typeface="Calibri" panose="020F0502020204030204" pitchFamily="34" charset="0"/>
              </a:defRPr>
            </a:lvl1pPr>
          </a:lstStyle>
          <a:p>
            <a:r>
              <a:rPr lang="en-US" dirty="0"/>
              <a:t>Click icon to add picture</a:t>
            </a:r>
          </a:p>
        </p:txBody>
      </p:sp>
      <p:sp>
        <p:nvSpPr>
          <p:cNvPr id="8" name="Picture Placeholder 6">
            <a:extLst>
              <a:ext uri="{FF2B5EF4-FFF2-40B4-BE49-F238E27FC236}">
                <a16:creationId xmlns:a16="http://schemas.microsoft.com/office/drawing/2014/main" id="{75F3481B-E073-FC4C-8662-89F64D478623}"/>
              </a:ext>
            </a:extLst>
          </p:cNvPr>
          <p:cNvSpPr>
            <a:spLocks noGrp="1"/>
          </p:cNvSpPr>
          <p:nvPr>
            <p:ph type="pic" sz="quarter" idx="14"/>
          </p:nvPr>
        </p:nvSpPr>
        <p:spPr>
          <a:xfrm>
            <a:off x="4470400" y="3674533"/>
            <a:ext cx="3454400" cy="1981200"/>
          </a:xfrm>
          <a:prstGeom prst="rect">
            <a:avLst/>
          </a:prstGeom>
        </p:spPr>
        <p:txBody>
          <a:bodyPr/>
          <a:lstStyle>
            <a:lvl1pPr marL="0" indent="0">
              <a:buNone/>
              <a:defRPr sz="1600" b="0" i="0">
                <a:latin typeface="Calibri" panose="020F0502020204030204" pitchFamily="34" charset="0"/>
              </a:defRPr>
            </a:lvl1pPr>
          </a:lstStyle>
          <a:p>
            <a:r>
              <a:rPr lang="en-US" dirty="0"/>
              <a:t>Click icon to add picture</a:t>
            </a:r>
          </a:p>
        </p:txBody>
      </p:sp>
      <p:sp>
        <p:nvSpPr>
          <p:cNvPr id="9" name="Picture Placeholder 6">
            <a:extLst>
              <a:ext uri="{FF2B5EF4-FFF2-40B4-BE49-F238E27FC236}">
                <a16:creationId xmlns:a16="http://schemas.microsoft.com/office/drawing/2014/main" id="{4E9685A2-20AD-6C44-B1B9-DCB2E44370F5}"/>
              </a:ext>
            </a:extLst>
          </p:cNvPr>
          <p:cNvSpPr>
            <a:spLocks noGrp="1"/>
          </p:cNvSpPr>
          <p:nvPr>
            <p:ph type="pic" sz="quarter" idx="15"/>
          </p:nvPr>
        </p:nvSpPr>
        <p:spPr>
          <a:xfrm>
            <a:off x="8128000" y="1151467"/>
            <a:ext cx="3454400" cy="1981200"/>
          </a:xfrm>
          <a:prstGeom prst="rect">
            <a:avLst/>
          </a:prstGeom>
        </p:spPr>
        <p:txBody>
          <a:bodyPr/>
          <a:lstStyle>
            <a:lvl1pPr marL="0" indent="0">
              <a:buNone/>
              <a:defRPr sz="1600" b="0" i="0">
                <a:latin typeface="Calibri" panose="020F0502020204030204" pitchFamily="34" charset="0"/>
              </a:defRPr>
            </a:lvl1pPr>
          </a:lstStyle>
          <a:p>
            <a:r>
              <a:rPr lang="en-US" dirty="0"/>
              <a:t>Click icon to add picture</a:t>
            </a:r>
          </a:p>
        </p:txBody>
      </p:sp>
      <p:sp>
        <p:nvSpPr>
          <p:cNvPr id="10" name="Picture Placeholder 6">
            <a:extLst>
              <a:ext uri="{FF2B5EF4-FFF2-40B4-BE49-F238E27FC236}">
                <a16:creationId xmlns:a16="http://schemas.microsoft.com/office/drawing/2014/main" id="{498EFFC6-47A8-C248-AF67-33A51B038851}"/>
              </a:ext>
            </a:extLst>
          </p:cNvPr>
          <p:cNvSpPr>
            <a:spLocks noGrp="1"/>
          </p:cNvSpPr>
          <p:nvPr>
            <p:ph type="pic" sz="quarter" idx="16"/>
          </p:nvPr>
        </p:nvSpPr>
        <p:spPr>
          <a:xfrm>
            <a:off x="8128000" y="3666067"/>
            <a:ext cx="3454400" cy="1981200"/>
          </a:xfrm>
          <a:prstGeom prst="rect">
            <a:avLst/>
          </a:prstGeom>
        </p:spPr>
        <p:txBody>
          <a:bodyPr/>
          <a:lstStyle>
            <a:lvl1pPr marL="0" indent="0">
              <a:buNone/>
              <a:defRPr sz="1600" b="0" i="0">
                <a:latin typeface="Calibri" panose="020F0502020204030204" pitchFamily="34" charset="0"/>
              </a:defRPr>
            </a:lvl1pPr>
          </a:lstStyle>
          <a:p>
            <a:r>
              <a:rPr lang="en-US" dirty="0"/>
              <a:t>Click icon to add picture</a:t>
            </a:r>
          </a:p>
        </p:txBody>
      </p:sp>
      <p:sp>
        <p:nvSpPr>
          <p:cNvPr id="11" name="Text Placeholder 13">
            <a:extLst>
              <a:ext uri="{FF2B5EF4-FFF2-40B4-BE49-F238E27FC236}">
                <a16:creationId xmlns:a16="http://schemas.microsoft.com/office/drawing/2014/main" id="{5327F1EC-8CEB-F348-A688-603CC6AF3B7E}"/>
              </a:ext>
            </a:extLst>
          </p:cNvPr>
          <p:cNvSpPr>
            <a:spLocks noGrp="1"/>
          </p:cNvSpPr>
          <p:nvPr>
            <p:ph type="body" sz="quarter" idx="17"/>
          </p:nvPr>
        </p:nvSpPr>
        <p:spPr>
          <a:xfrm>
            <a:off x="609600" y="32004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2" name="Text Placeholder 13">
            <a:extLst>
              <a:ext uri="{FF2B5EF4-FFF2-40B4-BE49-F238E27FC236}">
                <a16:creationId xmlns:a16="http://schemas.microsoft.com/office/drawing/2014/main" id="{D8D84EB5-FEF7-D145-9924-EDC82C5DD725}"/>
              </a:ext>
            </a:extLst>
          </p:cNvPr>
          <p:cNvSpPr>
            <a:spLocks noGrp="1"/>
          </p:cNvSpPr>
          <p:nvPr>
            <p:ph type="body" sz="quarter" idx="18"/>
          </p:nvPr>
        </p:nvSpPr>
        <p:spPr>
          <a:xfrm>
            <a:off x="4470400" y="32004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3" name="Text Placeholder 13">
            <a:extLst>
              <a:ext uri="{FF2B5EF4-FFF2-40B4-BE49-F238E27FC236}">
                <a16:creationId xmlns:a16="http://schemas.microsoft.com/office/drawing/2014/main" id="{73B743E4-6516-C94E-BADC-931FCAF3B346}"/>
              </a:ext>
            </a:extLst>
          </p:cNvPr>
          <p:cNvSpPr>
            <a:spLocks noGrp="1"/>
          </p:cNvSpPr>
          <p:nvPr>
            <p:ph type="body" sz="quarter" idx="19"/>
          </p:nvPr>
        </p:nvSpPr>
        <p:spPr>
          <a:xfrm>
            <a:off x="8150577" y="32004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4" name="Text Placeholder 13">
            <a:extLst>
              <a:ext uri="{FF2B5EF4-FFF2-40B4-BE49-F238E27FC236}">
                <a16:creationId xmlns:a16="http://schemas.microsoft.com/office/drawing/2014/main" id="{FED4C7F5-70CF-2C4D-8AF3-4D76760714C7}"/>
              </a:ext>
            </a:extLst>
          </p:cNvPr>
          <p:cNvSpPr>
            <a:spLocks noGrp="1"/>
          </p:cNvSpPr>
          <p:nvPr>
            <p:ph type="body" sz="quarter" idx="20"/>
          </p:nvPr>
        </p:nvSpPr>
        <p:spPr>
          <a:xfrm>
            <a:off x="609600" y="57023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5" name="Text Placeholder 13">
            <a:extLst>
              <a:ext uri="{FF2B5EF4-FFF2-40B4-BE49-F238E27FC236}">
                <a16:creationId xmlns:a16="http://schemas.microsoft.com/office/drawing/2014/main" id="{6B853D87-F6A1-6443-AB6D-6E9819089E0E}"/>
              </a:ext>
            </a:extLst>
          </p:cNvPr>
          <p:cNvSpPr>
            <a:spLocks noGrp="1"/>
          </p:cNvSpPr>
          <p:nvPr>
            <p:ph type="body" sz="quarter" idx="21"/>
          </p:nvPr>
        </p:nvSpPr>
        <p:spPr>
          <a:xfrm>
            <a:off x="4470400" y="57150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6" name="Text Placeholder 13">
            <a:extLst>
              <a:ext uri="{FF2B5EF4-FFF2-40B4-BE49-F238E27FC236}">
                <a16:creationId xmlns:a16="http://schemas.microsoft.com/office/drawing/2014/main" id="{256BC893-7821-9640-98BC-FFCFED83EB9C}"/>
              </a:ext>
            </a:extLst>
          </p:cNvPr>
          <p:cNvSpPr>
            <a:spLocks noGrp="1"/>
          </p:cNvSpPr>
          <p:nvPr>
            <p:ph type="body" sz="quarter" idx="22"/>
          </p:nvPr>
        </p:nvSpPr>
        <p:spPr>
          <a:xfrm>
            <a:off x="8150577" y="57150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9" name="Slide Number Placeholder 18">
            <a:extLst>
              <a:ext uri="{FF2B5EF4-FFF2-40B4-BE49-F238E27FC236}">
                <a16:creationId xmlns:a16="http://schemas.microsoft.com/office/drawing/2014/main" id="{02F90602-9DC6-3F4D-B178-EF64100603FB}"/>
              </a:ext>
            </a:extLst>
          </p:cNvPr>
          <p:cNvSpPr>
            <a:spLocks noGrp="1"/>
          </p:cNvSpPr>
          <p:nvPr>
            <p:ph type="sldNum" sz="quarter" idx="24"/>
          </p:nvPr>
        </p:nvSpPr>
        <p:spPr/>
        <p:txBody>
          <a:bodyPr/>
          <a:lstStyle/>
          <a:p>
            <a:fld id="{F0D23093-2AB0-F74C-B865-1A12A15B650E}" type="slidenum">
              <a:rPr lang="en-US" smtClean="0"/>
              <a:pPr/>
              <a:t>‹#›</a:t>
            </a:fld>
            <a:endParaRPr lang="en-US" dirty="0"/>
          </a:p>
        </p:txBody>
      </p:sp>
      <p:sp>
        <p:nvSpPr>
          <p:cNvPr id="21" name="Title 20">
            <a:extLst>
              <a:ext uri="{FF2B5EF4-FFF2-40B4-BE49-F238E27FC236}">
                <a16:creationId xmlns:a16="http://schemas.microsoft.com/office/drawing/2014/main" id="{774FC734-09F5-2F40-BB01-29D6BBF76E02}"/>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5244293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Logo Grid">
    <p:spTree>
      <p:nvGrpSpPr>
        <p:cNvPr id="1" name=""/>
        <p:cNvGrpSpPr/>
        <p:nvPr/>
      </p:nvGrpSpPr>
      <p:grpSpPr>
        <a:xfrm>
          <a:off x="0" y="0"/>
          <a:ext cx="0" cy="0"/>
          <a:chOff x="0" y="0"/>
          <a:chExt cx="0" cy="0"/>
        </a:xfrm>
      </p:grpSpPr>
      <p:sp>
        <p:nvSpPr>
          <p:cNvPr id="5" name="Picture Placeholder 5">
            <a:extLst>
              <a:ext uri="{FF2B5EF4-FFF2-40B4-BE49-F238E27FC236}">
                <a16:creationId xmlns:a16="http://schemas.microsoft.com/office/drawing/2014/main" id="{34EBE792-3674-F042-8191-29D73F7CA4C8}"/>
              </a:ext>
            </a:extLst>
          </p:cNvPr>
          <p:cNvSpPr>
            <a:spLocks noGrp="1"/>
          </p:cNvSpPr>
          <p:nvPr>
            <p:ph type="pic" sz="quarter" idx="10" hasCustomPrompt="1"/>
          </p:nvPr>
        </p:nvSpPr>
        <p:spPr>
          <a:xfrm>
            <a:off x="914400" y="1371600"/>
            <a:ext cx="1930400" cy="1295400"/>
          </a:xfrm>
          <a:prstGeom prst="rect">
            <a:avLst/>
          </a:prstGeom>
          <a:effectLst/>
        </p:spPr>
        <p:txBody>
          <a:bodyPr/>
          <a:lstStyle>
            <a:lvl1pPr marL="0" indent="0">
              <a:buFontTx/>
              <a:buNone/>
              <a:defRPr sz="1100" b="0" i="0" baseline="0">
                <a:latin typeface="Calibri" panose="020F0502020204030204" pitchFamily="34" charset="0"/>
              </a:defRPr>
            </a:lvl1pPr>
          </a:lstStyle>
          <a:p>
            <a:r>
              <a:rPr lang="en-US" dirty="0"/>
              <a:t>160x147 logo</a:t>
            </a:r>
          </a:p>
        </p:txBody>
      </p:sp>
      <p:sp>
        <p:nvSpPr>
          <p:cNvPr id="7" name="Picture Placeholder 5">
            <a:extLst>
              <a:ext uri="{FF2B5EF4-FFF2-40B4-BE49-F238E27FC236}">
                <a16:creationId xmlns:a16="http://schemas.microsoft.com/office/drawing/2014/main" id="{93ABDDAC-BA7B-4A4A-9D64-71FA88868E4B}"/>
              </a:ext>
            </a:extLst>
          </p:cNvPr>
          <p:cNvSpPr>
            <a:spLocks noGrp="1"/>
          </p:cNvSpPr>
          <p:nvPr>
            <p:ph type="pic" sz="quarter" idx="11" hasCustomPrompt="1"/>
          </p:nvPr>
        </p:nvSpPr>
        <p:spPr>
          <a:xfrm>
            <a:off x="914400" y="2895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8" name="Picture Placeholder 5">
            <a:extLst>
              <a:ext uri="{FF2B5EF4-FFF2-40B4-BE49-F238E27FC236}">
                <a16:creationId xmlns:a16="http://schemas.microsoft.com/office/drawing/2014/main" id="{BE481E25-6792-6B48-8A87-D3E9D1B2232D}"/>
              </a:ext>
            </a:extLst>
          </p:cNvPr>
          <p:cNvSpPr>
            <a:spLocks noGrp="1"/>
          </p:cNvSpPr>
          <p:nvPr>
            <p:ph type="pic" sz="quarter" idx="13" hasCustomPrompt="1"/>
          </p:nvPr>
        </p:nvSpPr>
        <p:spPr>
          <a:xfrm>
            <a:off x="914400" y="4419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9" name="Picture Placeholder 5">
            <a:extLst>
              <a:ext uri="{FF2B5EF4-FFF2-40B4-BE49-F238E27FC236}">
                <a16:creationId xmlns:a16="http://schemas.microsoft.com/office/drawing/2014/main" id="{D548604C-E487-1D4F-91AF-D210004A5189}"/>
              </a:ext>
            </a:extLst>
          </p:cNvPr>
          <p:cNvSpPr>
            <a:spLocks noGrp="1"/>
          </p:cNvSpPr>
          <p:nvPr>
            <p:ph type="pic" sz="quarter" idx="14" hasCustomPrompt="1"/>
          </p:nvPr>
        </p:nvSpPr>
        <p:spPr>
          <a:xfrm>
            <a:off x="3759200" y="1371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0" name="Picture Placeholder 5">
            <a:extLst>
              <a:ext uri="{FF2B5EF4-FFF2-40B4-BE49-F238E27FC236}">
                <a16:creationId xmlns:a16="http://schemas.microsoft.com/office/drawing/2014/main" id="{7624EDF6-2365-2545-8099-338237F309C3}"/>
              </a:ext>
            </a:extLst>
          </p:cNvPr>
          <p:cNvSpPr>
            <a:spLocks noGrp="1"/>
          </p:cNvSpPr>
          <p:nvPr>
            <p:ph type="pic" sz="quarter" idx="15" hasCustomPrompt="1"/>
          </p:nvPr>
        </p:nvSpPr>
        <p:spPr>
          <a:xfrm>
            <a:off x="3759200" y="2895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1" name="Picture Placeholder 5">
            <a:extLst>
              <a:ext uri="{FF2B5EF4-FFF2-40B4-BE49-F238E27FC236}">
                <a16:creationId xmlns:a16="http://schemas.microsoft.com/office/drawing/2014/main" id="{0D36446A-2E05-9F4F-83D7-905FD354E021}"/>
              </a:ext>
            </a:extLst>
          </p:cNvPr>
          <p:cNvSpPr>
            <a:spLocks noGrp="1"/>
          </p:cNvSpPr>
          <p:nvPr>
            <p:ph type="pic" sz="quarter" idx="16" hasCustomPrompt="1"/>
          </p:nvPr>
        </p:nvSpPr>
        <p:spPr>
          <a:xfrm>
            <a:off x="3759200" y="4419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2" name="Picture Placeholder 5">
            <a:extLst>
              <a:ext uri="{FF2B5EF4-FFF2-40B4-BE49-F238E27FC236}">
                <a16:creationId xmlns:a16="http://schemas.microsoft.com/office/drawing/2014/main" id="{BBC79A31-D13D-4C49-88CC-6B949DE06C2C}"/>
              </a:ext>
            </a:extLst>
          </p:cNvPr>
          <p:cNvSpPr>
            <a:spLocks noGrp="1"/>
          </p:cNvSpPr>
          <p:nvPr>
            <p:ph type="pic" sz="quarter" idx="17" hasCustomPrompt="1"/>
          </p:nvPr>
        </p:nvSpPr>
        <p:spPr>
          <a:xfrm>
            <a:off x="6604000" y="1371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3" name="Picture Placeholder 5">
            <a:extLst>
              <a:ext uri="{FF2B5EF4-FFF2-40B4-BE49-F238E27FC236}">
                <a16:creationId xmlns:a16="http://schemas.microsoft.com/office/drawing/2014/main" id="{CFF59C9F-D752-594A-A821-7BDA91DA3749}"/>
              </a:ext>
            </a:extLst>
          </p:cNvPr>
          <p:cNvSpPr>
            <a:spLocks noGrp="1"/>
          </p:cNvSpPr>
          <p:nvPr>
            <p:ph type="pic" sz="quarter" idx="18" hasCustomPrompt="1"/>
          </p:nvPr>
        </p:nvSpPr>
        <p:spPr>
          <a:xfrm>
            <a:off x="6604000" y="2895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4" name="Picture Placeholder 5">
            <a:extLst>
              <a:ext uri="{FF2B5EF4-FFF2-40B4-BE49-F238E27FC236}">
                <a16:creationId xmlns:a16="http://schemas.microsoft.com/office/drawing/2014/main" id="{254F3492-5AA9-9249-B742-69BFC01BE9E2}"/>
              </a:ext>
            </a:extLst>
          </p:cNvPr>
          <p:cNvSpPr>
            <a:spLocks noGrp="1"/>
          </p:cNvSpPr>
          <p:nvPr>
            <p:ph type="pic" sz="quarter" idx="19" hasCustomPrompt="1"/>
          </p:nvPr>
        </p:nvSpPr>
        <p:spPr>
          <a:xfrm>
            <a:off x="6604000" y="4419600"/>
            <a:ext cx="1930400" cy="1295400"/>
          </a:xfrm>
          <a:prstGeom prst="rect">
            <a:avLst/>
          </a:prstGeom>
          <a:effectLst/>
        </p:spPr>
        <p:txBody>
          <a:bodyPr/>
          <a:lstStyle>
            <a:lvl1pPr marL="0" indent="0">
              <a:buFontTx/>
              <a:buNone/>
              <a:defRPr sz="1100" b="0" i="0">
                <a:latin typeface="Calibri" panose="020F0502020204030204" pitchFamily="34" charset="0"/>
              </a:defRPr>
            </a:lvl1pPr>
          </a:lstStyle>
          <a:p>
            <a:r>
              <a:rPr lang="en-US" dirty="0"/>
              <a:t>160x147 logo</a:t>
            </a:r>
          </a:p>
        </p:txBody>
      </p:sp>
      <p:sp>
        <p:nvSpPr>
          <p:cNvPr id="15" name="Picture Placeholder 5">
            <a:extLst>
              <a:ext uri="{FF2B5EF4-FFF2-40B4-BE49-F238E27FC236}">
                <a16:creationId xmlns:a16="http://schemas.microsoft.com/office/drawing/2014/main" id="{C51E22CD-7582-9D41-A0FC-914A34BF189E}"/>
              </a:ext>
            </a:extLst>
          </p:cNvPr>
          <p:cNvSpPr>
            <a:spLocks noGrp="1"/>
          </p:cNvSpPr>
          <p:nvPr>
            <p:ph type="pic" sz="quarter" idx="20" hasCustomPrompt="1"/>
          </p:nvPr>
        </p:nvSpPr>
        <p:spPr>
          <a:xfrm>
            <a:off x="9245600" y="1371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6" name="Picture Placeholder 5">
            <a:extLst>
              <a:ext uri="{FF2B5EF4-FFF2-40B4-BE49-F238E27FC236}">
                <a16:creationId xmlns:a16="http://schemas.microsoft.com/office/drawing/2014/main" id="{3D0B9166-BA76-6544-89C3-4C8B4A739F73}"/>
              </a:ext>
            </a:extLst>
          </p:cNvPr>
          <p:cNvSpPr>
            <a:spLocks noGrp="1"/>
          </p:cNvSpPr>
          <p:nvPr>
            <p:ph type="pic" sz="quarter" idx="21" hasCustomPrompt="1"/>
          </p:nvPr>
        </p:nvSpPr>
        <p:spPr>
          <a:xfrm>
            <a:off x="9245600" y="2895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7" name="Picture Placeholder 5">
            <a:extLst>
              <a:ext uri="{FF2B5EF4-FFF2-40B4-BE49-F238E27FC236}">
                <a16:creationId xmlns:a16="http://schemas.microsoft.com/office/drawing/2014/main" id="{537026EB-3BFB-0947-A881-5729F13CFA4E}"/>
              </a:ext>
            </a:extLst>
          </p:cNvPr>
          <p:cNvSpPr>
            <a:spLocks noGrp="1"/>
          </p:cNvSpPr>
          <p:nvPr>
            <p:ph type="pic" sz="quarter" idx="22" hasCustomPrompt="1"/>
          </p:nvPr>
        </p:nvSpPr>
        <p:spPr>
          <a:xfrm>
            <a:off x="9245600" y="4419600"/>
            <a:ext cx="1930400" cy="1295400"/>
          </a:xfrm>
          <a:prstGeom prst="rect">
            <a:avLst/>
          </a:prstGeom>
          <a:effectLst/>
        </p:spPr>
        <p:txBody>
          <a:bodyPr/>
          <a:lstStyle>
            <a:lvl1pPr marL="0" indent="0">
              <a:buFontTx/>
              <a:buNone/>
              <a:defRPr sz="1100" b="0" i="0">
                <a:latin typeface="Calibri" panose="020F0502020204030204" pitchFamily="34" charset="0"/>
              </a:defRPr>
            </a:lvl1pPr>
          </a:lstStyle>
          <a:p>
            <a:r>
              <a:rPr lang="en-US" dirty="0"/>
              <a:t>160x147 logo</a:t>
            </a:r>
          </a:p>
        </p:txBody>
      </p:sp>
      <p:sp>
        <p:nvSpPr>
          <p:cNvPr id="19" name="Slide Number Placeholder 18">
            <a:extLst>
              <a:ext uri="{FF2B5EF4-FFF2-40B4-BE49-F238E27FC236}">
                <a16:creationId xmlns:a16="http://schemas.microsoft.com/office/drawing/2014/main" id="{1D9580FA-CA76-994A-9775-1D87D5927DBD}"/>
              </a:ext>
            </a:extLst>
          </p:cNvPr>
          <p:cNvSpPr>
            <a:spLocks noGrp="1"/>
          </p:cNvSpPr>
          <p:nvPr>
            <p:ph type="sldNum" sz="quarter" idx="24"/>
          </p:nvPr>
        </p:nvSpPr>
        <p:spPr/>
        <p:txBody>
          <a:bodyPr/>
          <a:lstStyle/>
          <a:p>
            <a:fld id="{F0D23093-2AB0-F74C-B865-1A12A15B650E}" type="slidenum">
              <a:rPr lang="en-US" smtClean="0"/>
              <a:pPr/>
              <a:t>‹#›</a:t>
            </a:fld>
            <a:endParaRPr lang="en-US" dirty="0"/>
          </a:p>
        </p:txBody>
      </p:sp>
      <p:sp>
        <p:nvSpPr>
          <p:cNvPr id="21" name="Title 20">
            <a:extLst>
              <a:ext uri="{FF2B5EF4-FFF2-40B4-BE49-F238E27FC236}">
                <a16:creationId xmlns:a16="http://schemas.microsoft.com/office/drawing/2014/main" id="{C81C7F89-740B-3143-8447-70CC02F636A7}"/>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409748894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_Only">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EB02DB04-0C1C-8C49-B65E-A9668E39A9C7}"/>
              </a:ext>
            </a:extLst>
          </p:cNvPr>
          <p:cNvSpPr>
            <a:spLocks noGrp="1"/>
          </p:cNvSpPr>
          <p:nvPr>
            <p:ph type="sldNum" sz="quarter" idx="11"/>
          </p:nvPr>
        </p:nvSpPr>
        <p:spPr/>
        <p:txBody>
          <a:bodyPr/>
          <a:lstStyle/>
          <a:p>
            <a:fld id="{F0D23093-2AB0-F74C-B865-1A12A15B650E}" type="slidenum">
              <a:rPr lang="en-US" smtClean="0"/>
              <a:pPr/>
              <a:t>‹#›</a:t>
            </a:fld>
            <a:endParaRPr lang="en-US" dirty="0"/>
          </a:p>
        </p:txBody>
      </p:sp>
      <p:sp>
        <p:nvSpPr>
          <p:cNvPr id="9" name="Title 8">
            <a:extLst>
              <a:ext uri="{FF2B5EF4-FFF2-40B4-BE49-F238E27FC236}">
                <a16:creationId xmlns:a16="http://schemas.microsoft.com/office/drawing/2014/main" id="{98341DC2-F80D-BD4F-90EE-4B809029C2D3}"/>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37474025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Copyright Page">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A63357E3-4FE4-4164-A381-204B98DEEAB8}"/>
              </a:ext>
            </a:extLst>
          </p:cNvPr>
          <p:cNvSpPr>
            <a:spLocks noGrp="1"/>
          </p:cNvSpPr>
          <p:nvPr>
            <p:ph type="sldNum" sz="quarter" idx="10"/>
          </p:nvPr>
        </p:nvSpPr>
        <p:spPr/>
        <p:txBody>
          <a:bodyPr/>
          <a:lstStyle/>
          <a:p>
            <a:fld id="{F0D23093-2AB0-F74C-B865-1A12A15B650E}" type="slidenum">
              <a:rPr lang="en-US" smtClean="0"/>
              <a:pPr/>
              <a:t>‹#›</a:t>
            </a:fld>
            <a:endParaRPr lang="en-US" dirty="0"/>
          </a:p>
        </p:txBody>
      </p:sp>
      <p:sp>
        <p:nvSpPr>
          <p:cNvPr id="4" name="TextBox 3">
            <a:extLst>
              <a:ext uri="{FF2B5EF4-FFF2-40B4-BE49-F238E27FC236}">
                <a16:creationId xmlns:a16="http://schemas.microsoft.com/office/drawing/2014/main" id="{E6AEF1B2-1440-4FE5-8C1B-C291F424F993}"/>
              </a:ext>
            </a:extLst>
          </p:cNvPr>
          <p:cNvSpPr txBox="1"/>
          <p:nvPr/>
        </p:nvSpPr>
        <p:spPr>
          <a:xfrm>
            <a:off x="533400" y="609600"/>
            <a:ext cx="10972800" cy="3322320"/>
          </a:xfrm>
          <a:prstGeom prst="rect">
            <a:avLst/>
          </a:prstGeom>
          <a:noFill/>
        </p:spPr>
        <p:txBody>
          <a:bodyPr wrap="square" rtlCol="0">
            <a:spAutoFit/>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1400" b="1" dirty="0">
                <a:effectLst/>
                <a:latin typeface="+mj-lt"/>
                <a:ea typeface="Calibri" panose="020F0502020204030204" pitchFamily="34" charset="0"/>
                <a:cs typeface="Times New Roman" panose="02020603050405020304" pitchFamily="18" charset="0"/>
              </a:rPr>
              <a:t>© </a:t>
            </a:r>
            <a:r>
              <a:rPr lang="en-US" sz="1400" dirty="0">
                <a:solidFill>
                  <a:srgbClr val="000000"/>
                </a:solidFill>
                <a:effectLst/>
                <a:latin typeface="+mj-lt"/>
                <a:ea typeface="Times New Roman" panose="02020603050405020304" pitchFamily="18" charset="0"/>
                <a:cs typeface="Times New Roman" panose="02020603050405020304" pitchFamily="18" charset="0"/>
              </a:rPr>
              <a:t>2023 ANSYS, Inc. All rights reserved.</a:t>
            </a:r>
          </a:p>
          <a:p>
            <a:pPr marL="0" marR="0">
              <a:lnSpc>
                <a:spcPct val="107000"/>
              </a:lnSpc>
              <a:spcBef>
                <a:spcPts val="0"/>
              </a:spcBef>
              <a:spcAft>
                <a:spcPts val="0"/>
              </a:spcAft>
            </a:pPr>
            <a:endParaRPr lang="en-US" sz="1600" b="1"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b="1" dirty="0">
                <a:effectLst/>
                <a:latin typeface="+mj-lt"/>
                <a:ea typeface="Calibri" panose="020F0502020204030204" pitchFamily="34" charset="0"/>
                <a:cs typeface="Times New Roman" panose="02020603050405020304" pitchFamily="18" charset="0"/>
              </a:rPr>
              <a:t>Use and Reproduction</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dirty="0">
                <a:effectLst/>
                <a:latin typeface="+mj-lt"/>
                <a:ea typeface="Calibri" panose="020F0502020204030204" pitchFamily="34" charset="0"/>
                <a:cs typeface="Times New Roman" panose="02020603050405020304" pitchFamily="18" charset="0"/>
              </a:rPr>
              <a:t>The content used in this resource </a:t>
            </a:r>
            <a:r>
              <a:rPr lang="en-US" sz="1400" dirty="0">
                <a:solidFill>
                  <a:srgbClr val="201F1E"/>
                </a:solidFill>
                <a:effectLst/>
                <a:latin typeface="+mj-lt"/>
                <a:ea typeface="Times New Roman" panose="02020603050405020304" pitchFamily="18" charset="0"/>
                <a:cs typeface="Times New Roman" panose="02020603050405020304" pitchFamily="18" charset="0"/>
              </a:rPr>
              <a:t>may only be used or reproduced for teaching purposes; and any commercial use is strictly prohibited.</a:t>
            </a:r>
            <a:r>
              <a:rPr lang="en-US" sz="1400" i="1" dirty="0">
                <a:solidFill>
                  <a:srgbClr val="201F1E"/>
                </a:solidFill>
                <a:effectLst/>
                <a:latin typeface="+mj-lt"/>
                <a:ea typeface="Times New Roman" panose="02020603050405020304" pitchFamily="18" charset="0"/>
                <a:cs typeface="Times New Roman" panose="02020603050405020304" pitchFamily="18" charset="0"/>
              </a:rPr>
              <a:t> </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b="1" dirty="0">
                <a:effectLst/>
                <a:latin typeface="+mj-lt"/>
                <a:ea typeface="Calibri" panose="020F0502020204030204" pitchFamily="34" charset="0"/>
                <a:cs typeface="Times New Roman" panose="02020603050405020304" pitchFamily="18" charset="0"/>
              </a:rPr>
              <a:t> </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b="1" dirty="0">
                <a:effectLst/>
                <a:latin typeface="+mj-lt"/>
                <a:ea typeface="Calibri" panose="020F0502020204030204" pitchFamily="34" charset="0"/>
                <a:cs typeface="Times New Roman" panose="02020603050405020304" pitchFamily="18" charset="0"/>
              </a:rPr>
              <a:t>Document Information</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dirty="0">
                <a:effectLst/>
                <a:latin typeface="+mj-lt"/>
                <a:ea typeface="Calibri" panose="020F0502020204030204" pitchFamily="34" charset="0"/>
                <a:cs typeface="Times New Roman" panose="02020603050405020304" pitchFamily="18" charset="0"/>
              </a:rPr>
              <a:t>This lecture unit is part of a set of teaching resources to help introduce students to topics related to fluid mechanics and/or heat transfer.</a:t>
            </a:r>
          </a:p>
          <a:p>
            <a:pPr marL="0" marR="0">
              <a:lnSpc>
                <a:spcPct val="107000"/>
              </a:lnSpc>
              <a:spcBef>
                <a:spcPts val="0"/>
              </a:spcBef>
              <a:spcAft>
                <a:spcPts val="0"/>
              </a:spcAft>
            </a:pPr>
            <a:r>
              <a:rPr lang="en-US" sz="1400" b="1" dirty="0">
                <a:effectLst/>
                <a:latin typeface="+mj-lt"/>
                <a:ea typeface="Calibri" panose="020F0502020204030204" pitchFamily="34" charset="0"/>
                <a:cs typeface="Times New Roman" panose="02020603050405020304" pitchFamily="18" charset="0"/>
              </a:rPr>
              <a:t> </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b="1" dirty="0">
                <a:effectLst/>
                <a:latin typeface="+mj-lt"/>
                <a:ea typeface="Calibri" panose="020F0502020204030204" pitchFamily="34" charset="0"/>
                <a:cs typeface="Times New Roman" panose="02020603050405020304" pitchFamily="18" charset="0"/>
              </a:rPr>
              <a:t>Ansys Education Resources</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dirty="0">
                <a:effectLst/>
                <a:latin typeface="+mj-lt"/>
                <a:ea typeface="Calibri" panose="020F0502020204030204" pitchFamily="34" charset="0"/>
                <a:cs typeface="Times New Roman" panose="02020603050405020304" pitchFamily="18" charset="0"/>
              </a:rPr>
              <a:t>To access more undergraduate education resources, including lecture presentations with notes, exercises with worked solutions, microprojects, real life examples and more, visit </a:t>
            </a:r>
            <a:r>
              <a:rPr lang="en-US" sz="1400" dirty="0">
                <a:effectLst/>
                <a:latin typeface="+mj-lt"/>
                <a:ea typeface="Calibri" panose="020F0502020204030204" pitchFamily="34" charset="0"/>
                <a:cs typeface="Times New Roman" panose="02020603050405020304" pitchFamily="18" charset="0"/>
                <a:hlinkClick r:id="rId2"/>
              </a:rPr>
              <a:t>www.ansys.com/education-resources</a:t>
            </a:r>
            <a:r>
              <a:rPr lang="en-US" sz="1400" dirty="0">
                <a:effectLst/>
                <a:latin typeface="+mj-lt"/>
                <a:ea typeface="Calibri" panose="020F0502020204030204" pitchFamily="34" charset="0"/>
                <a:cs typeface="Times New Roman" panose="02020603050405020304" pitchFamily="18" charset="0"/>
              </a:rPr>
              <a:t>.</a:t>
            </a:r>
          </a:p>
          <a:p>
            <a:pPr marL="0" marR="0">
              <a:lnSpc>
                <a:spcPct val="107000"/>
              </a:lnSpc>
              <a:spcBef>
                <a:spcPts val="0"/>
              </a:spcBef>
              <a:spcAft>
                <a:spcPts val="0"/>
              </a:spcAft>
            </a:pPr>
            <a:endParaRPr lang="en-US" sz="1400" dirty="0">
              <a:effectLst/>
              <a:latin typeface="+mj-lt"/>
              <a:ea typeface="Calibri" panose="020F0502020204030204" pitchFamily="34" charset="0"/>
              <a:cs typeface="Times New Roman" panose="02020603050405020304" pitchFamily="18" charset="0"/>
            </a:endParaRPr>
          </a:p>
          <a:p>
            <a:r>
              <a:rPr lang="en-US" sz="1400" b="1" i="0" u="none" strike="noStrike" baseline="0" dirty="0">
                <a:solidFill>
                  <a:srgbClr val="000000"/>
                </a:solidFill>
                <a:latin typeface="Calibri" panose="020F0502020204030204" pitchFamily="34" charset="0"/>
              </a:rPr>
              <a:t>Feedback </a:t>
            </a:r>
            <a:endParaRPr lang="en-US" sz="1400" b="0" i="0" u="none" strike="noStrike" baseline="0" dirty="0">
              <a:solidFill>
                <a:srgbClr val="000000"/>
              </a:solidFill>
              <a:latin typeface="Calibri" panose="020F0502020204030204" pitchFamily="34" charset="0"/>
            </a:endParaRPr>
          </a:p>
          <a:p>
            <a:r>
              <a:rPr lang="en-US" sz="1400" b="0" i="0" u="none" strike="noStrike" baseline="0" dirty="0">
                <a:solidFill>
                  <a:srgbClr val="000000"/>
                </a:solidFill>
                <a:latin typeface="Calibri" panose="020F0502020204030204" pitchFamily="34" charset="0"/>
              </a:rPr>
              <a:t>If you notice any errors in this resource or need to get in contact with the authors, please email us at </a:t>
            </a:r>
            <a:r>
              <a:rPr lang="en-US" sz="1400" b="0" i="0" u="none" strike="noStrike" baseline="0" dirty="0">
                <a:solidFill>
                  <a:srgbClr val="0000FF"/>
                </a:solidFill>
                <a:latin typeface="Calibri" panose="020F0502020204030204" pitchFamily="34" charset="0"/>
                <a:hlinkClick r:id="rId3"/>
              </a:rPr>
              <a:t>education@ansys.com</a:t>
            </a:r>
            <a:endParaRPr lang="en-US" sz="1400" b="0" i="0" u="none" strike="noStrike" baseline="0" dirty="0">
              <a:solidFill>
                <a:srgbClr val="0000FF"/>
              </a:solidFill>
              <a:latin typeface="Calibri" panose="020F0502020204030204" pitchFamily="34" charset="0"/>
            </a:endParaRPr>
          </a:p>
        </p:txBody>
      </p:sp>
    </p:spTree>
    <p:extLst>
      <p:ext uri="{BB962C8B-B14F-4D97-AF65-F5344CB8AC3E}">
        <p14:creationId xmlns:p14="http://schemas.microsoft.com/office/powerpoint/2010/main" val="2133251246"/>
      </p:ext>
    </p:extLst>
  </p:cSld>
  <p:clrMapOvr>
    <a:masterClrMapping/>
  </p:clrMapOvr>
  <p:hf hdr="0" ftr="0" dt="0"/>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userDrawn="1">
  <p:cSld name="Closing Slide">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9F46A438-A6DD-9A4D-9633-A82F4BA46D0B}"/>
              </a:ext>
            </a:extLst>
          </p:cNvPr>
          <p:cNvPicPr>
            <a:picLocks noChangeAspect="1"/>
          </p:cNvPicPr>
          <p:nvPr userDrawn="1"/>
        </p:nvPicPr>
        <p:blipFill rotWithShape="1">
          <a:blip r:embed="rId2" cstate="email">
            <a:extLst>
              <a:ext uri="{28A0092B-C50C-407E-A947-70E740481C1C}">
                <a14:useLocalDpi xmlns:a14="http://schemas.microsoft.com/office/drawing/2010/main" val="0"/>
              </a:ext>
            </a:extLst>
          </a:blip>
          <a:srcRect/>
          <a:stretch/>
        </p:blipFill>
        <p:spPr>
          <a:xfrm>
            <a:off x="4635795" y="479973"/>
            <a:ext cx="7556205" cy="6378027"/>
          </a:xfrm>
          <a:prstGeom prst="rect">
            <a:avLst/>
          </a:prstGeom>
        </p:spPr>
      </p:pic>
      <p:pic>
        <p:nvPicPr>
          <p:cNvPr id="9" name="Picture 8">
            <a:extLst>
              <a:ext uri="{FF2B5EF4-FFF2-40B4-BE49-F238E27FC236}">
                <a16:creationId xmlns:a16="http://schemas.microsoft.com/office/drawing/2014/main" id="{B45EF558-9B78-CA48-A7D1-7E767A41BD75}"/>
              </a:ext>
            </a:extLst>
          </p:cNvPr>
          <p:cNvPicPr>
            <a:picLocks noChangeAspect="1"/>
          </p:cNvPicPr>
          <p:nvPr userDrawn="1"/>
        </p:nvPicPr>
        <p:blipFill rotWithShape="1">
          <a:blip r:embed="rId3" cstate="email">
            <a:extLst>
              <a:ext uri="{28A0092B-C50C-407E-A947-70E740481C1C}">
                <a14:useLocalDpi xmlns:a14="http://schemas.microsoft.com/office/drawing/2010/main" val="0"/>
              </a:ext>
            </a:extLst>
          </a:blip>
          <a:srcRect/>
          <a:stretch/>
        </p:blipFill>
        <p:spPr>
          <a:xfrm>
            <a:off x="627321" y="2844383"/>
            <a:ext cx="3487479" cy="1169233"/>
          </a:xfrm>
          <a:prstGeom prst="rect">
            <a:avLst/>
          </a:prstGeom>
        </p:spPr>
      </p:pic>
    </p:spTree>
    <p:extLst>
      <p:ext uri="{BB962C8B-B14F-4D97-AF65-F5344CB8AC3E}">
        <p14:creationId xmlns:p14="http://schemas.microsoft.com/office/powerpoint/2010/main" val="396508508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preserve="1">
  <p:cSld name="Title">
    <p:spTree>
      <p:nvGrpSpPr>
        <p:cNvPr id="1" name=""/>
        <p:cNvGrpSpPr/>
        <p:nvPr/>
      </p:nvGrpSpPr>
      <p:grpSpPr>
        <a:xfrm>
          <a:off x="0" y="0"/>
          <a:ext cx="0" cy="0"/>
          <a:chOff x="0" y="0"/>
          <a:chExt cx="0" cy="0"/>
        </a:xfrm>
      </p:grpSpPr>
      <p:sp>
        <p:nvSpPr>
          <p:cNvPr id="10" name="Text Placeholder 9">
            <a:extLst>
              <a:ext uri="{FF2B5EF4-FFF2-40B4-BE49-F238E27FC236}">
                <a16:creationId xmlns:a16="http://schemas.microsoft.com/office/drawing/2014/main" id="{23B808CC-F74C-B743-BAB4-F4C99E195655}"/>
              </a:ext>
            </a:extLst>
          </p:cNvPr>
          <p:cNvSpPr>
            <a:spLocks noGrp="1"/>
          </p:cNvSpPr>
          <p:nvPr>
            <p:ph type="body" sz="quarter" idx="10"/>
          </p:nvPr>
        </p:nvSpPr>
        <p:spPr>
          <a:xfrm>
            <a:off x="601663" y="914400"/>
            <a:ext cx="5394325" cy="1449388"/>
          </a:xfrm>
          <a:prstGeom prst="rect">
            <a:avLst/>
          </a:prstGeom>
        </p:spPr>
        <p:txBody>
          <a:bodyPr>
            <a:normAutofit/>
          </a:bodyPr>
          <a:lstStyle>
            <a:lvl1pPr marL="0" indent="0">
              <a:buNone/>
              <a:defRPr sz="3200" b="1" i="0">
                <a:solidFill>
                  <a:schemeClr val="tx1"/>
                </a:solidFill>
                <a:latin typeface="Calibri" panose="020F0502020204030204" pitchFamily="34" charset="0"/>
              </a:defRPr>
            </a:lvl1pPr>
            <a:lvl2pPr marL="230188" indent="0">
              <a:buNone/>
              <a:defRPr>
                <a:solidFill>
                  <a:schemeClr val="bg1"/>
                </a:solidFill>
              </a:defRPr>
            </a:lvl2pPr>
            <a:lvl3pPr marL="457200" indent="0">
              <a:buNone/>
              <a:defRPr>
                <a:solidFill>
                  <a:schemeClr val="bg1"/>
                </a:solidFill>
              </a:defRPr>
            </a:lvl3pPr>
            <a:lvl4pPr marL="746125" indent="0">
              <a:buNone/>
              <a:defRPr>
                <a:solidFill>
                  <a:schemeClr val="bg1"/>
                </a:solidFill>
              </a:defRPr>
            </a:lvl4pPr>
            <a:lvl5pPr marL="969962" indent="0">
              <a:buNone/>
              <a:defRPr>
                <a:solidFill>
                  <a:schemeClr val="bg1"/>
                </a:solidFill>
              </a:defRPr>
            </a:lvl5pPr>
          </a:lstStyle>
          <a:p>
            <a:pPr lvl="0"/>
            <a:r>
              <a:rPr lang="en-US"/>
              <a:t>Click to edit Master text styles</a:t>
            </a:r>
          </a:p>
        </p:txBody>
      </p:sp>
      <p:sp>
        <p:nvSpPr>
          <p:cNvPr id="13" name="Text Placeholder 9">
            <a:extLst>
              <a:ext uri="{FF2B5EF4-FFF2-40B4-BE49-F238E27FC236}">
                <a16:creationId xmlns:a16="http://schemas.microsoft.com/office/drawing/2014/main" id="{9AFE08CF-AC0B-7143-9A94-E8A35CBC7D4B}"/>
              </a:ext>
            </a:extLst>
          </p:cNvPr>
          <p:cNvSpPr>
            <a:spLocks noGrp="1"/>
          </p:cNvSpPr>
          <p:nvPr>
            <p:ph type="body" sz="quarter" idx="12"/>
          </p:nvPr>
        </p:nvSpPr>
        <p:spPr>
          <a:xfrm>
            <a:off x="601663" y="2667000"/>
            <a:ext cx="5394325" cy="848315"/>
          </a:xfrm>
          <a:prstGeom prst="rect">
            <a:avLst/>
          </a:prstGeom>
        </p:spPr>
        <p:txBody>
          <a:bodyPr anchor="t">
            <a:normAutofit/>
          </a:bodyPr>
          <a:lstStyle>
            <a:lvl1pPr marL="0" indent="0">
              <a:buNone/>
              <a:defRPr sz="2000" b="0" i="0">
                <a:solidFill>
                  <a:schemeClr val="accent3"/>
                </a:solidFill>
                <a:latin typeface="Calibri" panose="020F0502020204030204" pitchFamily="34" charset="0"/>
              </a:defRPr>
            </a:lvl1pPr>
            <a:lvl2pPr marL="230188" indent="0">
              <a:buNone/>
              <a:defRPr>
                <a:solidFill>
                  <a:schemeClr val="bg1"/>
                </a:solidFill>
              </a:defRPr>
            </a:lvl2pPr>
            <a:lvl3pPr marL="457200" indent="0">
              <a:buNone/>
              <a:defRPr>
                <a:solidFill>
                  <a:schemeClr val="bg1"/>
                </a:solidFill>
              </a:defRPr>
            </a:lvl3pPr>
            <a:lvl4pPr marL="746125" indent="0">
              <a:buNone/>
              <a:defRPr>
                <a:solidFill>
                  <a:schemeClr val="bg1"/>
                </a:solidFill>
              </a:defRPr>
            </a:lvl4pPr>
            <a:lvl5pPr marL="969962" indent="0">
              <a:buNone/>
              <a:defRPr>
                <a:solidFill>
                  <a:schemeClr val="bg1"/>
                </a:solidFill>
              </a:defRPr>
            </a:lvl5pPr>
          </a:lstStyle>
          <a:p>
            <a:pPr lvl="0"/>
            <a:r>
              <a:rPr lang="en-US"/>
              <a:t>Click to edit Master text styles</a:t>
            </a:r>
          </a:p>
        </p:txBody>
      </p:sp>
      <p:sp>
        <p:nvSpPr>
          <p:cNvPr id="7" name="TextBox 6">
            <a:extLst>
              <a:ext uri="{FF2B5EF4-FFF2-40B4-BE49-F238E27FC236}">
                <a16:creationId xmlns:a16="http://schemas.microsoft.com/office/drawing/2014/main" id="{86191E51-6FFC-4231-97E9-4C436119983B}"/>
              </a:ext>
            </a:extLst>
          </p:cNvPr>
          <p:cNvSpPr txBox="1"/>
          <p:nvPr/>
        </p:nvSpPr>
        <p:spPr>
          <a:xfrm>
            <a:off x="7848600" y="6477000"/>
            <a:ext cx="1371600" cy="276999"/>
          </a:xfrm>
          <a:prstGeom prst="rect">
            <a:avLst/>
          </a:prstGeom>
          <a:noFill/>
        </p:spPr>
        <p:txBody>
          <a:bodyPr wrap="square" rtlCol="0">
            <a:spAutoFit/>
          </a:bodyPr>
          <a:lstStyle/>
          <a:p>
            <a:r>
              <a:rPr lang="en-US" sz="1200" dirty="0">
                <a:solidFill>
                  <a:schemeClr val="tx2"/>
                </a:solidFill>
              </a:rPr>
              <a:t>©2023 ANSYS, Inc.</a:t>
            </a:r>
          </a:p>
        </p:txBody>
      </p:sp>
      <p:pic>
        <p:nvPicPr>
          <p:cNvPr id="9" name="Picture 8">
            <a:extLst>
              <a:ext uri="{FF2B5EF4-FFF2-40B4-BE49-F238E27FC236}">
                <a16:creationId xmlns:a16="http://schemas.microsoft.com/office/drawing/2014/main" id="{F9AE04B8-3F8B-4981-88D4-2B4137C675D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857"/>
            <a:ext cx="12192000" cy="6856286"/>
          </a:xfrm>
          <a:prstGeom prst="rect">
            <a:avLst/>
          </a:prstGeom>
        </p:spPr>
      </p:pic>
    </p:spTree>
    <p:extLst>
      <p:ext uri="{BB962C8B-B14F-4D97-AF65-F5344CB8AC3E}">
        <p14:creationId xmlns:p14="http://schemas.microsoft.com/office/powerpoint/2010/main" val="2053703627"/>
      </p:ext>
    </p:extLst>
  </p:cSld>
  <p:clrMapOvr>
    <a:masterClrMapping/>
  </p:clrMapOvr>
  <p:extLst>
    <p:ext uri="{DCECCB84-F9BA-43D5-87BE-67443E8EF086}">
      <p15:sldGuideLst xmlns:p15="http://schemas.microsoft.com/office/powerpoint/2012/main">
        <p15:guide id="1" orient="horz" pos="1584">
          <p15:clr>
            <a:srgbClr val="FBAE40"/>
          </p15:clr>
        </p15:guide>
        <p15:guide id="2" orient="horz" pos="2613">
          <p15:clr>
            <a:srgbClr val="FBAE40"/>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11" name="Slide Number Placeholder 10">
            <a:extLst>
              <a:ext uri="{FF2B5EF4-FFF2-40B4-BE49-F238E27FC236}">
                <a16:creationId xmlns:a16="http://schemas.microsoft.com/office/drawing/2014/main" id="{E2086AFA-5418-C147-ADBF-A484560811D6}"/>
              </a:ext>
            </a:extLst>
          </p:cNvPr>
          <p:cNvSpPr>
            <a:spLocks noGrp="1"/>
          </p:cNvSpPr>
          <p:nvPr>
            <p:ph type="sldNum" sz="quarter" idx="11"/>
          </p:nvPr>
        </p:nvSpPr>
        <p:spPr/>
        <p:txBody>
          <a:bodyPr/>
          <a:lstStyle/>
          <a:p>
            <a:fld id="{F0D23093-2AB0-F74C-B865-1A12A15B650E}" type="slidenum">
              <a:rPr lang="en-US" smtClean="0"/>
              <a:pPr/>
              <a:t>‹#›</a:t>
            </a:fld>
            <a:endParaRPr lang="en-US" dirty="0"/>
          </a:p>
        </p:txBody>
      </p:sp>
      <p:sp>
        <p:nvSpPr>
          <p:cNvPr id="13" name="Title 12">
            <a:extLst>
              <a:ext uri="{FF2B5EF4-FFF2-40B4-BE49-F238E27FC236}">
                <a16:creationId xmlns:a16="http://schemas.microsoft.com/office/drawing/2014/main" id="{442CB888-0168-B94E-B176-2E6B61FE9421}"/>
              </a:ext>
            </a:extLst>
          </p:cNvPr>
          <p:cNvSpPr>
            <a:spLocks noGrp="1"/>
          </p:cNvSpPr>
          <p:nvPr>
            <p:ph type="title"/>
          </p:nvPr>
        </p:nvSpPr>
        <p:spPr/>
        <p:txBody>
          <a:bodyPr/>
          <a:lstStyle/>
          <a:p>
            <a:r>
              <a:rPr lang="en-US"/>
              <a:t>Click to edit Master title style</a:t>
            </a:r>
          </a:p>
        </p:txBody>
      </p:sp>
      <p:sp>
        <p:nvSpPr>
          <p:cNvPr id="4" name="Text Placeholder 3">
            <a:extLst>
              <a:ext uri="{FF2B5EF4-FFF2-40B4-BE49-F238E27FC236}">
                <a16:creationId xmlns:a16="http://schemas.microsoft.com/office/drawing/2014/main" id="{26576C04-D572-9D4D-8F10-3E7CBF2FDD8E}"/>
              </a:ext>
            </a:extLst>
          </p:cNvPr>
          <p:cNvSpPr>
            <a:spLocks noGrp="1"/>
          </p:cNvSpPr>
          <p:nvPr>
            <p:ph type="body" sz="quarter" idx="13"/>
          </p:nvPr>
        </p:nvSpPr>
        <p:spPr>
          <a:xfrm>
            <a:off x="609599" y="1447800"/>
            <a:ext cx="10972799"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715156140"/>
      </p:ext>
    </p:extLst>
  </p:cSld>
  <p:clrMapOvr>
    <a:masterClrMapping/>
  </p:clrMapOvr>
  <p:extLst>
    <p:ext uri="{DCECCB84-F9BA-43D5-87BE-67443E8EF086}">
      <p15:sldGuideLst xmlns:p15="http://schemas.microsoft.com/office/powerpoint/2012/main">
        <p15:guide id="2" pos="3840">
          <p15:clr>
            <a:srgbClr val="FBAE4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1AE7604C-BDCE-428F-B486-BE14D622E649}"/>
              </a:ext>
            </a:extLst>
          </p:cNvPr>
          <p:cNvSpPr>
            <a:spLocks noGrp="1"/>
          </p:cNvSpPr>
          <p:nvPr>
            <p:ph type="sldNum" sz="quarter" idx="10"/>
          </p:nvPr>
        </p:nvSpPr>
        <p:spPr/>
        <p:txBody>
          <a:bodyPr/>
          <a:lstStyle/>
          <a:p>
            <a:fld id="{F0D23093-2AB0-F74C-B865-1A12A15B650E}" type="slidenum">
              <a:rPr lang="en-US" smtClean="0"/>
              <a:pPr/>
              <a:t>‹#›</a:t>
            </a:fld>
            <a:endParaRPr lang="en-US" dirty="0"/>
          </a:p>
        </p:txBody>
      </p:sp>
    </p:spTree>
    <p:extLst>
      <p:ext uri="{BB962C8B-B14F-4D97-AF65-F5344CB8AC3E}">
        <p14:creationId xmlns:p14="http://schemas.microsoft.com/office/powerpoint/2010/main" val="398947838"/>
      </p:ext>
    </p:extLst>
  </p:cSld>
  <p:clrMapOvr>
    <a:masterClrMapping/>
  </p:clrMapOvr>
  <p:hf hdr="0" ftr="0" dt="0"/>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Title_Only">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EB02DB04-0C1C-8C49-B65E-A9668E39A9C7}"/>
              </a:ext>
            </a:extLst>
          </p:cNvPr>
          <p:cNvSpPr>
            <a:spLocks noGrp="1"/>
          </p:cNvSpPr>
          <p:nvPr>
            <p:ph type="sldNum" sz="quarter" idx="11"/>
          </p:nvPr>
        </p:nvSpPr>
        <p:spPr/>
        <p:txBody>
          <a:bodyPr/>
          <a:lstStyle/>
          <a:p>
            <a:fld id="{F0D23093-2AB0-F74C-B865-1A12A15B650E}" type="slidenum">
              <a:rPr lang="en-US" smtClean="0"/>
              <a:pPr/>
              <a:t>‹#›</a:t>
            </a:fld>
            <a:endParaRPr lang="en-US" dirty="0"/>
          </a:p>
        </p:txBody>
      </p:sp>
      <p:sp>
        <p:nvSpPr>
          <p:cNvPr id="9" name="Title 8">
            <a:extLst>
              <a:ext uri="{FF2B5EF4-FFF2-40B4-BE49-F238E27FC236}">
                <a16:creationId xmlns:a16="http://schemas.microsoft.com/office/drawing/2014/main" id="{98341DC2-F80D-BD4F-90EE-4B809029C2D3}"/>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698923588"/>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No slash/no title">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EB02DB04-0C1C-8C49-B65E-A9668E39A9C7}"/>
              </a:ext>
            </a:extLst>
          </p:cNvPr>
          <p:cNvSpPr>
            <a:spLocks noGrp="1"/>
          </p:cNvSpPr>
          <p:nvPr>
            <p:ph type="sldNum" sz="quarter" idx="11"/>
          </p:nvPr>
        </p:nvSpPr>
        <p:spPr/>
        <p:txBody>
          <a:bodyPr/>
          <a:lstStyle/>
          <a:p>
            <a:fld id="{F0D23093-2AB0-F74C-B865-1A12A15B650E}" type="slidenum">
              <a:rPr lang="en-US" smtClean="0"/>
              <a:pPr/>
              <a:t>‹#›</a:t>
            </a:fld>
            <a:endParaRPr lang="en-US" dirty="0"/>
          </a:p>
        </p:txBody>
      </p:sp>
      <p:sp>
        <p:nvSpPr>
          <p:cNvPr id="2" name="Rectangle 1">
            <a:extLst>
              <a:ext uri="{FF2B5EF4-FFF2-40B4-BE49-F238E27FC236}">
                <a16:creationId xmlns:a16="http://schemas.microsoft.com/office/drawing/2014/main" id="{96277581-3B6E-45DC-A28B-56B0B91539B8}"/>
              </a:ext>
            </a:extLst>
          </p:cNvPr>
          <p:cNvSpPr/>
          <p:nvPr/>
        </p:nvSpPr>
        <p:spPr>
          <a:xfrm>
            <a:off x="152400" y="76200"/>
            <a:ext cx="609600" cy="609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86034152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1_Title and Side by Side">
    <p:spTree>
      <p:nvGrpSpPr>
        <p:cNvPr id="1" name=""/>
        <p:cNvGrpSpPr/>
        <p:nvPr/>
      </p:nvGrpSpPr>
      <p:grpSpPr>
        <a:xfrm>
          <a:off x="0" y="0"/>
          <a:ext cx="0" cy="0"/>
          <a:chOff x="0" y="0"/>
          <a:chExt cx="0" cy="0"/>
        </a:xfrm>
      </p:grpSpPr>
      <p:sp>
        <p:nvSpPr>
          <p:cNvPr id="11" name="Slide Number Placeholder 10">
            <a:extLst>
              <a:ext uri="{FF2B5EF4-FFF2-40B4-BE49-F238E27FC236}">
                <a16:creationId xmlns:a16="http://schemas.microsoft.com/office/drawing/2014/main" id="{E2086AFA-5418-C147-ADBF-A484560811D6}"/>
              </a:ext>
            </a:extLst>
          </p:cNvPr>
          <p:cNvSpPr>
            <a:spLocks noGrp="1"/>
          </p:cNvSpPr>
          <p:nvPr>
            <p:ph type="sldNum" sz="quarter" idx="11"/>
          </p:nvPr>
        </p:nvSpPr>
        <p:spPr/>
        <p:txBody>
          <a:bodyPr/>
          <a:lstStyle/>
          <a:p>
            <a:fld id="{F0D23093-2AB0-F74C-B865-1A12A15B650E}" type="slidenum">
              <a:rPr lang="en-US" smtClean="0"/>
              <a:pPr/>
              <a:t>‹#›</a:t>
            </a:fld>
            <a:endParaRPr lang="en-US" dirty="0"/>
          </a:p>
        </p:txBody>
      </p:sp>
      <p:sp>
        <p:nvSpPr>
          <p:cNvPr id="13" name="Title 12">
            <a:extLst>
              <a:ext uri="{FF2B5EF4-FFF2-40B4-BE49-F238E27FC236}">
                <a16:creationId xmlns:a16="http://schemas.microsoft.com/office/drawing/2014/main" id="{442CB888-0168-B94E-B176-2E6B61FE9421}"/>
              </a:ext>
            </a:extLst>
          </p:cNvPr>
          <p:cNvSpPr>
            <a:spLocks noGrp="1"/>
          </p:cNvSpPr>
          <p:nvPr>
            <p:ph type="title"/>
          </p:nvPr>
        </p:nvSpPr>
        <p:spPr/>
        <p:txBody>
          <a:bodyPr/>
          <a:lstStyle/>
          <a:p>
            <a:r>
              <a:rPr lang="en-US"/>
              <a:t>Click to edit Master title style</a:t>
            </a:r>
          </a:p>
        </p:txBody>
      </p:sp>
      <p:sp>
        <p:nvSpPr>
          <p:cNvPr id="4" name="Text Placeholder 3">
            <a:extLst>
              <a:ext uri="{FF2B5EF4-FFF2-40B4-BE49-F238E27FC236}">
                <a16:creationId xmlns:a16="http://schemas.microsoft.com/office/drawing/2014/main" id="{4748E687-7CF0-0540-A98D-56F74939DB2D}"/>
              </a:ext>
            </a:extLst>
          </p:cNvPr>
          <p:cNvSpPr>
            <a:spLocks noGrp="1"/>
          </p:cNvSpPr>
          <p:nvPr>
            <p:ph type="body" sz="quarter" idx="13"/>
          </p:nvPr>
        </p:nvSpPr>
        <p:spPr>
          <a:xfrm>
            <a:off x="609600" y="1447800"/>
            <a:ext cx="52578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ext Placeholder 6">
            <a:extLst>
              <a:ext uri="{FF2B5EF4-FFF2-40B4-BE49-F238E27FC236}">
                <a16:creationId xmlns:a16="http://schemas.microsoft.com/office/drawing/2014/main" id="{E9E3B09F-B45B-354E-B308-DCD243A5A41B}"/>
              </a:ext>
            </a:extLst>
          </p:cNvPr>
          <p:cNvSpPr>
            <a:spLocks noGrp="1"/>
          </p:cNvSpPr>
          <p:nvPr>
            <p:ph type="body" sz="quarter" idx="14"/>
          </p:nvPr>
        </p:nvSpPr>
        <p:spPr>
          <a:xfrm>
            <a:off x="6096000" y="1447800"/>
            <a:ext cx="54864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880455987"/>
      </p:ext>
    </p:extLst>
  </p:cSld>
  <p:clrMapOvr>
    <a:masterClrMapping/>
  </p:clrMapOvr>
  <p:extLst>
    <p:ext uri="{DCECCB84-F9BA-43D5-87BE-67443E8EF086}">
      <p15:sldGuideLst xmlns:p15="http://schemas.microsoft.com/office/powerpoint/2012/main">
        <p15:guide id="2" pos="3840">
          <p15:clr>
            <a:srgbClr val="FBAE40"/>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p:cSld name="Text and Picture">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7CE20C0D-A7DE-48DF-B095-F557A066298E}"/>
              </a:ext>
            </a:extLst>
          </p:cNvPr>
          <p:cNvSpPr>
            <a:spLocks noGrp="1"/>
          </p:cNvSpPr>
          <p:nvPr>
            <p:ph type="pic" sz="quarter" idx="12"/>
          </p:nvPr>
        </p:nvSpPr>
        <p:spPr>
          <a:xfrm>
            <a:off x="6095999" y="1447800"/>
            <a:ext cx="5486401" cy="4590976"/>
          </a:xfrm>
          <a:prstGeom prst="rect">
            <a:avLst/>
          </a:prstGeom>
        </p:spPr>
        <p:txBody>
          <a:bodyPr>
            <a:normAutofit/>
          </a:bodyPr>
          <a:lstStyle>
            <a:lvl1pPr>
              <a:defRPr sz="2400" b="0" i="0">
                <a:latin typeface="Calibri" panose="020F0502020204030204" pitchFamily="34" charset="0"/>
              </a:defRPr>
            </a:lvl1pPr>
          </a:lstStyle>
          <a:p>
            <a:r>
              <a:rPr lang="en-US" dirty="0"/>
              <a:t>Click icon to add picture</a:t>
            </a:r>
          </a:p>
        </p:txBody>
      </p:sp>
      <p:sp>
        <p:nvSpPr>
          <p:cNvPr id="10" name="Slide Number Placeholder 9">
            <a:extLst>
              <a:ext uri="{FF2B5EF4-FFF2-40B4-BE49-F238E27FC236}">
                <a16:creationId xmlns:a16="http://schemas.microsoft.com/office/drawing/2014/main" id="{44A5571E-6D46-AF49-B918-ACB2130FFF3D}"/>
              </a:ext>
            </a:extLst>
          </p:cNvPr>
          <p:cNvSpPr>
            <a:spLocks noGrp="1"/>
          </p:cNvSpPr>
          <p:nvPr>
            <p:ph type="sldNum" sz="quarter" idx="15"/>
          </p:nvPr>
        </p:nvSpPr>
        <p:spPr/>
        <p:txBody>
          <a:bodyPr/>
          <a:lstStyle/>
          <a:p>
            <a:fld id="{F0D23093-2AB0-F74C-B865-1A12A15B650E}" type="slidenum">
              <a:rPr lang="en-US" smtClean="0"/>
              <a:pPr/>
              <a:t>‹#›</a:t>
            </a:fld>
            <a:endParaRPr lang="en-US" dirty="0"/>
          </a:p>
        </p:txBody>
      </p:sp>
      <p:sp>
        <p:nvSpPr>
          <p:cNvPr id="12" name="Title 11">
            <a:extLst>
              <a:ext uri="{FF2B5EF4-FFF2-40B4-BE49-F238E27FC236}">
                <a16:creationId xmlns:a16="http://schemas.microsoft.com/office/drawing/2014/main" id="{26B59188-CA07-ED4C-990F-C94539E4F92B}"/>
              </a:ext>
            </a:extLst>
          </p:cNvPr>
          <p:cNvSpPr>
            <a:spLocks noGrp="1"/>
          </p:cNvSpPr>
          <p:nvPr>
            <p:ph type="title"/>
          </p:nvPr>
        </p:nvSpPr>
        <p:spPr/>
        <p:txBody>
          <a:bodyPr/>
          <a:lstStyle/>
          <a:p>
            <a:r>
              <a:rPr lang="en-US"/>
              <a:t>Click to edit Master title style</a:t>
            </a:r>
            <a:endParaRPr lang="en-US" dirty="0"/>
          </a:p>
        </p:txBody>
      </p:sp>
      <p:sp>
        <p:nvSpPr>
          <p:cNvPr id="13" name="Text Placeholder 3">
            <a:extLst>
              <a:ext uri="{FF2B5EF4-FFF2-40B4-BE49-F238E27FC236}">
                <a16:creationId xmlns:a16="http://schemas.microsoft.com/office/drawing/2014/main" id="{036E03A1-C74F-0042-A727-58B1205468A5}"/>
              </a:ext>
            </a:extLst>
          </p:cNvPr>
          <p:cNvSpPr>
            <a:spLocks noGrp="1"/>
          </p:cNvSpPr>
          <p:nvPr>
            <p:ph type="body" sz="quarter" idx="13"/>
          </p:nvPr>
        </p:nvSpPr>
        <p:spPr>
          <a:xfrm>
            <a:off x="609600" y="1447800"/>
            <a:ext cx="52578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979598939"/>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p:cSld name="Text and Char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EB1A58-7F99-2943-838C-468BDEFDB92F}"/>
              </a:ext>
            </a:extLst>
          </p:cNvPr>
          <p:cNvSpPr>
            <a:spLocks noGrp="1"/>
          </p:cNvSpPr>
          <p:nvPr>
            <p:ph type="title"/>
          </p:nvPr>
        </p:nvSpPr>
        <p:spPr/>
        <p:txBody>
          <a:bodyPr/>
          <a:lstStyle/>
          <a:p>
            <a:r>
              <a:rPr lang="en-US"/>
              <a:t>Click to edit Master title style</a:t>
            </a:r>
          </a:p>
        </p:txBody>
      </p:sp>
      <p:sp>
        <p:nvSpPr>
          <p:cNvPr id="5" name="Chart Placeholder 4">
            <a:extLst>
              <a:ext uri="{FF2B5EF4-FFF2-40B4-BE49-F238E27FC236}">
                <a16:creationId xmlns:a16="http://schemas.microsoft.com/office/drawing/2014/main" id="{F2261C8B-A96F-5641-9461-4553158F07C6}"/>
              </a:ext>
            </a:extLst>
          </p:cNvPr>
          <p:cNvSpPr>
            <a:spLocks noGrp="1"/>
          </p:cNvSpPr>
          <p:nvPr>
            <p:ph type="chart" sz="quarter" idx="14"/>
          </p:nvPr>
        </p:nvSpPr>
        <p:spPr>
          <a:xfrm>
            <a:off x="6096001" y="1447800"/>
            <a:ext cx="5486400" cy="4590976"/>
          </a:xfrm>
          <a:prstGeom prst="rect">
            <a:avLst/>
          </a:prstGeom>
        </p:spPr>
        <p:txBody>
          <a:bodyPr/>
          <a:lstStyle/>
          <a:p>
            <a:r>
              <a:rPr lang="en-US" dirty="0"/>
              <a:t>Click icon to add chart</a:t>
            </a:r>
          </a:p>
        </p:txBody>
      </p:sp>
      <p:sp>
        <p:nvSpPr>
          <p:cNvPr id="12" name="Slide Number Placeholder 11">
            <a:extLst>
              <a:ext uri="{FF2B5EF4-FFF2-40B4-BE49-F238E27FC236}">
                <a16:creationId xmlns:a16="http://schemas.microsoft.com/office/drawing/2014/main" id="{BFD433F9-2D70-7E4E-9171-17DDDD0C1BC5}"/>
              </a:ext>
            </a:extLst>
          </p:cNvPr>
          <p:cNvSpPr>
            <a:spLocks noGrp="1"/>
          </p:cNvSpPr>
          <p:nvPr>
            <p:ph type="sldNum" sz="quarter" idx="16"/>
          </p:nvPr>
        </p:nvSpPr>
        <p:spPr/>
        <p:txBody>
          <a:bodyPr/>
          <a:lstStyle/>
          <a:p>
            <a:fld id="{F0D23093-2AB0-F74C-B865-1A12A15B650E}" type="slidenum">
              <a:rPr lang="en-US" smtClean="0"/>
              <a:pPr/>
              <a:t>‹#›</a:t>
            </a:fld>
            <a:endParaRPr lang="en-US" dirty="0"/>
          </a:p>
        </p:txBody>
      </p:sp>
      <p:sp>
        <p:nvSpPr>
          <p:cNvPr id="11" name="Text Placeholder 3">
            <a:extLst>
              <a:ext uri="{FF2B5EF4-FFF2-40B4-BE49-F238E27FC236}">
                <a16:creationId xmlns:a16="http://schemas.microsoft.com/office/drawing/2014/main" id="{7EE28EC2-FFB1-CB46-9BE7-371DA4C09A9F}"/>
              </a:ext>
            </a:extLst>
          </p:cNvPr>
          <p:cNvSpPr>
            <a:spLocks noGrp="1"/>
          </p:cNvSpPr>
          <p:nvPr>
            <p:ph type="body" sz="quarter" idx="13"/>
          </p:nvPr>
        </p:nvSpPr>
        <p:spPr>
          <a:xfrm>
            <a:off x="609600" y="1447800"/>
            <a:ext cx="52578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5565187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No slash/no title">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EB02DB04-0C1C-8C49-B65E-A9668E39A9C7}"/>
              </a:ext>
            </a:extLst>
          </p:cNvPr>
          <p:cNvSpPr>
            <a:spLocks noGrp="1"/>
          </p:cNvSpPr>
          <p:nvPr>
            <p:ph type="sldNum" sz="quarter" idx="11"/>
          </p:nvPr>
        </p:nvSpPr>
        <p:spPr/>
        <p:txBody>
          <a:bodyPr/>
          <a:lstStyle/>
          <a:p>
            <a:fld id="{F0D23093-2AB0-F74C-B865-1A12A15B650E}" type="slidenum">
              <a:rPr lang="en-US" smtClean="0"/>
              <a:pPr/>
              <a:t>‹#›</a:t>
            </a:fld>
            <a:endParaRPr lang="en-US" dirty="0"/>
          </a:p>
        </p:txBody>
      </p:sp>
      <p:sp>
        <p:nvSpPr>
          <p:cNvPr id="2" name="Rectangle 1">
            <a:extLst>
              <a:ext uri="{FF2B5EF4-FFF2-40B4-BE49-F238E27FC236}">
                <a16:creationId xmlns:a16="http://schemas.microsoft.com/office/drawing/2014/main" id="{96277581-3B6E-45DC-A28B-56B0B91539B8}"/>
              </a:ext>
            </a:extLst>
          </p:cNvPr>
          <p:cNvSpPr/>
          <p:nvPr userDrawn="1"/>
        </p:nvSpPr>
        <p:spPr>
          <a:xfrm>
            <a:off x="152400" y="76200"/>
            <a:ext cx="609600" cy="609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66506099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p:cSld name="Text and Tab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EB1A58-7F99-2943-838C-468BDEFDB92F}"/>
              </a:ext>
            </a:extLst>
          </p:cNvPr>
          <p:cNvSpPr>
            <a:spLocks noGrp="1"/>
          </p:cNvSpPr>
          <p:nvPr>
            <p:ph type="title"/>
          </p:nvPr>
        </p:nvSpPr>
        <p:spPr/>
        <p:txBody>
          <a:bodyPr/>
          <a:lstStyle/>
          <a:p>
            <a:r>
              <a:rPr lang="en-US"/>
              <a:t>Click to edit Master title style</a:t>
            </a:r>
          </a:p>
        </p:txBody>
      </p:sp>
      <p:sp>
        <p:nvSpPr>
          <p:cNvPr id="7" name="Table Placeholder 6">
            <a:extLst>
              <a:ext uri="{FF2B5EF4-FFF2-40B4-BE49-F238E27FC236}">
                <a16:creationId xmlns:a16="http://schemas.microsoft.com/office/drawing/2014/main" id="{87182008-9414-AB43-BE9E-97630CA1A98F}"/>
              </a:ext>
            </a:extLst>
          </p:cNvPr>
          <p:cNvSpPr>
            <a:spLocks noGrp="1"/>
          </p:cNvSpPr>
          <p:nvPr>
            <p:ph type="tbl" sz="quarter" idx="14"/>
          </p:nvPr>
        </p:nvSpPr>
        <p:spPr>
          <a:xfrm>
            <a:off x="6096001" y="1447800"/>
            <a:ext cx="5486400" cy="4572000"/>
          </a:xfrm>
          <a:prstGeom prst="rect">
            <a:avLst/>
          </a:prstGeom>
        </p:spPr>
        <p:txBody>
          <a:bodyPr/>
          <a:lstStyle/>
          <a:p>
            <a:r>
              <a:rPr lang="en-US" dirty="0"/>
              <a:t>Click icon to add table</a:t>
            </a:r>
          </a:p>
        </p:txBody>
      </p:sp>
      <p:sp>
        <p:nvSpPr>
          <p:cNvPr id="12" name="Slide Number Placeholder 11">
            <a:extLst>
              <a:ext uri="{FF2B5EF4-FFF2-40B4-BE49-F238E27FC236}">
                <a16:creationId xmlns:a16="http://schemas.microsoft.com/office/drawing/2014/main" id="{0594F819-73D6-7A44-B97C-D99C7DAB92D6}"/>
              </a:ext>
            </a:extLst>
          </p:cNvPr>
          <p:cNvSpPr>
            <a:spLocks noGrp="1"/>
          </p:cNvSpPr>
          <p:nvPr>
            <p:ph type="sldNum" sz="quarter" idx="16"/>
          </p:nvPr>
        </p:nvSpPr>
        <p:spPr/>
        <p:txBody>
          <a:bodyPr/>
          <a:lstStyle/>
          <a:p>
            <a:fld id="{F0D23093-2AB0-F74C-B865-1A12A15B650E}" type="slidenum">
              <a:rPr lang="en-US" smtClean="0"/>
              <a:pPr/>
              <a:t>‹#›</a:t>
            </a:fld>
            <a:endParaRPr lang="en-US" dirty="0"/>
          </a:p>
        </p:txBody>
      </p:sp>
      <p:sp>
        <p:nvSpPr>
          <p:cNvPr id="10" name="Text Placeholder 3">
            <a:extLst>
              <a:ext uri="{FF2B5EF4-FFF2-40B4-BE49-F238E27FC236}">
                <a16:creationId xmlns:a16="http://schemas.microsoft.com/office/drawing/2014/main" id="{8E21A6B3-25CA-5C4B-9371-8E317E850D75}"/>
              </a:ext>
            </a:extLst>
          </p:cNvPr>
          <p:cNvSpPr>
            <a:spLocks noGrp="1"/>
          </p:cNvSpPr>
          <p:nvPr>
            <p:ph type="body" sz="quarter" idx="13"/>
          </p:nvPr>
        </p:nvSpPr>
        <p:spPr>
          <a:xfrm>
            <a:off x="609600" y="1447800"/>
            <a:ext cx="52578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737782782"/>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p:cSld name="Text and Video Clip">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EB1A58-7F99-2943-838C-468BDEFDB92F}"/>
              </a:ext>
            </a:extLst>
          </p:cNvPr>
          <p:cNvSpPr>
            <a:spLocks noGrp="1"/>
          </p:cNvSpPr>
          <p:nvPr>
            <p:ph type="title"/>
          </p:nvPr>
        </p:nvSpPr>
        <p:spPr/>
        <p:txBody>
          <a:bodyPr/>
          <a:lstStyle/>
          <a:p>
            <a:r>
              <a:rPr lang="en-US"/>
              <a:t>Click to edit Master title style</a:t>
            </a:r>
          </a:p>
        </p:txBody>
      </p:sp>
      <p:sp>
        <p:nvSpPr>
          <p:cNvPr id="5" name="Media Placeholder 4">
            <a:extLst>
              <a:ext uri="{FF2B5EF4-FFF2-40B4-BE49-F238E27FC236}">
                <a16:creationId xmlns:a16="http://schemas.microsoft.com/office/drawing/2014/main" id="{76C186EF-8C58-7249-A024-F6C1D0AD12BC}"/>
              </a:ext>
            </a:extLst>
          </p:cNvPr>
          <p:cNvSpPr>
            <a:spLocks noGrp="1"/>
          </p:cNvSpPr>
          <p:nvPr>
            <p:ph type="media" sz="quarter" idx="14"/>
          </p:nvPr>
        </p:nvSpPr>
        <p:spPr>
          <a:xfrm>
            <a:off x="6096001" y="1447799"/>
            <a:ext cx="5486400" cy="4590977"/>
          </a:xfrm>
          <a:prstGeom prst="rect">
            <a:avLst/>
          </a:prstGeom>
        </p:spPr>
        <p:txBody>
          <a:bodyPr/>
          <a:lstStyle/>
          <a:p>
            <a:r>
              <a:rPr lang="en-US" dirty="0"/>
              <a:t>Click icon to add media</a:t>
            </a:r>
          </a:p>
        </p:txBody>
      </p:sp>
      <p:sp>
        <p:nvSpPr>
          <p:cNvPr id="11" name="Slide Number Placeholder 10">
            <a:extLst>
              <a:ext uri="{FF2B5EF4-FFF2-40B4-BE49-F238E27FC236}">
                <a16:creationId xmlns:a16="http://schemas.microsoft.com/office/drawing/2014/main" id="{931A0CB9-E7C5-BC4C-83B3-6A04784CA591}"/>
              </a:ext>
            </a:extLst>
          </p:cNvPr>
          <p:cNvSpPr>
            <a:spLocks noGrp="1"/>
          </p:cNvSpPr>
          <p:nvPr>
            <p:ph type="sldNum" sz="quarter" idx="16"/>
          </p:nvPr>
        </p:nvSpPr>
        <p:spPr/>
        <p:txBody>
          <a:bodyPr/>
          <a:lstStyle/>
          <a:p>
            <a:fld id="{F0D23093-2AB0-F74C-B865-1A12A15B650E}" type="slidenum">
              <a:rPr lang="en-US" smtClean="0"/>
              <a:pPr/>
              <a:t>‹#›</a:t>
            </a:fld>
            <a:endParaRPr lang="en-US" dirty="0"/>
          </a:p>
        </p:txBody>
      </p:sp>
      <p:sp>
        <p:nvSpPr>
          <p:cNvPr id="10" name="Text Placeholder 3">
            <a:extLst>
              <a:ext uri="{FF2B5EF4-FFF2-40B4-BE49-F238E27FC236}">
                <a16:creationId xmlns:a16="http://schemas.microsoft.com/office/drawing/2014/main" id="{BB673984-7F55-E14A-9088-44C94432DA36}"/>
              </a:ext>
            </a:extLst>
          </p:cNvPr>
          <p:cNvSpPr>
            <a:spLocks noGrp="1"/>
          </p:cNvSpPr>
          <p:nvPr>
            <p:ph type="body" sz="quarter" idx="13"/>
          </p:nvPr>
        </p:nvSpPr>
        <p:spPr>
          <a:xfrm>
            <a:off x="609600" y="1447800"/>
            <a:ext cx="52578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18971601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p:cSld name="Multi-picture">
    <p:spTree>
      <p:nvGrpSpPr>
        <p:cNvPr id="1" name=""/>
        <p:cNvGrpSpPr/>
        <p:nvPr/>
      </p:nvGrpSpPr>
      <p:grpSpPr>
        <a:xfrm>
          <a:off x="0" y="0"/>
          <a:ext cx="0" cy="0"/>
          <a:chOff x="0" y="0"/>
          <a:chExt cx="0" cy="0"/>
        </a:xfrm>
      </p:grpSpPr>
      <p:sp>
        <p:nvSpPr>
          <p:cNvPr id="4" name="Picture Placeholder 6">
            <a:extLst>
              <a:ext uri="{FF2B5EF4-FFF2-40B4-BE49-F238E27FC236}">
                <a16:creationId xmlns:a16="http://schemas.microsoft.com/office/drawing/2014/main" id="{B3363707-8337-D14D-8CD6-076D7F38DEED}"/>
              </a:ext>
            </a:extLst>
          </p:cNvPr>
          <p:cNvSpPr>
            <a:spLocks noGrp="1"/>
          </p:cNvSpPr>
          <p:nvPr>
            <p:ph type="pic" sz="quarter" idx="10"/>
          </p:nvPr>
        </p:nvSpPr>
        <p:spPr>
          <a:xfrm>
            <a:off x="609600" y="1143000"/>
            <a:ext cx="3454400" cy="1981200"/>
          </a:xfrm>
          <a:prstGeom prst="rect">
            <a:avLst/>
          </a:prstGeom>
        </p:spPr>
        <p:txBody>
          <a:bodyPr/>
          <a:lstStyle>
            <a:lvl1pPr marL="0" indent="0">
              <a:buNone/>
              <a:defRPr sz="1600" b="0" i="0">
                <a:latin typeface="Calibri" panose="020F0502020204030204" pitchFamily="34" charset="0"/>
              </a:defRPr>
            </a:lvl1pPr>
          </a:lstStyle>
          <a:p>
            <a:r>
              <a:rPr lang="en-US" dirty="0"/>
              <a:t>Click icon to add picture</a:t>
            </a:r>
          </a:p>
        </p:txBody>
      </p:sp>
      <p:sp>
        <p:nvSpPr>
          <p:cNvPr id="5" name="Picture Placeholder 6">
            <a:extLst>
              <a:ext uri="{FF2B5EF4-FFF2-40B4-BE49-F238E27FC236}">
                <a16:creationId xmlns:a16="http://schemas.microsoft.com/office/drawing/2014/main" id="{AF67D610-3DBA-EB48-B589-E895E66AEF08}"/>
              </a:ext>
            </a:extLst>
          </p:cNvPr>
          <p:cNvSpPr>
            <a:spLocks noGrp="1"/>
          </p:cNvSpPr>
          <p:nvPr>
            <p:ph type="pic" sz="quarter" idx="11"/>
          </p:nvPr>
        </p:nvSpPr>
        <p:spPr>
          <a:xfrm>
            <a:off x="609600" y="3657600"/>
            <a:ext cx="3454400" cy="1981200"/>
          </a:xfrm>
          <a:prstGeom prst="rect">
            <a:avLst/>
          </a:prstGeom>
        </p:spPr>
        <p:txBody>
          <a:bodyPr/>
          <a:lstStyle>
            <a:lvl1pPr marL="0" indent="0">
              <a:buNone/>
              <a:defRPr sz="1600" b="0" i="0">
                <a:latin typeface="Calibri" panose="020F0502020204030204" pitchFamily="34" charset="0"/>
              </a:defRPr>
            </a:lvl1pPr>
          </a:lstStyle>
          <a:p>
            <a:r>
              <a:rPr lang="en-US" dirty="0"/>
              <a:t>Click icon to add picture</a:t>
            </a:r>
          </a:p>
        </p:txBody>
      </p:sp>
      <p:sp>
        <p:nvSpPr>
          <p:cNvPr id="7" name="Picture Placeholder 6">
            <a:extLst>
              <a:ext uri="{FF2B5EF4-FFF2-40B4-BE49-F238E27FC236}">
                <a16:creationId xmlns:a16="http://schemas.microsoft.com/office/drawing/2014/main" id="{9BFD49B6-2BF3-F94C-AD6B-7B77861203C0}"/>
              </a:ext>
            </a:extLst>
          </p:cNvPr>
          <p:cNvSpPr>
            <a:spLocks noGrp="1"/>
          </p:cNvSpPr>
          <p:nvPr>
            <p:ph type="pic" sz="quarter" idx="13"/>
          </p:nvPr>
        </p:nvSpPr>
        <p:spPr>
          <a:xfrm>
            <a:off x="4470400" y="1159933"/>
            <a:ext cx="3454400" cy="1981200"/>
          </a:xfrm>
          <a:prstGeom prst="rect">
            <a:avLst/>
          </a:prstGeom>
        </p:spPr>
        <p:txBody>
          <a:bodyPr/>
          <a:lstStyle>
            <a:lvl1pPr marL="0" indent="0">
              <a:buNone/>
              <a:defRPr sz="1600" b="0" i="0">
                <a:latin typeface="Calibri" panose="020F0502020204030204" pitchFamily="34" charset="0"/>
              </a:defRPr>
            </a:lvl1pPr>
          </a:lstStyle>
          <a:p>
            <a:r>
              <a:rPr lang="en-US" dirty="0"/>
              <a:t>Click icon to add picture</a:t>
            </a:r>
          </a:p>
        </p:txBody>
      </p:sp>
      <p:sp>
        <p:nvSpPr>
          <p:cNvPr id="8" name="Picture Placeholder 6">
            <a:extLst>
              <a:ext uri="{FF2B5EF4-FFF2-40B4-BE49-F238E27FC236}">
                <a16:creationId xmlns:a16="http://schemas.microsoft.com/office/drawing/2014/main" id="{75F3481B-E073-FC4C-8662-89F64D478623}"/>
              </a:ext>
            </a:extLst>
          </p:cNvPr>
          <p:cNvSpPr>
            <a:spLocks noGrp="1"/>
          </p:cNvSpPr>
          <p:nvPr>
            <p:ph type="pic" sz="quarter" idx="14"/>
          </p:nvPr>
        </p:nvSpPr>
        <p:spPr>
          <a:xfrm>
            <a:off x="4470400" y="3674533"/>
            <a:ext cx="3454400" cy="1981200"/>
          </a:xfrm>
          <a:prstGeom prst="rect">
            <a:avLst/>
          </a:prstGeom>
        </p:spPr>
        <p:txBody>
          <a:bodyPr/>
          <a:lstStyle>
            <a:lvl1pPr marL="0" indent="0">
              <a:buNone/>
              <a:defRPr sz="1600" b="0" i="0">
                <a:latin typeface="Calibri" panose="020F0502020204030204" pitchFamily="34" charset="0"/>
              </a:defRPr>
            </a:lvl1pPr>
          </a:lstStyle>
          <a:p>
            <a:r>
              <a:rPr lang="en-US" dirty="0"/>
              <a:t>Click icon to add picture</a:t>
            </a:r>
          </a:p>
        </p:txBody>
      </p:sp>
      <p:sp>
        <p:nvSpPr>
          <p:cNvPr id="9" name="Picture Placeholder 6">
            <a:extLst>
              <a:ext uri="{FF2B5EF4-FFF2-40B4-BE49-F238E27FC236}">
                <a16:creationId xmlns:a16="http://schemas.microsoft.com/office/drawing/2014/main" id="{4E9685A2-20AD-6C44-B1B9-DCB2E44370F5}"/>
              </a:ext>
            </a:extLst>
          </p:cNvPr>
          <p:cNvSpPr>
            <a:spLocks noGrp="1"/>
          </p:cNvSpPr>
          <p:nvPr>
            <p:ph type="pic" sz="quarter" idx="15"/>
          </p:nvPr>
        </p:nvSpPr>
        <p:spPr>
          <a:xfrm>
            <a:off x="8128000" y="1151467"/>
            <a:ext cx="3454400" cy="1981200"/>
          </a:xfrm>
          <a:prstGeom prst="rect">
            <a:avLst/>
          </a:prstGeom>
        </p:spPr>
        <p:txBody>
          <a:bodyPr/>
          <a:lstStyle>
            <a:lvl1pPr marL="0" indent="0">
              <a:buNone/>
              <a:defRPr sz="1600" b="0" i="0">
                <a:latin typeface="Calibri" panose="020F0502020204030204" pitchFamily="34" charset="0"/>
              </a:defRPr>
            </a:lvl1pPr>
          </a:lstStyle>
          <a:p>
            <a:r>
              <a:rPr lang="en-US" dirty="0"/>
              <a:t>Click icon to add picture</a:t>
            </a:r>
          </a:p>
        </p:txBody>
      </p:sp>
      <p:sp>
        <p:nvSpPr>
          <p:cNvPr id="10" name="Picture Placeholder 6">
            <a:extLst>
              <a:ext uri="{FF2B5EF4-FFF2-40B4-BE49-F238E27FC236}">
                <a16:creationId xmlns:a16="http://schemas.microsoft.com/office/drawing/2014/main" id="{498EFFC6-47A8-C248-AF67-33A51B038851}"/>
              </a:ext>
            </a:extLst>
          </p:cNvPr>
          <p:cNvSpPr>
            <a:spLocks noGrp="1"/>
          </p:cNvSpPr>
          <p:nvPr>
            <p:ph type="pic" sz="quarter" idx="16"/>
          </p:nvPr>
        </p:nvSpPr>
        <p:spPr>
          <a:xfrm>
            <a:off x="8128000" y="3666067"/>
            <a:ext cx="3454400" cy="1981200"/>
          </a:xfrm>
          <a:prstGeom prst="rect">
            <a:avLst/>
          </a:prstGeom>
        </p:spPr>
        <p:txBody>
          <a:bodyPr/>
          <a:lstStyle>
            <a:lvl1pPr marL="0" indent="0">
              <a:buNone/>
              <a:defRPr sz="1600" b="0" i="0">
                <a:latin typeface="Calibri" panose="020F0502020204030204" pitchFamily="34" charset="0"/>
              </a:defRPr>
            </a:lvl1pPr>
          </a:lstStyle>
          <a:p>
            <a:r>
              <a:rPr lang="en-US" dirty="0"/>
              <a:t>Click icon to add picture</a:t>
            </a:r>
          </a:p>
        </p:txBody>
      </p:sp>
      <p:sp>
        <p:nvSpPr>
          <p:cNvPr id="11" name="Text Placeholder 13">
            <a:extLst>
              <a:ext uri="{FF2B5EF4-FFF2-40B4-BE49-F238E27FC236}">
                <a16:creationId xmlns:a16="http://schemas.microsoft.com/office/drawing/2014/main" id="{5327F1EC-8CEB-F348-A688-603CC6AF3B7E}"/>
              </a:ext>
            </a:extLst>
          </p:cNvPr>
          <p:cNvSpPr>
            <a:spLocks noGrp="1"/>
          </p:cNvSpPr>
          <p:nvPr>
            <p:ph type="body" sz="quarter" idx="17"/>
          </p:nvPr>
        </p:nvSpPr>
        <p:spPr>
          <a:xfrm>
            <a:off x="609600" y="32004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2" name="Text Placeholder 13">
            <a:extLst>
              <a:ext uri="{FF2B5EF4-FFF2-40B4-BE49-F238E27FC236}">
                <a16:creationId xmlns:a16="http://schemas.microsoft.com/office/drawing/2014/main" id="{D8D84EB5-FEF7-D145-9924-EDC82C5DD725}"/>
              </a:ext>
            </a:extLst>
          </p:cNvPr>
          <p:cNvSpPr>
            <a:spLocks noGrp="1"/>
          </p:cNvSpPr>
          <p:nvPr>
            <p:ph type="body" sz="quarter" idx="18"/>
          </p:nvPr>
        </p:nvSpPr>
        <p:spPr>
          <a:xfrm>
            <a:off x="4470400" y="32004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3" name="Text Placeholder 13">
            <a:extLst>
              <a:ext uri="{FF2B5EF4-FFF2-40B4-BE49-F238E27FC236}">
                <a16:creationId xmlns:a16="http://schemas.microsoft.com/office/drawing/2014/main" id="{73B743E4-6516-C94E-BADC-931FCAF3B346}"/>
              </a:ext>
            </a:extLst>
          </p:cNvPr>
          <p:cNvSpPr>
            <a:spLocks noGrp="1"/>
          </p:cNvSpPr>
          <p:nvPr>
            <p:ph type="body" sz="quarter" idx="19"/>
          </p:nvPr>
        </p:nvSpPr>
        <p:spPr>
          <a:xfrm>
            <a:off x="8150577" y="32004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4" name="Text Placeholder 13">
            <a:extLst>
              <a:ext uri="{FF2B5EF4-FFF2-40B4-BE49-F238E27FC236}">
                <a16:creationId xmlns:a16="http://schemas.microsoft.com/office/drawing/2014/main" id="{FED4C7F5-70CF-2C4D-8AF3-4D76760714C7}"/>
              </a:ext>
            </a:extLst>
          </p:cNvPr>
          <p:cNvSpPr>
            <a:spLocks noGrp="1"/>
          </p:cNvSpPr>
          <p:nvPr>
            <p:ph type="body" sz="quarter" idx="20"/>
          </p:nvPr>
        </p:nvSpPr>
        <p:spPr>
          <a:xfrm>
            <a:off x="609600" y="57023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5" name="Text Placeholder 13">
            <a:extLst>
              <a:ext uri="{FF2B5EF4-FFF2-40B4-BE49-F238E27FC236}">
                <a16:creationId xmlns:a16="http://schemas.microsoft.com/office/drawing/2014/main" id="{6B853D87-F6A1-6443-AB6D-6E9819089E0E}"/>
              </a:ext>
            </a:extLst>
          </p:cNvPr>
          <p:cNvSpPr>
            <a:spLocks noGrp="1"/>
          </p:cNvSpPr>
          <p:nvPr>
            <p:ph type="body" sz="quarter" idx="21"/>
          </p:nvPr>
        </p:nvSpPr>
        <p:spPr>
          <a:xfrm>
            <a:off x="4470400" y="57150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6" name="Text Placeholder 13">
            <a:extLst>
              <a:ext uri="{FF2B5EF4-FFF2-40B4-BE49-F238E27FC236}">
                <a16:creationId xmlns:a16="http://schemas.microsoft.com/office/drawing/2014/main" id="{256BC893-7821-9640-98BC-FFCFED83EB9C}"/>
              </a:ext>
            </a:extLst>
          </p:cNvPr>
          <p:cNvSpPr>
            <a:spLocks noGrp="1"/>
          </p:cNvSpPr>
          <p:nvPr>
            <p:ph type="body" sz="quarter" idx="22"/>
          </p:nvPr>
        </p:nvSpPr>
        <p:spPr>
          <a:xfrm>
            <a:off x="8150577" y="57150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9" name="Slide Number Placeholder 18">
            <a:extLst>
              <a:ext uri="{FF2B5EF4-FFF2-40B4-BE49-F238E27FC236}">
                <a16:creationId xmlns:a16="http://schemas.microsoft.com/office/drawing/2014/main" id="{02F90602-9DC6-3F4D-B178-EF64100603FB}"/>
              </a:ext>
            </a:extLst>
          </p:cNvPr>
          <p:cNvSpPr>
            <a:spLocks noGrp="1"/>
          </p:cNvSpPr>
          <p:nvPr>
            <p:ph type="sldNum" sz="quarter" idx="24"/>
          </p:nvPr>
        </p:nvSpPr>
        <p:spPr/>
        <p:txBody>
          <a:bodyPr/>
          <a:lstStyle/>
          <a:p>
            <a:fld id="{F0D23093-2AB0-F74C-B865-1A12A15B650E}" type="slidenum">
              <a:rPr lang="en-US" smtClean="0"/>
              <a:pPr/>
              <a:t>‹#›</a:t>
            </a:fld>
            <a:endParaRPr lang="en-US" dirty="0"/>
          </a:p>
        </p:txBody>
      </p:sp>
      <p:sp>
        <p:nvSpPr>
          <p:cNvPr id="21" name="Title 20">
            <a:extLst>
              <a:ext uri="{FF2B5EF4-FFF2-40B4-BE49-F238E27FC236}">
                <a16:creationId xmlns:a16="http://schemas.microsoft.com/office/drawing/2014/main" id="{774FC734-09F5-2F40-BB01-29D6BBF76E02}"/>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50722916"/>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p:cSld name="Logo Grid">
    <p:spTree>
      <p:nvGrpSpPr>
        <p:cNvPr id="1" name=""/>
        <p:cNvGrpSpPr/>
        <p:nvPr/>
      </p:nvGrpSpPr>
      <p:grpSpPr>
        <a:xfrm>
          <a:off x="0" y="0"/>
          <a:ext cx="0" cy="0"/>
          <a:chOff x="0" y="0"/>
          <a:chExt cx="0" cy="0"/>
        </a:xfrm>
      </p:grpSpPr>
      <p:sp>
        <p:nvSpPr>
          <p:cNvPr id="5" name="Picture Placeholder 5">
            <a:extLst>
              <a:ext uri="{FF2B5EF4-FFF2-40B4-BE49-F238E27FC236}">
                <a16:creationId xmlns:a16="http://schemas.microsoft.com/office/drawing/2014/main" id="{34EBE792-3674-F042-8191-29D73F7CA4C8}"/>
              </a:ext>
            </a:extLst>
          </p:cNvPr>
          <p:cNvSpPr>
            <a:spLocks noGrp="1"/>
          </p:cNvSpPr>
          <p:nvPr>
            <p:ph type="pic" sz="quarter" idx="10" hasCustomPrompt="1"/>
          </p:nvPr>
        </p:nvSpPr>
        <p:spPr>
          <a:xfrm>
            <a:off x="914400" y="1371600"/>
            <a:ext cx="1930400" cy="1295400"/>
          </a:xfrm>
          <a:prstGeom prst="rect">
            <a:avLst/>
          </a:prstGeom>
          <a:effectLst/>
        </p:spPr>
        <p:txBody>
          <a:bodyPr/>
          <a:lstStyle>
            <a:lvl1pPr marL="0" indent="0">
              <a:buFontTx/>
              <a:buNone/>
              <a:defRPr sz="1100" b="0" i="0" baseline="0">
                <a:latin typeface="Calibri" panose="020F0502020204030204" pitchFamily="34" charset="0"/>
              </a:defRPr>
            </a:lvl1pPr>
          </a:lstStyle>
          <a:p>
            <a:r>
              <a:rPr lang="en-US" dirty="0"/>
              <a:t>160x147 logo</a:t>
            </a:r>
          </a:p>
        </p:txBody>
      </p:sp>
      <p:sp>
        <p:nvSpPr>
          <p:cNvPr id="7" name="Picture Placeholder 5">
            <a:extLst>
              <a:ext uri="{FF2B5EF4-FFF2-40B4-BE49-F238E27FC236}">
                <a16:creationId xmlns:a16="http://schemas.microsoft.com/office/drawing/2014/main" id="{93ABDDAC-BA7B-4A4A-9D64-71FA88868E4B}"/>
              </a:ext>
            </a:extLst>
          </p:cNvPr>
          <p:cNvSpPr>
            <a:spLocks noGrp="1"/>
          </p:cNvSpPr>
          <p:nvPr>
            <p:ph type="pic" sz="quarter" idx="11" hasCustomPrompt="1"/>
          </p:nvPr>
        </p:nvSpPr>
        <p:spPr>
          <a:xfrm>
            <a:off x="914400" y="2895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8" name="Picture Placeholder 5">
            <a:extLst>
              <a:ext uri="{FF2B5EF4-FFF2-40B4-BE49-F238E27FC236}">
                <a16:creationId xmlns:a16="http://schemas.microsoft.com/office/drawing/2014/main" id="{BE481E25-6792-6B48-8A87-D3E9D1B2232D}"/>
              </a:ext>
            </a:extLst>
          </p:cNvPr>
          <p:cNvSpPr>
            <a:spLocks noGrp="1"/>
          </p:cNvSpPr>
          <p:nvPr>
            <p:ph type="pic" sz="quarter" idx="13" hasCustomPrompt="1"/>
          </p:nvPr>
        </p:nvSpPr>
        <p:spPr>
          <a:xfrm>
            <a:off x="914400" y="4419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9" name="Picture Placeholder 5">
            <a:extLst>
              <a:ext uri="{FF2B5EF4-FFF2-40B4-BE49-F238E27FC236}">
                <a16:creationId xmlns:a16="http://schemas.microsoft.com/office/drawing/2014/main" id="{D548604C-E487-1D4F-91AF-D210004A5189}"/>
              </a:ext>
            </a:extLst>
          </p:cNvPr>
          <p:cNvSpPr>
            <a:spLocks noGrp="1"/>
          </p:cNvSpPr>
          <p:nvPr>
            <p:ph type="pic" sz="quarter" idx="14" hasCustomPrompt="1"/>
          </p:nvPr>
        </p:nvSpPr>
        <p:spPr>
          <a:xfrm>
            <a:off x="3759200" y="1371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0" name="Picture Placeholder 5">
            <a:extLst>
              <a:ext uri="{FF2B5EF4-FFF2-40B4-BE49-F238E27FC236}">
                <a16:creationId xmlns:a16="http://schemas.microsoft.com/office/drawing/2014/main" id="{7624EDF6-2365-2545-8099-338237F309C3}"/>
              </a:ext>
            </a:extLst>
          </p:cNvPr>
          <p:cNvSpPr>
            <a:spLocks noGrp="1"/>
          </p:cNvSpPr>
          <p:nvPr>
            <p:ph type="pic" sz="quarter" idx="15" hasCustomPrompt="1"/>
          </p:nvPr>
        </p:nvSpPr>
        <p:spPr>
          <a:xfrm>
            <a:off x="3759200" y="2895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1" name="Picture Placeholder 5">
            <a:extLst>
              <a:ext uri="{FF2B5EF4-FFF2-40B4-BE49-F238E27FC236}">
                <a16:creationId xmlns:a16="http://schemas.microsoft.com/office/drawing/2014/main" id="{0D36446A-2E05-9F4F-83D7-905FD354E021}"/>
              </a:ext>
            </a:extLst>
          </p:cNvPr>
          <p:cNvSpPr>
            <a:spLocks noGrp="1"/>
          </p:cNvSpPr>
          <p:nvPr>
            <p:ph type="pic" sz="quarter" idx="16" hasCustomPrompt="1"/>
          </p:nvPr>
        </p:nvSpPr>
        <p:spPr>
          <a:xfrm>
            <a:off x="3759200" y="4419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2" name="Picture Placeholder 5">
            <a:extLst>
              <a:ext uri="{FF2B5EF4-FFF2-40B4-BE49-F238E27FC236}">
                <a16:creationId xmlns:a16="http://schemas.microsoft.com/office/drawing/2014/main" id="{BBC79A31-D13D-4C49-88CC-6B949DE06C2C}"/>
              </a:ext>
            </a:extLst>
          </p:cNvPr>
          <p:cNvSpPr>
            <a:spLocks noGrp="1"/>
          </p:cNvSpPr>
          <p:nvPr>
            <p:ph type="pic" sz="quarter" idx="17" hasCustomPrompt="1"/>
          </p:nvPr>
        </p:nvSpPr>
        <p:spPr>
          <a:xfrm>
            <a:off x="6604000" y="1371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3" name="Picture Placeholder 5">
            <a:extLst>
              <a:ext uri="{FF2B5EF4-FFF2-40B4-BE49-F238E27FC236}">
                <a16:creationId xmlns:a16="http://schemas.microsoft.com/office/drawing/2014/main" id="{CFF59C9F-D752-594A-A821-7BDA91DA3749}"/>
              </a:ext>
            </a:extLst>
          </p:cNvPr>
          <p:cNvSpPr>
            <a:spLocks noGrp="1"/>
          </p:cNvSpPr>
          <p:nvPr>
            <p:ph type="pic" sz="quarter" idx="18" hasCustomPrompt="1"/>
          </p:nvPr>
        </p:nvSpPr>
        <p:spPr>
          <a:xfrm>
            <a:off x="6604000" y="2895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4" name="Picture Placeholder 5">
            <a:extLst>
              <a:ext uri="{FF2B5EF4-FFF2-40B4-BE49-F238E27FC236}">
                <a16:creationId xmlns:a16="http://schemas.microsoft.com/office/drawing/2014/main" id="{254F3492-5AA9-9249-B742-69BFC01BE9E2}"/>
              </a:ext>
            </a:extLst>
          </p:cNvPr>
          <p:cNvSpPr>
            <a:spLocks noGrp="1"/>
          </p:cNvSpPr>
          <p:nvPr>
            <p:ph type="pic" sz="quarter" idx="19" hasCustomPrompt="1"/>
          </p:nvPr>
        </p:nvSpPr>
        <p:spPr>
          <a:xfrm>
            <a:off x="6604000" y="4419600"/>
            <a:ext cx="1930400" cy="1295400"/>
          </a:xfrm>
          <a:prstGeom prst="rect">
            <a:avLst/>
          </a:prstGeom>
          <a:effectLst/>
        </p:spPr>
        <p:txBody>
          <a:bodyPr/>
          <a:lstStyle>
            <a:lvl1pPr marL="0" indent="0">
              <a:buFontTx/>
              <a:buNone/>
              <a:defRPr sz="1100" b="0" i="0">
                <a:latin typeface="Calibri" panose="020F0502020204030204" pitchFamily="34" charset="0"/>
              </a:defRPr>
            </a:lvl1pPr>
          </a:lstStyle>
          <a:p>
            <a:r>
              <a:rPr lang="en-US" dirty="0"/>
              <a:t>160x147 logo</a:t>
            </a:r>
          </a:p>
        </p:txBody>
      </p:sp>
      <p:sp>
        <p:nvSpPr>
          <p:cNvPr id="15" name="Picture Placeholder 5">
            <a:extLst>
              <a:ext uri="{FF2B5EF4-FFF2-40B4-BE49-F238E27FC236}">
                <a16:creationId xmlns:a16="http://schemas.microsoft.com/office/drawing/2014/main" id="{C51E22CD-7582-9D41-A0FC-914A34BF189E}"/>
              </a:ext>
            </a:extLst>
          </p:cNvPr>
          <p:cNvSpPr>
            <a:spLocks noGrp="1"/>
          </p:cNvSpPr>
          <p:nvPr>
            <p:ph type="pic" sz="quarter" idx="20" hasCustomPrompt="1"/>
          </p:nvPr>
        </p:nvSpPr>
        <p:spPr>
          <a:xfrm>
            <a:off x="9245600" y="1371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6" name="Picture Placeholder 5">
            <a:extLst>
              <a:ext uri="{FF2B5EF4-FFF2-40B4-BE49-F238E27FC236}">
                <a16:creationId xmlns:a16="http://schemas.microsoft.com/office/drawing/2014/main" id="{3D0B9166-BA76-6544-89C3-4C8B4A739F73}"/>
              </a:ext>
            </a:extLst>
          </p:cNvPr>
          <p:cNvSpPr>
            <a:spLocks noGrp="1"/>
          </p:cNvSpPr>
          <p:nvPr>
            <p:ph type="pic" sz="quarter" idx="21" hasCustomPrompt="1"/>
          </p:nvPr>
        </p:nvSpPr>
        <p:spPr>
          <a:xfrm>
            <a:off x="9245600" y="2895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7" name="Picture Placeholder 5">
            <a:extLst>
              <a:ext uri="{FF2B5EF4-FFF2-40B4-BE49-F238E27FC236}">
                <a16:creationId xmlns:a16="http://schemas.microsoft.com/office/drawing/2014/main" id="{537026EB-3BFB-0947-A881-5729F13CFA4E}"/>
              </a:ext>
            </a:extLst>
          </p:cNvPr>
          <p:cNvSpPr>
            <a:spLocks noGrp="1"/>
          </p:cNvSpPr>
          <p:nvPr>
            <p:ph type="pic" sz="quarter" idx="22" hasCustomPrompt="1"/>
          </p:nvPr>
        </p:nvSpPr>
        <p:spPr>
          <a:xfrm>
            <a:off x="9245600" y="4419600"/>
            <a:ext cx="1930400" cy="1295400"/>
          </a:xfrm>
          <a:prstGeom prst="rect">
            <a:avLst/>
          </a:prstGeom>
          <a:effectLst/>
        </p:spPr>
        <p:txBody>
          <a:bodyPr/>
          <a:lstStyle>
            <a:lvl1pPr marL="0" indent="0">
              <a:buFontTx/>
              <a:buNone/>
              <a:defRPr sz="1100" b="0" i="0">
                <a:latin typeface="Calibri" panose="020F0502020204030204" pitchFamily="34" charset="0"/>
              </a:defRPr>
            </a:lvl1pPr>
          </a:lstStyle>
          <a:p>
            <a:r>
              <a:rPr lang="en-US" dirty="0"/>
              <a:t>160x147 logo</a:t>
            </a:r>
          </a:p>
        </p:txBody>
      </p:sp>
      <p:sp>
        <p:nvSpPr>
          <p:cNvPr id="19" name="Slide Number Placeholder 18">
            <a:extLst>
              <a:ext uri="{FF2B5EF4-FFF2-40B4-BE49-F238E27FC236}">
                <a16:creationId xmlns:a16="http://schemas.microsoft.com/office/drawing/2014/main" id="{1D9580FA-CA76-994A-9775-1D87D5927DBD}"/>
              </a:ext>
            </a:extLst>
          </p:cNvPr>
          <p:cNvSpPr>
            <a:spLocks noGrp="1"/>
          </p:cNvSpPr>
          <p:nvPr>
            <p:ph type="sldNum" sz="quarter" idx="24"/>
          </p:nvPr>
        </p:nvSpPr>
        <p:spPr/>
        <p:txBody>
          <a:bodyPr/>
          <a:lstStyle/>
          <a:p>
            <a:fld id="{F0D23093-2AB0-F74C-B865-1A12A15B650E}" type="slidenum">
              <a:rPr lang="en-US" smtClean="0"/>
              <a:pPr/>
              <a:t>‹#›</a:t>
            </a:fld>
            <a:endParaRPr lang="en-US" dirty="0"/>
          </a:p>
        </p:txBody>
      </p:sp>
      <p:sp>
        <p:nvSpPr>
          <p:cNvPr id="21" name="Title 20">
            <a:extLst>
              <a:ext uri="{FF2B5EF4-FFF2-40B4-BE49-F238E27FC236}">
                <a16:creationId xmlns:a16="http://schemas.microsoft.com/office/drawing/2014/main" id="{C81C7F89-740B-3143-8447-70CC02F636A7}"/>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37053419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p:cSld name="Copyright Page">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A63357E3-4FE4-4164-A381-204B98DEEAB8}"/>
              </a:ext>
            </a:extLst>
          </p:cNvPr>
          <p:cNvSpPr>
            <a:spLocks noGrp="1"/>
          </p:cNvSpPr>
          <p:nvPr>
            <p:ph type="sldNum" sz="quarter" idx="10"/>
          </p:nvPr>
        </p:nvSpPr>
        <p:spPr/>
        <p:txBody>
          <a:bodyPr/>
          <a:lstStyle/>
          <a:p>
            <a:fld id="{F0D23093-2AB0-F74C-B865-1A12A15B650E}" type="slidenum">
              <a:rPr lang="en-US" smtClean="0"/>
              <a:pPr/>
              <a:t>‹#›</a:t>
            </a:fld>
            <a:endParaRPr lang="en-US" dirty="0"/>
          </a:p>
        </p:txBody>
      </p:sp>
      <p:sp>
        <p:nvSpPr>
          <p:cNvPr id="4" name="TextBox 3">
            <a:extLst>
              <a:ext uri="{FF2B5EF4-FFF2-40B4-BE49-F238E27FC236}">
                <a16:creationId xmlns:a16="http://schemas.microsoft.com/office/drawing/2014/main" id="{E6AEF1B2-1440-4FE5-8C1B-C291F424F993}"/>
              </a:ext>
            </a:extLst>
          </p:cNvPr>
          <p:cNvSpPr txBox="1"/>
          <p:nvPr/>
        </p:nvSpPr>
        <p:spPr>
          <a:xfrm>
            <a:off x="533400" y="609600"/>
            <a:ext cx="10972800" cy="3322320"/>
          </a:xfrm>
          <a:prstGeom prst="rect">
            <a:avLst/>
          </a:prstGeom>
          <a:noFill/>
        </p:spPr>
        <p:txBody>
          <a:bodyPr wrap="square" rtlCol="0">
            <a:spAutoFit/>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1400" b="1" dirty="0">
                <a:effectLst/>
                <a:latin typeface="+mj-lt"/>
                <a:ea typeface="Calibri" panose="020F0502020204030204" pitchFamily="34" charset="0"/>
                <a:cs typeface="Times New Roman" panose="02020603050405020304" pitchFamily="18" charset="0"/>
              </a:rPr>
              <a:t>© </a:t>
            </a:r>
            <a:r>
              <a:rPr lang="en-US" sz="1400" dirty="0">
                <a:solidFill>
                  <a:srgbClr val="000000"/>
                </a:solidFill>
                <a:effectLst/>
                <a:latin typeface="+mj-lt"/>
                <a:ea typeface="Times New Roman" panose="02020603050405020304" pitchFamily="18" charset="0"/>
                <a:cs typeface="Times New Roman" panose="02020603050405020304" pitchFamily="18" charset="0"/>
              </a:rPr>
              <a:t>2023 ANSYS, Inc. All rights reserved.</a:t>
            </a:r>
          </a:p>
          <a:p>
            <a:pPr marL="0" marR="0">
              <a:lnSpc>
                <a:spcPct val="107000"/>
              </a:lnSpc>
              <a:spcBef>
                <a:spcPts val="0"/>
              </a:spcBef>
              <a:spcAft>
                <a:spcPts val="0"/>
              </a:spcAft>
            </a:pPr>
            <a:endParaRPr lang="en-US" sz="1600" b="1"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b="1" dirty="0">
                <a:effectLst/>
                <a:latin typeface="+mj-lt"/>
                <a:ea typeface="Calibri" panose="020F0502020204030204" pitchFamily="34" charset="0"/>
                <a:cs typeface="Times New Roman" panose="02020603050405020304" pitchFamily="18" charset="0"/>
              </a:rPr>
              <a:t>Use and Reproduction</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dirty="0">
                <a:effectLst/>
                <a:latin typeface="+mj-lt"/>
                <a:ea typeface="Calibri" panose="020F0502020204030204" pitchFamily="34" charset="0"/>
                <a:cs typeface="Times New Roman" panose="02020603050405020304" pitchFamily="18" charset="0"/>
              </a:rPr>
              <a:t>The content used in this resource </a:t>
            </a:r>
            <a:r>
              <a:rPr lang="en-US" sz="1400" dirty="0">
                <a:solidFill>
                  <a:srgbClr val="201F1E"/>
                </a:solidFill>
                <a:effectLst/>
                <a:latin typeface="+mj-lt"/>
                <a:ea typeface="Times New Roman" panose="02020603050405020304" pitchFamily="18" charset="0"/>
                <a:cs typeface="Times New Roman" panose="02020603050405020304" pitchFamily="18" charset="0"/>
              </a:rPr>
              <a:t>may only be used or reproduced for teaching purposes; and any commercial use is strictly prohibited.</a:t>
            </a:r>
            <a:r>
              <a:rPr lang="en-US" sz="1400" i="1" dirty="0">
                <a:solidFill>
                  <a:srgbClr val="201F1E"/>
                </a:solidFill>
                <a:effectLst/>
                <a:latin typeface="+mj-lt"/>
                <a:ea typeface="Times New Roman" panose="02020603050405020304" pitchFamily="18" charset="0"/>
                <a:cs typeface="Times New Roman" panose="02020603050405020304" pitchFamily="18" charset="0"/>
              </a:rPr>
              <a:t> </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b="1" dirty="0">
                <a:effectLst/>
                <a:latin typeface="+mj-lt"/>
                <a:ea typeface="Calibri" panose="020F0502020204030204" pitchFamily="34" charset="0"/>
                <a:cs typeface="Times New Roman" panose="02020603050405020304" pitchFamily="18" charset="0"/>
              </a:rPr>
              <a:t> </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b="1" dirty="0">
                <a:effectLst/>
                <a:latin typeface="+mj-lt"/>
                <a:ea typeface="Calibri" panose="020F0502020204030204" pitchFamily="34" charset="0"/>
                <a:cs typeface="Times New Roman" panose="02020603050405020304" pitchFamily="18" charset="0"/>
              </a:rPr>
              <a:t>Document Information</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dirty="0">
                <a:effectLst/>
                <a:latin typeface="+mj-lt"/>
                <a:ea typeface="Calibri" panose="020F0502020204030204" pitchFamily="34" charset="0"/>
                <a:cs typeface="Times New Roman" panose="02020603050405020304" pitchFamily="18" charset="0"/>
              </a:rPr>
              <a:t>This lecture unit is part of a set of teaching resources to help introduce students to topics related to fluid mechanics and/or heat transfer.</a:t>
            </a:r>
          </a:p>
          <a:p>
            <a:pPr marL="0" marR="0">
              <a:lnSpc>
                <a:spcPct val="107000"/>
              </a:lnSpc>
              <a:spcBef>
                <a:spcPts val="0"/>
              </a:spcBef>
              <a:spcAft>
                <a:spcPts val="0"/>
              </a:spcAft>
            </a:pPr>
            <a:r>
              <a:rPr lang="en-US" sz="1400" b="1" dirty="0">
                <a:effectLst/>
                <a:latin typeface="+mj-lt"/>
                <a:ea typeface="Calibri" panose="020F0502020204030204" pitchFamily="34" charset="0"/>
                <a:cs typeface="Times New Roman" panose="02020603050405020304" pitchFamily="18" charset="0"/>
              </a:rPr>
              <a:t> </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b="1" dirty="0">
                <a:effectLst/>
                <a:latin typeface="+mj-lt"/>
                <a:ea typeface="Calibri" panose="020F0502020204030204" pitchFamily="34" charset="0"/>
                <a:cs typeface="Times New Roman" panose="02020603050405020304" pitchFamily="18" charset="0"/>
              </a:rPr>
              <a:t>Ansys Education Resources</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dirty="0">
                <a:effectLst/>
                <a:latin typeface="+mj-lt"/>
                <a:ea typeface="Calibri" panose="020F0502020204030204" pitchFamily="34" charset="0"/>
                <a:cs typeface="Times New Roman" panose="02020603050405020304" pitchFamily="18" charset="0"/>
              </a:rPr>
              <a:t>To access more undergraduate education resources, including lecture presentations with notes, exercises with worked solutions, microprojects, real life examples and more, visit </a:t>
            </a:r>
            <a:r>
              <a:rPr lang="en-US" sz="1400" dirty="0">
                <a:effectLst/>
                <a:latin typeface="+mj-lt"/>
                <a:ea typeface="Calibri" panose="020F0502020204030204" pitchFamily="34" charset="0"/>
                <a:cs typeface="Times New Roman" panose="02020603050405020304" pitchFamily="18" charset="0"/>
                <a:hlinkClick r:id="rId2"/>
              </a:rPr>
              <a:t>www.ansys.com/education-resources</a:t>
            </a:r>
            <a:r>
              <a:rPr lang="en-US" sz="1400" dirty="0">
                <a:effectLst/>
                <a:latin typeface="+mj-lt"/>
                <a:ea typeface="Calibri" panose="020F0502020204030204" pitchFamily="34" charset="0"/>
                <a:cs typeface="Times New Roman" panose="02020603050405020304" pitchFamily="18" charset="0"/>
              </a:rPr>
              <a:t>.</a:t>
            </a:r>
          </a:p>
          <a:p>
            <a:pPr marL="0" marR="0">
              <a:lnSpc>
                <a:spcPct val="107000"/>
              </a:lnSpc>
              <a:spcBef>
                <a:spcPts val="0"/>
              </a:spcBef>
              <a:spcAft>
                <a:spcPts val="0"/>
              </a:spcAft>
            </a:pPr>
            <a:endParaRPr lang="en-US" sz="1400" dirty="0">
              <a:effectLst/>
              <a:latin typeface="+mj-lt"/>
              <a:ea typeface="Calibri" panose="020F0502020204030204" pitchFamily="34" charset="0"/>
              <a:cs typeface="Times New Roman" panose="02020603050405020304" pitchFamily="18" charset="0"/>
            </a:endParaRPr>
          </a:p>
          <a:p>
            <a:r>
              <a:rPr lang="en-US" sz="1400" b="1" i="0" u="none" strike="noStrike" baseline="0" dirty="0">
                <a:solidFill>
                  <a:srgbClr val="000000"/>
                </a:solidFill>
                <a:latin typeface="Calibri" panose="020F0502020204030204" pitchFamily="34" charset="0"/>
              </a:rPr>
              <a:t>Feedback </a:t>
            </a:r>
            <a:endParaRPr lang="en-US" sz="1400" b="0" i="0" u="none" strike="noStrike" baseline="0" dirty="0">
              <a:solidFill>
                <a:srgbClr val="000000"/>
              </a:solidFill>
              <a:latin typeface="Calibri" panose="020F0502020204030204" pitchFamily="34" charset="0"/>
            </a:endParaRPr>
          </a:p>
          <a:p>
            <a:r>
              <a:rPr lang="en-US" sz="1400" b="0" i="0" u="none" strike="noStrike" baseline="0" dirty="0">
                <a:solidFill>
                  <a:srgbClr val="000000"/>
                </a:solidFill>
                <a:latin typeface="Calibri" panose="020F0502020204030204" pitchFamily="34" charset="0"/>
              </a:rPr>
              <a:t>If you notice any errors in this resource or need to get in contact with the authors, please email us at </a:t>
            </a:r>
            <a:r>
              <a:rPr lang="en-US" sz="1400" b="0" i="0" u="none" strike="noStrike" baseline="0" dirty="0">
                <a:solidFill>
                  <a:srgbClr val="0000FF"/>
                </a:solidFill>
                <a:latin typeface="Calibri" panose="020F0502020204030204" pitchFamily="34" charset="0"/>
                <a:hlinkClick r:id="rId3"/>
              </a:rPr>
              <a:t>education@ansys.com</a:t>
            </a:r>
            <a:endParaRPr lang="en-US" sz="1400" b="0" i="0" u="none" strike="noStrike" baseline="0" dirty="0">
              <a:solidFill>
                <a:srgbClr val="0000FF"/>
              </a:solidFill>
              <a:latin typeface="Calibri" panose="020F0502020204030204" pitchFamily="34" charset="0"/>
            </a:endParaRPr>
          </a:p>
        </p:txBody>
      </p:sp>
    </p:spTree>
    <p:extLst>
      <p:ext uri="{BB962C8B-B14F-4D97-AF65-F5344CB8AC3E}">
        <p14:creationId xmlns:p14="http://schemas.microsoft.com/office/powerpoint/2010/main" val="852159709"/>
      </p:ext>
    </p:extLst>
  </p:cSld>
  <p:clrMapOvr>
    <a:masterClrMapping/>
  </p:clrMapOvr>
  <p:hf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Title and Side by Side">
    <p:spTree>
      <p:nvGrpSpPr>
        <p:cNvPr id="1" name=""/>
        <p:cNvGrpSpPr/>
        <p:nvPr/>
      </p:nvGrpSpPr>
      <p:grpSpPr>
        <a:xfrm>
          <a:off x="0" y="0"/>
          <a:ext cx="0" cy="0"/>
          <a:chOff x="0" y="0"/>
          <a:chExt cx="0" cy="0"/>
        </a:xfrm>
      </p:grpSpPr>
      <p:sp>
        <p:nvSpPr>
          <p:cNvPr id="11" name="Slide Number Placeholder 10">
            <a:extLst>
              <a:ext uri="{FF2B5EF4-FFF2-40B4-BE49-F238E27FC236}">
                <a16:creationId xmlns:a16="http://schemas.microsoft.com/office/drawing/2014/main" id="{E2086AFA-5418-C147-ADBF-A484560811D6}"/>
              </a:ext>
            </a:extLst>
          </p:cNvPr>
          <p:cNvSpPr>
            <a:spLocks noGrp="1"/>
          </p:cNvSpPr>
          <p:nvPr>
            <p:ph type="sldNum" sz="quarter" idx="11"/>
          </p:nvPr>
        </p:nvSpPr>
        <p:spPr/>
        <p:txBody>
          <a:bodyPr/>
          <a:lstStyle/>
          <a:p>
            <a:fld id="{F0D23093-2AB0-F74C-B865-1A12A15B650E}" type="slidenum">
              <a:rPr lang="en-US" smtClean="0"/>
              <a:pPr/>
              <a:t>‹#›</a:t>
            </a:fld>
            <a:endParaRPr lang="en-US" dirty="0"/>
          </a:p>
        </p:txBody>
      </p:sp>
      <p:sp>
        <p:nvSpPr>
          <p:cNvPr id="13" name="Title 12">
            <a:extLst>
              <a:ext uri="{FF2B5EF4-FFF2-40B4-BE49-F238E27FC236}">
                <a16:creationId xmlns:a16="http://schemas.microsoft.com/office/drawing/2014/main" id="{442CB888-0168-B94E-B176-2E6B61FE9421}"/>
              </a:ext>
            </a:extLst>
          </p:cNvPr>
          <p:cNvSpPr>
            <a:spLocks noGrp="1"/>
          </p:cNvSpPr>
          <p:nvPr>
            <p:ph type="title"/>
          </p:nvPr>
        </p:nvSpPr>
        <p:spPr/>
        <p:txBody>
          <a:bodyPr/>
          <a:lstStyle/>
          <a:p>
            <a:r>
              <a:rPr lang="en-US"/>
              <a:t>Click to edit Master title style</a:t>
            </a:r>
          </a:p>
        </p:txBody>
      </p:sp>
      <p:sp>
        <p:nvSpPr>
          <p:cNvPr id="4" name="Text Placeholder 3">
            <a:extLst>
              <a:ext uri="{FF2B5EF4-FFF2-40B4-BE49-F238E27FC236}">
                <a16:creationId xmlns:a16="http://schemas.microsoft.com/office/drawing/2014/main" id="{4748E687-7CF0-0540-A98D-56F74939DB2D}"/>
              </a:ext>
            </a:extLst>
          </p:cNvPr>
          <p:cNvSpPr>
            <a:spLocks noGrp="1"/>
          </p:cNvSpPr>
          <p:nvPr>
            <p:ph type="body" sz="quarter" idx="13"/>
          </p:nvPr>
        </p:nvSpPr>
        <p:spPr>
          <a:xfrm>
            <a:off x="609600" y="1447800"/>
            <a:ext cx="5257800" cy="4572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6">
            <a:extLst>
              <a:ext uri="{FF2B5EF4-FFF2-40B4-BE49-F238E27FC236}">
                <a16:creationId xmlns:a16="http://schemas.microsoft.com/office/drawing/2014/main" id="{E9E3B09F-B45B-354E-B308-DCD243A5A41B}"/>
              </a:ext>
            </a:extLst>
          </p:cNvPr>
          <p:cNvSpPr>
            <a:spLocks noGrp="1"/>
          </p:cNvSpPr>
          <p:nvPr>
            <p:ph type="body" sz="quarter" idx="14"/>
          </p:nvPr>
        </p:nvSpPr>
        <p:spPr>
          <a:xfrm>
            <a:off x="6096000" y="1447800"/>
            <a:ext cx="54864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00263366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2" pos="384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ext and Picture">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7CE20C0D-A7DE-48DF-B095-F557A066298E}"/>
              </a:ext>
            </a:extLst>
          </p:cNvPr>
          <p:cNvSpPr>
            <a:spLocks noGrp="1"/>
          </p:cNvSpPr>
          <p:nvPr>
            <p:ph type="pic" sz="quarter" idx="12"/>
          </p:nvPr>
        </p:nvSpPr>
        <p:spPr>
          <a:xfrm>
            <a:off x="6095999" y="1447800"/>
            <a:ext cx="5486401" cy="4590976"/>
          </a:xfrm>
          <a:prstGeom prst="rect">
            <a:avLst/>
          </a:prstGeom>
        </p:spPr>
        <p:txBody>
          <a:bodyPr>
            <a:normAutofit/>
          </a:bodyPr>
          <a:lstStyle>
            <a:lvl1pPr>
              <a:defRPr sz="2400" b="0" i="0">
                <a:latin typeface="Calibri" panose="020F0502020204030204" pitchFamily="34" charset="0"/>
              </a:defRPr>
            </a:lvl1pPr>
          </a:lstStyle>
          <a:p>
            <a:endParaRPr lang="en-US" dirty="0"/>
          </a:p>
        </p:txBody>
      </p:sp>
      <p:sp>
        <p:nvSpPr>
          <p:cNvPr id="10" name="Slide Number Placeholder 9">
            <a:extLst>
              <a:ext uri="{FF2B5EF4-FFF2-40B4-BE49-F238E27FC236}">
                <a16:creationId xmlns:a16="http://schemas.microsoft.com/office/drawing/2014/main" id="{44A5571E-6D46-AF49-B918-ACB2130FFF3D}"/>
              </a:ext>
            </a:extLst>
          </p:cNvPr>
          <p:cNvSpPr>
            <a:spLocks noGrp="1"/>
          </p:cNvSpPr>
          <p:nvPr>
            <p:ph type="sldNum" sz="quarter" idx="15"/>
          </p:nvPr>
        </p:nvSpPr>
        <p:spPr/>
        <p:txBody>
          <a:bodyPr/>
          <a:lstStyle/>
          <a:p>
            <a:fld id="{F0D23093-2AB0-F74C-B865-1A12A15B650E}" type="slidenum">
              <a:rPr lang="en-US" smtClean="0"/>
              <a:pPr/>
              <a:t>‹#›</a:t>
            </a:fld>
            <a:endParaRPr lang="en-US" dirty="0"/>
          </a:p>
        </p:txBody>
      </p:sp>
      <p:sp>
        <p:nvSpPr>
          <p:cNvPr id="12" name="Title 11">
            <a:extLst>
              <a:ext uri="{FF2B5EF4-FFF2-40B4-BE49-F238E27FC236}">
                <a16:creationId xmlns:a16="http://schemas.microsoft.com/office/drawing/2014/main" id="{26B59188-CA07-ED4C-990F-C94539E4F92B}"/>
              </a:ext>
            </a:extLst>
          </p:cNvPr>
          <p:cNvSpPr>
            <a:spLocks noGrp="1"/>
          </p:cNvSpPr>
          <p:nvPr>
            <p:ph type="title"/>
          </p:nvPr>
        </p:nvSpPr>
        <p:spPr/>
        <p:txBody>
          <a:bodyPr/>
          <a:lstStyle/>
          <a:p>
            <a:r>
              <a:rPr lang="en-US" dirty="0"/>
              <a:t>Click to edit Master title style</a:t>
            </a:r>
          </a:p>
        </p:txBody>
      </p:sp>
      <p:sp>
        <p:nvSpPr>
          <p:cNvPr id="13" name="Text Placeholder 3">
            <a:extLst>
              <a:ext uri="{FF2B5EF4-FFF2-40B4-BE49-F238E27FC236}">
                <a16:creationId xmlns:a16="http://schemas.microsoft.com/office/drawing/2014/main" id="{036E03A1-C74F-0042-A727-58B1205468A5}"/>
              </a:ext>
            </a:extLst>
          </p:cNvPr>
          <p:cNvSpPr>
            <a:spLocks noGrp="1"/>
          </p:cNvSpPr>
          <p:nvPr>
            <p:ph type="body" sz="quarter" idx="13"/>
          </p:nvPr>
        </p:nvSpPr>
        <p:spPr>
          <a:xfrm>
            <a:off x="609600" y="1447800"/>
            <a:ext cx="5257800" cy="4572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95710631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ext and Char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EB1A58-7F99-2943-838C-468BDEFDB92F}"/>
              </a:ext>
            </a:extLst>
          </p:cNvPr>
          <p:cNvSpPr>
            <a:spLocks noGrp="1"/>
          </p:cNvSpPr>
          <p:nvPr>
            <p:ph type="title"/>
          </p:nvPr>
        </p:nvSpPr>
        <p:spPr/>
        <p:txBody>
          <a:bodyPr/>
          <a:lstStyle/>
          <a:p>
            <a:r>
              <a:rPr lang="en-US"/>
              <a:t>Click to edit Master title style</a:t>
            </a:r>
          </a:p>
        </p:txBody>
      </p:sp>
      <p:sp>
        <p:nvSpPr>
          <p:cNvPr id="5" name="Chart Placeholder 4">
            <a:extLst>
              <a:ext uri="{FF2B5EF4-FFF2-40B4-BE49-F238E27FC236}">
                <a16:creationId xmlns:a16="http://schemas.microsoft.com/office/drawing/2014/main" id="{F2261C8B-A96F-5641-9461-4553158F07C6}"/>
              </a:ext>
            </a:extLst>
          </p:cNvPr>
          <p:cNvSpPr>
            <a:spLocks noGrp="1"/>
          </p:cNvSpPr>
          <p:nvPr>
            <p:ph type="chart" sz="quarter" idx="14"/>
          </p:nvPr>
        </p:nvSpPr>
        <p:spPr>
          <a:xfrm>
            <a:off x="6096001" y="1447800"/>
            <a:ext cx="5486400" cy="4590976"/>
          </a:xfrm>
          <a:prstGeom prst="rect">
            <a:avLst/>
          </a:prstGeom>
        </p:spPr>
        <p:txBody>
          <a:bodyPr/>
          <a:lstStyle/>
          <a:p>
            <a:endParaRPr lang="en-US" dirty="0"/>
          </a:p>
        </p:txBody>
      </p:sp>
      <p:sp>
        <p:nvSpPr>
          <p:cNvPr id="12" name="Slide Number Placeholder 11">
            <a:extLst>
              <a:ext uri="{FF2B5EF4-FFF2-40B4-BE49-F238E27FC236}">
                <a16:creationId xmlns:a16="http://schemas.microsoft.com/office/drawing/2014/main" id="{BFD433F9-2D70-7E4E-9171-17DDDD0C1BC5}"/>
              </a:ext>
            </a:extLst>
          </p:cNvPr>
          <p:cNvSpPr>
            <a:spLocks noGrp="1"/>
          </p:cNvSpPr>
          <p:nvPr>
            <p:ph type="sldNum" sz="quarter" idx="16"/>
          </p:nvPr>
        </p:nvSpPr>
        <p:spPr/>
        <p:txBody>
          <a:bodyPr/>
          <a:lstStyle/>
          <a:p>
            <a:fld id="{F0D23093-2AB0-F74C-B865-1A12A15B650E}" type="slidenum">
              <a:rPr lang="en-US" smtClean="0"/>
              <a:pPr/>
              <a:t>‹#›</a:t>
            </a:fld>
            <a:endParaRPr lang="en-US" dirty="0"/>
          </a:p>
        </p:txBody>
      </p:sp>
      <p:sp>
        <p:nvSpPr>
          <p:cNvPr id="11" name="Text Placeholder 3">
            <a:extLst>
              <a:ext uri="{FF2B5EF4-FFF2-40B4-BE49-F238E27FC236}">
                <a16:creationId xmlns:a16="http://schemas.microsoft.com/office/drawing/2014/main" id="{7EE28EC2-FFB1-CB46-9BE7-371DA4C09A9F}"/>
              </a:ext>
            </a:extLst>
          </p:cNvPr>
          <p:cNvSpPr>
            <a:spLocks noGrp="1"/>
          </p:cNvSpPr>
          <p:nvPr>
            <p:ph type="body" sz="quarter" idx="13"/>
          </p:nvPr>
        </p:nvSpPr>
        <p:spPr>
          <a:xfrm>
            <a:off x="609600" y="1447800"/>
            <a:ext cx="5257800" cy="4572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48891856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ext and Tab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EB1A58-7F99-2943-838C-468BDEFDB92F}"/>
              </a:ext>
            </a:extLst>
          </p:cNvPr>
          <p:cNvSpPr>
            <a:spLocks noGrp="1"/>
          </p:cNvSpPr>
          <p:nvPr>
            <p:ph type="title"/>
          </p:nvPr>
        </p:nvSpPr>
        <p:spPr/>
        <p:txBody>
          <a:bodyPr/>
          <a:lstStyle/>
          <a:p>
            <a:r>
              <a:rPr lang="en-US"/>
              <a:t>Click to edit Master title style</a:t>
            </a:r>
          </a:p>
        </p:txBody>
      </p:sp>
      <p:sp>
        <p:nvSpPr>
          <p:cNvPr id="7" name="Table Placeholder 6">
            <a:extLst>
              <a:ext uri="{FF2B5EF4-FFF2-40B4-BE49-F238E27FC236}">
                <a16:creationId xmlns:a16="http://schemas.microsoft.com/office/drawing/2014/main" id="{87182008-9414-AB43-BE9E-97630CA1A98F}"/>
              </a:ext>
            </a:extLst>
          </p:cNvPr>
          <p:cNvSpPr>
            <a:spLocks noGrp="1"/>
          </p:cNvSpPr>
          <p:nvPr>
            <p:ph type="tbl" sz="quarter" idx="14"/>
          </p:nvPr>
        </p:nvSpPr>
        <p:spPr>
          <a:xfrm>
            <a:off x="6096001" y="1447800"/>
            <a:ext cx="5486400" cy="4572000"/>
          </a:xfrm>
          <a:prstGeom prst="rect">
            <a:avLst/>
          </a:prstGeom>
        </p:spPr>
        <p:txBody>
          <a:bodyPr/>
          <a:lstStyle/>
          <a:p>
            <a:endParaRPr lang="en-US" dirty="0"/>
          </a:p>
        </p:txBody>
      </p:sp>
      <p:sp>
        <p:nvSpPr>
          <p:cNvPr id="12" name="Slide Number Placeholder 11">
            <a:extLst>
              <a:ext uri="{FF2B5EF4-FFF2-40B4-BE49-F238E27FC236}">
                <a16:creationId xmlns:a16="http://schemas.microsoft.com/office/drawing/2014/main" id="{0594F819-73D6-7A44-B97C-D99C7DAB92D6}"/>
              </a:ext>
            </a:extLst>
          </p:cNvPr>
          <p:cNvSpPr>
            <a:spLocks noGrp="1"/>
          </p:cNvSpPr>
          <p:nvPr>
            <p:ph type="sldNum" sz="quarter" idx="16"/>
          </p:nvPr>
        </p:nvSpPr>
        <p:spPr/>
        <p:txBody>
          <a:bodyPr/>
          <a:lstStyle/>
          <a:p>
            <a:fld id="{F0D23093-2AB0-F74C-B865-1A12A15B650E}" type="slidenum">
              <a:rPr lang="en-US" smtClean="0"/>
              <a:pPr/>
              <a:t>‹#›</a:t>
            </a:fld>
            <a:endParaRPr lang="en-US" dirty="0"/>
          </a:p>
        </p:txBody>
      </p:sp>
      <p:sp>
        <p:nvSpPr>
          <p:cNvPr id="10" name="Text Placeholder 3">
            <a:extLst>
              <a:ext uri="{FF2B5EF4-FFF2-40B4-BE49-F238E27FC236}">
                <a16:creationId xmlns:a16="http://schemas.microsoft.com/office/drawing/2014/main" id="{8E21A6B3-25CA-5C4B-9371-8E317E850D75}"/>
              </a:ext>
            </a:extLst>
          </p:cNvPr>
          <p:cNvSpPr>
            <a:spLocks noGrp="1"/>
          </p:cNvSpPr>
          <p:nvPr>
            <p:ph type="body" sz="quarter" idx="13"/>
          </p:nvPr>
        </p:nvSpPr>
        <p:spPr>
          <a:xfrm>
            <a:off x="609600" y="1447800"/>
            <a:ext cx="5257800" cy="4572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64455270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ext and Video Clip">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EB1A58-7F99-2943-838C-468BDEFDB92F}"/>
              </a:ext>
            </a:extLst>
          </p:cNvPr>
          <p:cNvSpPr>
            <a:spLocks noGrp="1"/>
          </p:cNvSpPr>
          <p:nvPr>
            <p:ph type="title"/>
          </p:nvPr>
        </p:nvSpPr>
        <p:spPr/>
        <p:txBody>
          <a:bodyPr/>
          <a:lstStyle/>
          <a:p>
            <a:r>
              <a:rPr lang="en-US"/>
              <a:t>Click to edit Master title style</a:t>
            </a:r>
          </a:p>
        </p:txBody>
      </p:sp>
      <p:sp>
        <p:nvSpPr>
          <p:cNvPr id="5" name="Media Placeholder 4">
            <a:extLst>
              <a:ext uri="{FF2B5EF4-FFF2-40B4-BE49-F238E27FC236}">
                <a16:creationId xmlns:a16="http://schemas.microsoft.com/office/drawing/2014/main" id="{76C186EF-8C58-7249-A024-F6C1D0AD12BC}"/>
              </a:ext>
            </a:extLst>
          </p:cNvPr>
          <p:cNvSpPr>
            <a:spLocks noGrp="1"/>
          </p:cNvSpPr>
          <p:nvPr>
            <p:ph type="media" sz="quarter" idx="14"/>
          </p:nvPr>
        </p:nvSpPr>
        <p:spPr>
          <a:xfrm>
            <a:off x="6096001" y="1447799"/>
            <a:ext cx="5486400" cy="4590977"/>
          </a:xfrm>
          <a:prstGeom prst="rect">
            <a:avLst/>
          </a:prstGeom>
        </p:spPr>
        <p:txBody>
          <a:bodyPr/>
          <a:lstStyle/>
          <a:p>
            <a:endParaRPr lang="en-US" dirty="0"/>
          </a:p>
        </p:txBody>
      </p:sp>
      <p:sp>
        <p:nvSpPr>
          <p:cNvPr id="11" name="Slide Number Placeholder 10">
            <a:extLst>
              <a:ext uri="{FF2B5EF4-FFF2-40B4-BE49-F238E27FC236}">
                <a16:creationId xmlns:a16="http://schemas.microsoft.com/office/drawing/2014/main" id="{931A0CB9-E7C5-BC4C-83B3-6A04784CA591}"/>
              </a:ext>
            </a:extLst>
          </p:cNvPr>
          <p:cNvSpPr>
            <a:spLocks noGrp="1"/>
          </p:cNvSpPr>
          <p:nvPr>
            <p:ph type="sldNum" sz="quarter" idx="16"/>
          </p:nvPr>
        </p:nvSpPr>
        <p:spPr/>
        <p:txBody>
          <a:bodyPr/>
          <a:lstStyle/>
          <a:p>
            <a:fld id="{F0D23093-2AB0-F74C-B865-1A12A15B650E}" type="slidenum">
              <a:rPr lang="en-US" smtClean="0"/>
              <a:pPr/>
              <a:t>‹#›</a:t>
            </a:fld>
            <a:endParaRPr lang="en-US" dirty="0"/>
          </a:p>
        </p:txBody>
      </p:sp>
      <p:sp>
        <p:nvSpPr>
          <p:cNvPr id="10" name="Text Placeholder 3">
            <a:extLst>
              <a:ext uri="{FF2B5EF4-FFF2-40B4-BE49-F238E27FC236}">
                <a16:creationId xmlns:a16="http://schemas.microsoft.com/office/drawing/2014/main" id="{BB673984-7F55-E14A-9088-44C94432DA36}"/>
              </a:ext>
            </a:extLst>
          </p:cNvPr>
          <p:cNvSpPr>
            <a:spLocks noGrp="1"/>
          </p:cNvSpPr>
          <p:nvPr>
            <p:ph type="body" sz="quarter" idx="13"/>
          </p:nvPr>
        </p:nvSpPr>
        <p:spPr>
          <a:xfrm>
            <a:off x="609600" y="1447800"/>
            <a:ext cx="5257800" cy="4572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51241785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5.xml"/><Relationship Id="rId13" Type="http://schemas.openxmlformats.org/officeDocument/2006/relationships/slideLayout" Target="../slideLayouts/slideLayout30.xml"/><Relationship Id="rId3" Type="http://schemas.openxmlformats.org/officeDocument/2006/relationships/slideLayout" Target="../slideLayouts/slideLayout20.xml"/><Relationship Id="rId7" Type="http://schemas.openxmlformats.org/officeDocument/2006/relationships/slideLayout" Target="../slideLayouts/slideLayout24.xml"/><Relationship Id="rId12" Type="http://schemas.openxmlformats.org/officeDocument/2006/relationships/slideLayout" Target="../slideLayouts/slideLayout29.xml"/><Relationship Id="rId17" Type="http://schemas.openxmlformats.org/officeDocument/2006/relationships/image" Target="../media/image1.png"/><Relationship Id="rId2" Type="http://schemas.openxmlformats.org/officeDocument/2006/relationships/slideLayout" Target="../slideLayouts/slideLayout19.xml"/><Relationship Id="rId16" Type="http://schemas.openxmlformats.org/officeDocument/2006/relationships/image" Target="../media/image9.png"/><Relationship Id="rId1" Type="http://schemas.openxmlformats.org/officeDocument/2006/relationships/slideLayout" Target="../slideLayouts/slideLayout18.xml"/><Relationship Id="rId6" Type="http://schemas.openxmlformats.org/officeDocument/2006/relationships/slideLayout" Target="../slideLayouts/slideLayout23.xml"/><Relationship Id="rId11" Type="http://schemas.openxmlformats.org/officeDocument/2006/relationships/slideLayout" Target="../slideLayouts/slideLayout28.xml"/><Relationship Id="rId5" Type="http://schemas.openxmlformats.org/officeDocument/2006/relationships/slideLayout" Target="../slideLayouts/slideLayout22.xml"/><Relationship Id="rId15" Type="http://schemas.openxmlformats.org/officeDocument/2006/relationships/theme" Target="../theme/theme2.xml"/><Relationship Id="rId10" Type="http://schemas.openxmlformats.org/officeDocument/2006/relationships/slideLayout" Target="../slideLayouts/slideLayout27.xml"/><Relationship Id="rId4" Type="http://schemas.openxmlformats.org/officeDocument/2006/relationships/slideLayout" Target="../slideLayouts/slideLayout21.xml"/><Relationship Id="rId9" Type="http://schemas.openxmlformats.org/officeDocument/2006/relationships/slideLayout" Target="../slideLayouts/slideLayout26.xml"/><Relationship Id="rId14" Type="http://schemas.openxmlformats.org/officeDocument/2006/relationships/slideLayout" Target="../slideLayouts/slideLayout3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9.xml"/><Relationship Id="rId13" Type="http://schemas.openxmlformats.org/officeDocument/2006/relationships/slideLayout" Target="../slideLayouts/slideLayout44.xml"/><Relationship Id="rId3" Type="http://schemas.openxmlformats.org/officeDocument/2006/relationships/slideLayout" Target="../slideLayouts/slideLayout34.xml"/><Relationship Id="rId7" Type="http://schemas.openxmlformats.org/officeDocument/2006/relationships/slideLayout" Target="../slideLayouts/slideLayout38.xml"/><Relationship Id="rId12" Type="http://schemas.openxmlformats.org/officeDocument/2006/relationships/slideLayout" Target="../slideLayouts/slideLayout43.xml"/><Relationship Id="rId2" Type="http://schemas.openxmlformats.org/officeDocument/2006/relationships/slideLayout" Target="../slideLayouts/slideLayout33.xml"/><Relationship Id="rId1" Type="http://schemas.openxmlformats.org/officeDocument/2006/relationships/slideLayout" Target="../slideLayouts/slideLayout32.xml"/><Relationship Id="rId6" Type="http://schemas.openxmlformats.org/officeDocument/2006/relationships/slideLayout" Target="../slideLayouts/slideLayout37.xml"/><Relationship Id="rId11" Type="http://schemas.openxmlformats.org/officeDocument/2006/relationships/slideLayout" Target="../slideLayouts/slideLayout42.xml"/><Relationship Id="rId5" Type="http://schemas.openxmlformats.org/officeDocument/2006/relationships/slideLayout" Target="../slideLayouts/slideLayout36.xml"/><Relationship Id="rId15" Type="http://schemas.openxmlformats.org/officeDocument/2006/relationships/image" Target="../media/image9.png"/><Relationship Id="rId10" Type="http://schemas.openxmlformats.org/officeDocument/2006/relationships/slideLayout" Target="../slideLayouts/slideLayout41.xml"/><Relationship Id="rId4" Type="http://schemas.openxmlformats.org/officeDocument/2006/relationships/slideLayout" Target="../slideLayouts/slideLayout35.xml"/><Relationship Id="rId9" Type="http://schemas.openxmlformats.org/officeDocument/2006/relationships/slideLayout" Target="../slideLayouts/slideLayout40.xml"/><Relationship Id="rId14"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F17F090B-49F7-4226-826A-44BF2ACE1059}"/>
              </a:ext>
            </a:extLst>
          </p:cNvPr>
          <p:cNvPicPr>
            <a:picLocks noChangeAspect="1"/>
          </p:cNvPicPr>
          <p:nvPr userDrawn="1"/>
        </p:nvPicPr>
        <p:blipFill>
          <a:blip r:embed="rId19">
            <a:extLst>
              <a:ext uri="{28A0092B-C50C-407E-A947-70E740481C1C}">
                <a14:useLocalDpi xmlns:a14="http://schemas.microsoft.com/office/drawing/2010/main" val="0"/>
              </a:ext>
            </a:extLst>
          </a:blip>
          <a:srcRect/>
          <a:stretch/>
        </p:blipFill>
        <p:spPr>
          <a:xfrm>
            <a:off x="0" y="952"/>
            <a:ext cx="12192000" cy="6856095"/>
          </a:xfrm>
          <a:prstGeom prst="rect">
            <a:avLst/>
          </a:prstGeom>
        </p:spPr>
      </p:pic>
      <p:sp>
        <p:nvSpPr>
          <p:cNvPr id="2" name="Title Placeholder 1">
            <a:extLst>
              <a:ext uri="{FF2B5EF4-FFF2-40B4-BE49-F238E27FC236}">
                <a16:creationId xmlns:a16="http://schemas.microsoft.com/office/drawing/2014/main" id="{C33F0A99-5B9C-4CA5-9F50-2F4E34F6E27A}"/>
              </a:ext>
            </a:extLst>
          </p:cNvPr>
          <p:cNvSpPr>
            <a:spLocks noGrp="1"/>
          </p:cNvSpPr>
          <p:nvPr>
            <p:ph type="title"/>
          </p:nvPr>
        </p:nvSpPr>
        <p:spPr>
          <a:xfrm>
            <a:off x="609601" y="148581"/>
            <a:ext cx="10972799" cy="845837"/>
          </a:xfrm>
          <a:prstGeom prst="rect">
            <a:avLst/>
          </a:prstGeom>
        </p:spPr>
        <p:txBody>
          <a:bodyPr vert="horz" lIns="91440" tIns="45720" rIns="91440" bIns="45720" rtlCol="0" anchor="t">
            <a:noAutofit/>
          </a:bodyPr>
          <a:lstStyle/>
          <a:p>
            <a:r>
              <a:rPr lang="en-US" dirty="0"/>
              <a:t>Click to edit Master title style</a:t>
            </a:r>
          </a:p>
        </p:txBody>
      </p:sp>
      <p:sp>
        <p:nvSpPr>
          <p:cNvPr id="16" name="Parallelogram 15">
            <a:extLst>
              <a:ext uri="{FF2B5EF4-FFF2-40B4-BE49-F238E27FC236}">
                <a16:creationId xmlns:a16="http://schemas.microsoft.com/office/drawing/2014/main" id="{4BB4A01D-7D6E-BB4E-BD5D-E3A388293815}"/>
              </a:ext>
            </a:extLst>
          </p:cNvPr>
          <p:cNvSpPr>
            <a:spLocks noChangeAspect="1"/>
          </p:cNvSpPr>
          <p:nvPr userDrawn="1"/>
        </p:nvSpPr>
        <p:spPr>
          <a:xfrm>
            <a:off x="256215" y="130869"/>
            <a:ext cx="353385" cy="515176"/>
          </a:xfrm>
          <a:prstGeom prst="parallelogram">
            <a:avLst>
              <a:gd name="adj" fmla="val 5961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alibri" panose="020F0502020204030204" pitchFamily="34" charset="0"/>
            </a:endParaRPr>
          </a:p>
        </p:txBody>
      </p:sp>
      <p:sp>
        <p:nvSpPr>
          <p:cNvPr id="6" name="Slide Number Placeholder 5">
            <a:extLst>
              <a:ext uri="{FF2B5EF4-FFF2-40B4-BE49-F238E27FC236}">
                <a16:creationId xmlns:a16="http://schemas.microsoft.com/office/drawing/2014/main" id="{9A249833-0938-F747-9F14-C1C0453EFF13}"/>
              </a:ext>
            </a:extLst>
          </p:cNvPr>
          <p:cNvSpPr>
            <a:spLocks noGrp="1"/>
          </p:cNvSpPr>
          <p:nvPr>
            <p:ph type="sldNum" sz="quarter" idx="4"/>
          </p:nvPr>
        </p:nvSpPr>
        <p:spPr>
          <a:xfrm>
            <a:off x="546100" y="6542840"/>
            <a:ext cx="2743200" cy="247724"/>
          </a:xfrm>
          <a:prstGeom prst="rect">
            <a:avLst/>
          </a:prstGeom>
        </p:spPr>
        <p:txBody>
          <a:bodyPr vert="horz" lIns="91440" tIns="45720" rIns="91440" bIns="45720" rtlCol="0" anchor="ctr"/>
          <a:lstStyle>
            <a:lvl1pPr algn="l">
              <a:defRPr sz="1200" b="0" i="0">
                <a:solidFill>
                  <a:schemeClr val="bg2">
                    <a:lumMod val="65000"/>
                  </a:schemeClr>
                </a:solidFill>
                <a:latin typeface="Calibri" panose="020F0502020204030204" pitchFamily="34" charset="0"/>
                <a:cs typeface="Calibri" panose="020F0502020204030204" pitchFamily="34" charset="0"/>
              </a:defRPr>
            </a:lvl1pPr>
          </a:lstStyle>
          <a:p>
            <a:fld id="{F0D23093-2AB0-F74C-B865-1A12A15B650E}" type="slidenum">
              <a:rPr lang="en-US" smtClean="0"/>
              <a:pPr/>
              <a:t>‹#›</a:t>
            </a:fld>
            <a:endParaRPr lang="en-US" dirty="0"/>
          </a:p>
        </p:txBody>
      </p:sp>
      <p:sp>
        <p:nvSpPr>
          <p:cNvPr id="5" name="Text Placeholder 4">
            <a:extLst>
              <a:ext uri="{FF2B5EF4-FFF2-40B4-BE49-F238E27FC236}">
                <a16:creationId xmlns:a16="http://schemas.microsoft.com/office/drawing/2014/main" id="{04F227F0-8FC0-9046-A60F-1749263CF3E5}"/>
              </a:ext>
            </a:extLst>
          </p:cNvPr>
          <p:cNvSpPr>
            <a:spLocks noGrp="1"/>
          </p:cNvSpPr>
          <p:nvPr>
            <p:ph type="body" idx="1"/>
          </p:nvPr>
        </p:nvSpPr>
        <p:spPr>
          <a:xfrm>
            <a:off x="609600" y="1295400"/>
            <a:ext cx="10972800" cy="4743376"/>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291537134"/>
      </p:ext>
    </p:extLst>
  </p:cSld>
  <p:clrMap bg1="lt1" tx1="dk1" bg2="lt2" tx2="dk2" accent1="accent1" accent2="accent2" accent3="accent3" accent4="accent4" accent5="accent5" accent6="accent6" hlink="hlink" folHlink="folHlink"/>
  <p:sldLayoutIdLst>
    <p:sldLayoutId id="2147483662" r:id="rId1"/>
    <p:sldLayoutId id="2147483661" r:id="rId2"/>
    <p:sldLayoutId id="2147483724" r:id="rId3"/>
    <p:sldLayoutId id="2147483735" r:id="rId4"/>
    <p:sldLayoutId id="2147483734" r:id="rId5"/>
    <p:sldLayoutId id="2147483663" r:id="rId6"/>
    <p:sldLayoutId id="2147483729" r:id="rId7"/>
    <p:sldLayoutId id="2147483730" r:id="rId8"/>
    <p:sldLayoutId id="2147483731" r:id="rId9"/>
    <p:sldLayoutId id="2147483727" r:id="rId10"/>
    <p:sldLayoutId id="2147483726" r:id="rId11"/>
    <p:sldLayoutId id="2147483728" r:id="rId12"/>
    <p:sldLayoutId id="2147483732" r:id="rId13"/>
    <p:sldLayoutId id="2147483733" r:id="rId14"/>
    <p:sldLayoutId id="2147483725" r:id="rId15"/>
    <p:sldLayoutId id="2147483736" r:id="rId16"/>
    <p:sldLayoutId id="2147483737" r:id="rId17"/>
  </p:sldLayoutIdLst>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hf hdr="0" ftr="0" dt="0"/>
  <p:txStyles>
    <p:titleStyle>
      <a:lvl1pPr algn="l" defTabSz="914400" rtl="0" eaLnBrk="1" latinLnBrk="0" hangingPunct="1">
        <a:lnSpc>
          <a:spcPct val="90000"/>
        </a:lnSpc>
        <a:spcBef>
          <a:spcPct val="0"/>
        </a:spcBef>
        <a:buNone/>
        <a:defRPr sz="3200" b="0" i="0" kern="1200">
          <a:solidFill>
            <a:schemeClr val="tx1"/>
          </a:solidFill>
          <a:latin typeface="Calibri" panose="020F0502020204030204" pitchFamily="34" charset="0"/>
          <a:ea typeface="+mj-ea"/>
          <a:cs typeface="Calibri" panose="020F0502020204030204" pitchFamily="34" charset="0"/>
        </a:defRPr>
      </a:lvl1pPr>
    </p:titleStyle>
    <p:body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33F0A99-5B9C-4CA5-9F50-2F4E34F6E27A}"/>
              </a:ext>
            </a:extLst>
          </p:cNvPr>
          <p:cNvSpPr>
            <a:spLocks noGrp="1"/>
          </p:cNvSpPr>
          <p:nvPr>
            <p:ph type="title"/>
          </p:nvPr>
        </p:nvSpPr>
        <p:spPr>
          <a:xfrm>
            <a:off x="609601" y="148581"/>
            <a:ext cx="10972799" cy="845837"/>
          </a:xfrm>
          <a:prstGeom prst="rect">
            <a:avLst/>
          </a:prstGeom>
        </p:spPr>
        <p:txBody>
          <a:bodyPr vert="horz" lIns="91440" tIns="45720" rIns="91440" bIns="45720" rtlCol="0" anchor="t">
            <a:noAutofit/>
          </a:bodyPr>
          <a:lstStyle/>
          <a:p>
            <a:r>
              <a:rPr lang="en-US"/>
              <a:t>Click to edit Master title style</a:t>
            </a:r>
            <a:endParaRPr lang="en-US" dirty="0"/>
          </a:p>
        </p:txBody>
      </p:sp>
      <p:sp>
        <p:nvSpPr>
          <p:cNvPr id="6" name="Slide Number Placeholder 5">
            <a:extLst>
              <a:ext uri="{FF2B5EF4-FFF2-40B4-BE49-F238E27FC236}">
                <a16:creationId xmlns:a16="http://schemas.microsoft.com/office/drawing/2014/main" id="{9A249833-0938-F747-9F14-C1C0453EFF13}"/>
              </a:ext>
            </a:extLst>
          </p:cNvPr>
          <p:cNvSpPr>
            <a:spLocks noGrp="1"/>
          </p:cNvSpPr>
          <p:nvPr>
            <p:ph type="sldNum" sz="quarter" idx="4"/>
          </p:nvPr>
        </p:nvSpPr>
        <p:spPr>
          <a:xfrm>
            <a:off x="546100" y="6542840"/>
            <a:ext cx="2743200" cy="247724"/>
          </a:xfrm>
          <a:prstGeom prst="rect">
            <a:avLst/>
          </a:prstGeom>
        </p:spPr>
        <p:txBody>
          <a:bodyPr vert="horz" lIns="91440" tIns="45720" rIns="91440" bIns="45720" rtlCol="0" anchor="ctr"/>
          <a:lstStyle>
            <a:lvl1pPr algn="l">
              <a:defRPr sz="1200" b="0" i="0">
                <a:solidFill>
                  <a:schemeClr val="bg2">
                    <a:lumMod val="65000"/>
                  </a:schemeClr>
                </a:solidFill>
                <a:latin typeface="Calibri" panose="020F0502020204030204" pitchFamily="34" charset="0"/>
                <a:cs typeface="Calibri" panose="020F0502020204030204" pitchFamily="34" charset="0"/>
              </a:defRPr>
            </a:lvl1pPr>
          </a:lstStyle>
          <a:p>
            <a:fld id="{F0D23093-2AB0-F74C-B865-1A12A15B650E}" type="slidenum">
              <a:rPr lang="en-US" smtClean="0"/>
              <a:pPr/>
              <a:t>‹#›</a:t>
            </a:fld>
            <a:endParaRPr lang="en-US" dirty="0"/>
          </a:p>
        </p:txBody>
      </p:sp>
      <p:sp>
        <p:nvSpPr>
          <p:cNvPr id="5" name="Text Placeholder 4">
            <a:extLst>
              <a:ext uri="{FF2B5EF4-FFF2-40B4-BE49-F238E27FC236}">
                <a16:creationId xmlns:a16="http://schemas.microsoft.com/office/drawing/2014/main" id="{04F227F0-8FC0-9046-A60F-1749263CF3E5}"/>
              </a:ext>
            </a:extLst>
          </p:cNvPr>
          <p:cNvSpPr>
            <a:spLocks noGrp="1"/>
          </p:cNvSpPr>
          <p:nvPr>
            <p:ph type="body" idx="1"/>
          </p:nvPr>
        </p:nvSpPr>
        <p:spPr>
          <a:xfrm>
            <a:off x="609600" y="1295400"/>
            <a:ext cx="10972800" cy="4743376"/>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3">
            <a:extLst>
              <a:ext uri="{FF2B5EF4-FFF2-40B4-BE49-F238E27FC236}">
                <a16:creationId xmlns:a16="http://schemas.microsoft.com/office/drawing/2014/main" id="{4F0CD691-76C0-4AC9-8029-4BF0CEDE749C}"/>
              </a:ext>
            </a:extLst>
          </p:cNvPr>
          <p:cNvSpPr/>
          <p:nvPr/>
        </p:nvSpPr>
        <p:spPr>
          <a:xfrm>
            <a:off x="4876800" y="6542840"/>
            <a:ext cx="1371600" cy="2477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a:extLst>
              <a:ext uri="{FF2B5EF4-FFF2-40B4-BE49-F238E27FC236}">
                <a16:creationId xmlns:a16="http://schemas.microsoft.com/office/drawing/2014/main" id="{7C66E622-A13F-4675-A281-8D8CC6175629}"/>
              </a:ext>
            </a:extLst>
          </p:cNvPr>
          <p:cNvSpPr txBox="1"/>
          <p:nvPr/>
        </p:nvSpPr>
        <p:spPr>
          <a:xfrm>
            <a:off x="7835900" y="6513565"/>
            <a:ext cx="1371600" cy="276999"/>
          </a:xfrm>
          <a:prstGeom prst="rect">
            <a:avLst/>
          </a:prstGeom>
          <a:noFill/>
        </p:spPr>
        <p:txBody>
          <a:bodyPr wrap="square" rtlCol="0">
            <a:spAutoFit/>
          </a:bodyPr>
          <a:lstStyle/>
          <a:p>
            <a:r>
              <a:rPr lang="en-US" sz="1200" dirty="0">
                <a:solidFill>
                  <a:schemeClr val="tx2"/>
                </a:solidFill>
              </a:rPr>
              <a:t>©2023 ANSYS, Inc.</a:t>
            </a:r>
          </a:p>
        </p:txBody>
      </p:sp>
      <p:pic>
        <p:nvPicPr>
          <p:cNvPr id="13" name="Picture 12">
            <a:extLst>
              <a:ext uri="{FF2B5EF4-FFF2-40B4-BE49-F238E27FC236}">
                <a16:creationId xmlns:a16="http://schemas.microsoft.com/office/drawing/2014/main" id="{BD73B977-4CCB-44AC-86C1-49AB130A1F19}"/>
              </a:ext>
            </a:extLst>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0" y="857"/>
            <a:ext cx="12192000" cy="6856286"/>
          </a:xfrm>
          <a:prstGeom prst="rect">
            <a:avLst/>
          </a:prstGeom>
        </p:spPr>
      </p:pic>
      <p:pic>
        <p:nvPicPr>
          <p:cNvPr id="7" name="Picture 6">
            <a:extLst>
              <a:ext uri="{FF2B5EF4-FFF2-40B4-BE49-F238E27FC236}">
                <a16:creationId xmlns:a16="http://schemas.microsoft.com/office/drawing/2014/main" id="{CA62EC05-8123-9948-8643-0898282069DF}"/>
              </a:ext>
            </a:extLst>
          </p:cNvPr>
          <p:cNvPicPr>
            <a:picLocks noChangeAspect="1"/>
          </p:cNvPicPr>
          <p:nvPr userDrawn="1"/>
        </p:nvPicPr>
        <p:blipFill>
          <a:blip r:embed="rId17">
            <a:extLst>
              <a:ext uri="{28A0092B-C50C-407E-A947-70E740481C1C}">
                <a14:useLocalDpi xmlns:a14="http://schemas.microsoft.com/office/drawing/2010/main" val="0"/>
              </a:ext>
            </a:extLst>
          </a:blip>
          <a:srcRect/>
          <a:stretch/>
        </p:blipFill>
        <p:spPr>
          <a:xfrm>
            <a:off x="0" y="952"/>
            <a:ext cx="12192000" cy="6856095"/>
          </a:xfrm>
          <a:prstGeom prst="rect">
            <a:avLst/>
          </a:prstGeom>
        </p:spPr>
      </p:pic>
      <p:sp>
        <p:nvSpPr>
          <p:cNvPr id="8" name="Parallelogram 7">
            <a:extLst>
              <a:ext uri="{FF2B5EF4-FFF2-40B4-BE49-F238E27FC236}">
                <a16:creationId xmlns:a16="http://schemas.microsoft.com/office/drawing/2014/main" id="{0EE6C35C-C39C-C933-DEDB-7860320FF375}"/>
              </a:ext>
            </a:extLst>
          </p:cNvPr>
          <p:cNvSpPr>
            <a:spLocks noChangeAspect="1"/>
          </p:cNvSpPr>
          <p:nvPr userDrawn="1"/>
        </p:nvSpPr>
        <p:spPr>
          <a:xfrm>
            <a:off x="256215" y="130869"/>
            <a:ext cx="353385" cy="515176"/>
          </a:xfrm>
          <a:prstGeom prst="parallelogram">
            <a:avLst>
              <a:gd name="adj" fmla="val 5961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alibri" panose="020F0502020204030204" pitchFamily="34" charset="0"/>
            </a:endParaRPr>
          </a:p>
        </p:txBody>
      </p:sp>
    </p:spTree>
    <p:extLst>
      <p:ext uri="{BB962C8B-B14F-4D97-AF65-F5344CB8AC3E}">
        <p14:creationId xmlns:p14="http://schemas.microsoft.com/office/powerpoint/2010/main" val="3025922627"/>
      </p:ext>
    </p:extLst>
  </p:cSld>
  <p:clrMap bg1="lt1" tx1="dk1" bg2="lt2" tx2="dk2" accent1="accent1" accent2="accent2" accent3="accent3" accent4="accent4" accent5="accent5" accent6="accent6" hlink="hlink" folHlink="folHlink"/>
  <p:sldLayoutIdLst>
    <p:sldLayoutId id="2147483739" r:id="rId1"/>
    <p:sldLayoutId id="2147483740" r:id="rId2"/>
    <p:sldLayoutId id="2147483741" r:id="rId3"/>
    <p:sldLayoutId id="2147483742" r:id="rId4"/>
    <p:sldLayoutId id="2147483743" r:id="rId5"/>
    <p:sldLayoutId id="2147483744" r:id="rId6"/>
    <p:sldLayoutId id="2147483745" r:id="rId7"/>
    <p:sldLayoutId id="2147483746" r:id="rId8"/>
    <p:sldLayoutId id="2147483747" r:id="rId9"/>
    <p:sldLayoutId id="2147483748" r:id="rId10"/>
    <p:sldLayoutId id="2147483749" r:id="rId11"/>
    <p:sldLayoutId id="2147483750" r:id="rId12"/>
    <p:sldLayoutId id="2147483751" r:id="rId13"/>
    <p:sldLayoutId id="2147483752" r:id="rId14"/>
  </p:sldLayoutIdLst>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hf hdr="0" ftr="0" dt="0"/>
  <p:txStyles>
    <p:titleStyle>
      <a:lvl1pPr algn="l" defTabSz="914400" rtl="0" eaLnBrk="1" latinLnBrk="0" hangingPunct="1">
        <a:lnSpc>
          <a:spcPct val="90000"/>
        </a:lnSpc>
        <a:spcBef>
          <a:spcPct val="0"/>
        </a:spcBef>
        <a:buNone/>
        <a:defRPr sz="3200" b="0" i="0" kern="1200">
          <a:solidFill>
            <a:schemeClr val="tx1"/>
          </a:solidFill>
          <a:latin typeface="Calibri" panose="020F0502020204030204" pitchFamily="34" charset="0"/>
          <a:ea typeface="+mj-ea"/>
          <a:cs typeface="Calibri" panose="020F0502020204030204" pitchFamily="34" charset="0"/>
        </a:defRPr>
      </a:lvl1pPr>
    </p:titleStyle>
    <p:body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3" orient="horz" pos="2160" userDrawn="1">
          <p15:clr>
            <a:srgbClr val="F26B43"/>
          </p15:clr>
        </p15:guide>
        <p15:guide id="4" pos="3840"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33F0A99-5B9C-4CA5-9F50-2F4E34F6E27A}"/>
              </a:ext>
            </a:extLst>
          </p:cNvPr>
          <p:cNvSpPr>
            <a:spLocks noGrp="1"/>
          </p:cNvSpPr>
          <p:nvPr>
            <p:ph type="title"/>
          </p:nvPr>
        </p:nvSpPr>
        <p:spPr>
          <a:xfrm>
            <a:off x="609601" y="148581"/>
            <a:ext cx="10972799" cy="845837"/>
          </a:xfrm>
          <a:prstGeom prst="rect">
            <a:avLst/>
          </a:prstGeom>
        </p:spPr>
        <p:txBody>
          <a:bodyPr vert="horz" lIns="91440" tIns="45720" rIns="91440" bIns="45720" rtlCol="0" anchor="t">
            <a:noAutofit/>
          </a:bodyPr>
          <a:lstStyle/>
          <a:p>
            <a:r>
              <a:rPr lang="en-US"/>
              <a:t>Click to edit Master title style</a:t>
            </a:r>
            <a:endParaRPr lang="en-US" dirty="0"/>
          </a:p>
        </p:txBody>
      </p:sp>
      <p:sp>
        <p:nvSpPr>
          <p:cNvPr id="6" name="Slide Number Placeholder 5">
            <a:extLst>
              <a:ext uri="{FF2B5EF4-FFF2-40B4-BE49-F238E27FC236}">
                <a16:creationId xmlns:a16="http://schemas.microsoft.com/office/drawing/2014/main" id="{9A249833-0938-F747-9F14-C1C0453EFF13}"/>
              </a:ext>
            </a:extLst>
          </p:cNvPr>
          <p:cNvSpPr>
            <a:spLocks noGrp="1"/>
          </p:cNvSpPr>
          <p:nvPr>
            <p:ph type="sldNum" sz="quarter" idx="4"/>
          </p:nvPr>
        </p:nvSpPr>
        <p:spPr>
          <a:xfrm>
            <a:off x="546100" y="6542840"/>
            <a:ext cx="2743200" cy="247724"/>
          </a:xfrm>
          <a:prstGeom prst="rect">
            <a:avLst/>
          </a:prstGeom>
        </p:spPr>
        <p:txBody>
          <a:bodyPr vert="horz" lIns="91440" tIns="45720" rIns="91440" bIns="45720" rtlCol="0" anchor="ctr"/>
          <a:lstStyle>
            <a:lvl1pPr algn="l">
              <a:defRPr sz="1200" b="0" i="0">
                <a:solidFill>
                  <a:schemeClr val="bg2">
                    <a:lumMod val="65000"/>
                  </a:schemeClr>
                </a:solidFill>
                <a:latin typeface="Calibri" panose="020F0502020204030204" pitchFamily="34" charset="0"/>
                <a:cs typeface="Calibri" panose="020F0502020204030204" pitchFamily="34" charset="0"/>
              </a:defRPr>
            </a:lvl1pPr>
          </a:lstStyle>
          <a:p>
            <a:fld id="{F0D23093-2AB0-F74C-B865-1A12A15B650E}" type="slidenum">
              <a:rPr lang="en-US" smtClean="0"/>
              <a:pPr/>
              <a:t>‹#›</a:t>
            </a:fld>
            <a:endParaRPr lang="en-US" dirty="0"/>
          </a:p>
        </p:txBody>
      </p:sp>
      <p:sp>
        <p:nvSpPr>
          <p:cNvPr id="5" name="Text Placeholder 4">
            <a:extLst>
              <a:ext uri="{FF2B5EF4-FFF2-40B4-BE49-F238E27FC236}">
                <a16:creationId xmlns:a16="http://schemas.microsoft.com/office/drawing/2014/main" id="{04F227F0-8FC0-9046-A60F-1749263CF3E5}"/>
              </a:ext>
            </a:extLst>
          </p:cNvPr>
          <p:cNvSpPr>
            <a:spLocks noGrp="1"/>
          </p:cNvSpPr>
          <p:nvPr>
            <p:ph type="body" idx="1"/>
          </p:nvPr>
        </p:nvSpPr>
        <p:spPr>
          <a:xfrm>
            <a:off x="609600" y="1295400"/>
            <a:ext cx="10972800" cy="4743376"/>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3">
            <a:extLst>
              <a:ext uri="{FF2B5EF4-FFF2-40B4-BE49-F238E27FC236}">
                <a16:creationId xmlns:a16="http://schemas.microsoft.com/office/drawing/2014/main" id="{4F0CD691-76C0-4AC9-8029-4BF0CEDE749C}"/>
              </a:ext>
            </a:extLst>
          </p:cNvPr>
          <p:cNvSpPr/>
          <p:nvPr/>
        </p:nvSpPr>
        <p:spPr>
          <a:xfrm>
            <a:off x="4876800" y="6542840"/>
            <a:ext cx="1371600" cy="2477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a:extLst>
              <a:ext uri="{FF2B5EF4-FFF2-40B4-BE49-F238E27FC236}">
                <a16:creationId xmlns:a16="http://schemas.microsoft.com/office/drawing/2014/main" id="{7C66E622-A13F-4675-A281-8D8CC6175629}"/>
              </a:ext>
            </a:extLst>
          </p:cNvPr>
          <p:cNvSpPr txBox="1"/>
          <p:nvPr/>
        </p:nvSpPr>
        <p:spPr>
          <a:xfrm>
            <a:off x="7835900" y="6513565"/>
            <a:ext cx="1371600" cy="276999"/>
          </a:xfrm>
          <a:prstGeom prst="rect">
            <a:avLst/>
          </a:prstGeom>
          <a:noFill/>
        </p:spPr>
        <p:txBody>
          <a:bodyPr wrap="square" rtlCol="0">
            <a:spAutoFit/>
          </a:bodyPr>
          <a:lstStyle/>
          <a:p>
            <a:r>
              <a:rPr lang="en-US" sz="1200" dirty="0">
                <a:solidFill>
                  <a:schemeClr val="tx2"/>
                </a:solidFill>
              </a:rPr>
              <a:t>©2023 ANSYS, Inc.</a:t>
            </a:r>
          </a:p>
        </p:txBody>
      </p:sp>
      <p:pic>
        <p:nvPicPr>
          <p:cNvPr id="13" name="Picture 12">
            <a:extLst>
              <a:ext uri="{FF2B5EF4-FFF2-40B4-BE49-F238E27FC236}">
                <a16:creationId xmlns:a16="http://schemas.microsoft.com/office/drawing/2014/main" id="{BD73B977-4CCB-44AC-86C1-49AB130A1F19}"/>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0" y="857"/>
            <a:ext cx="12192000" cy="6856286"/>
          </a:xfrm>
          <a:prstGeom prst="rect">
            <a:avLst/>
          </a:prstGeom>
        </p:spPr>
      </p:pic>
    </p:spTree>
    <p:extLst>
      <p:ext uri="{BB962C8B-B14F-4D97-AF65-F5344CB8AC3E}">
        <p14:creationId xmlns:p14="http://schemas.microsoft.com/office/powerpoint/2010/main" val="2463119337"/>
      </p:ext>
    </p:extLst>
  </p:cSld>
  <p:clrMap bg1="lt1" tx1="dk1" bg2="lt2" tx2="dk2" accent1="accent1" accent2="accent2" accent3="accent3" accent4="accent4" accent5="accent5" accent6="accent6" hlink="hlink" folHlink="folHlink"/>
  <p:sldLayoutIdLst>
    <p:sldLayoutId id="2147483754" r:id="rId1"/>
    <p:sldLayoutId id="2147483755" r:id="rId2"/>
    <p:sldLayoutId id="2147483756" r:id="rId3"/>
    <p:sldLayoutId id="2147483757" r:id="rId4"/>
    <p:sldLayoutId id="2147483758" r:id="rId5"/>
    <p:sldLayoutId id="2147483759" r:id="rId6"/>
    <p:sldLayoutId id="2147483760" r:id="rId7"/>
    <p:sldLayoutId id="2147483761" r:id="rId8"/>
    <p:sldLayoutId id="2147483762" r:id="rId9"/>
    <p:sldLayoutId id="2147483763" r:id="rId10"/>
    <p:sldLayoutId id="2147483764" r:id="rId11"/>
    <p:sldLayoutId id="2147483765" r:id="rId12"/>
    <p:sldLayoutId id="2147483766" r:id="rId13"/>
  </p:sldLayoutIdLst>
  <p:hf hdr="0" ftr="0" dt="0"/>
  <p:txStyles>
    <p:titleStyle>
      <a:lvl1pPr algn="l" defTabSz="914400" rtl="0" eaLnBrk="1" latinLnBrk="0" hangingPunct="1">
        <a:lnSpc>
          <a:spcPct val="90000"/>
        </a:lnSpc>
        <a:spcBef>
          <a:spcPct val="0"/>
        </a:spcBef>
        <a:buNone/>
        <a:defRPr sz="3200" b="0" i="0" kern="1200">
          <a:solidFill>
            <a:schemeClr val="tx1"/>
          </a:solidFill>
          <a:latin typeface="Calibri" panose="020F0502020204030204" pitchFamily="34" charset="0"/>
          <a:ea typeface="+mj-ea"/>
          <a:cs typeface="Calibri" panose="020F0502020204030204" pitchFamily="34" charset="0"/>
        </a:defRPr>
      </a:lvl1pPr>
    </p:titleStyle>
    <p:body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2.xml"/></Relationships>
</file>

<file path=ppt/slides/_rels/slide10.xml.rels><?xml version="1.0" encoding="UTF-8" standalone="yes"?>
<Relationships xmlns="http://schemas.openxmlformats.org/package/2006/relationships"><Relationship Id="rId8" Type="http://schemas.openxmlformats.org/officeDocument/2006/relationships/image" Target="../media/image43.png"/><Relationship Id="rId13" Type="http://schemas.openxmlformats.org/officeDocument/2006/relationships/image" Target="../media/image48.png"/><Relationship Id="rId18" Type="http://schemas.openxmlformats.org/officeDocument/2006/relationships/image" Target="../media/image53.png"/><Relationship Id="rId26" Type="http://schemas.openxmlformats.org/officeDocument/2006/relationships/image" Target="../media/image61.png"/><Relationship Id="rId3" Type="http://schemas.openxmlformats.org/officeDocument/2006/relationships/image" Target="../media/image38.png"/><Relationship Id="rId21" Type="http://schemas.openxmlformats.org/officeDocument/2006/relationships/image" Target="../media/image56.png"/><Relationship Id="rId7" Type="http://schemas.openxmlformats.org/officeDocument/2006/relationships/image" Target="../media/image42.png"/><Relationship Id="rId12" Type="http://schemas.openxmlformats.org/officeDocument/2006/relationships/image" Target="../media/image47.png"/><Relationship Id="rId17" Type="http://schemas.openxmlformats.org/officeDocument/2006/relationships/image" Target="../media/image52.png"/><Relationship Id="rId25" Type="http://schemas.openxmlformats.org/officeDocument/2006/relationships/image" Target="../media/image60.png"/><Relationship Id="rId2" Type="http://schemas.openxmlformats.org/officeDocument/2006/relationships/notesSlide" Target="../notesSlides/notesSlide10.xml"/><Relationship Id="rId16" Type="http://schemas.openxmlformats.org/officeDocument/2006/relationships/image" Target="../media/image51.png"/><Relationship Id="rId20" Type="http://schemas.openxmlformats.org/officeDocument/2006/relationships/image" Target="../media/image55.png"/><Relationship Id="rId1" Type="http://schemas.openxmlformats.org/officeDocument/2006/relationships/slideLayout" Target="../slideLayouts/slideLayout33.xml"/><Relationship Id="rId6" Type="http://schemas.openxmlformats.org/officeDocument/2006/relationships/image" Target="../media/image41.png"/><Relationship Id="rId11" Type="http://schemas.openxmlformats.org/officeDocument/2006/relationships/image" Target="../media/image46.png"/><Relationship Id="rId24" Type="http://schemas.openxmlformats.org/officeDocument/2006/relationships/image" Target="../media/image59.png"/><Relationship Id="rId5" Type="http://schemas.openxmlformats.org/officeDocument/2006/relationships/image" Target="../media/image40.png"/><Relationship Id="rId15" Type="http://schemas.openxmlformats.org/officeDocument/2006/relationships/image" Target="../media/image50.png"/><Relationship Id="rId23" Type="http://schemas.openxmlformats.org/officeDocument/2006/relationships/image" Target="../media/image58.png"/><Relationship Id="rId10" Type="http://schemas.openxmlformats.org/officeDocument/2006/relationships/image" Target="../media/image45.png"/><Relationship Id="rId19" Type="http://schemas.openxmlformats.org/officeDocument/2006/relationships/image" Target="../media/image54.png"/><Relationship Id="rId4" Type="http://schemas.openxmlformats.org/officeDocument/2006/relationships/image" Target="../media/image39.png"/><Relationship Id="rId9" Type="http://schemas.openxmlformats.org/officeDocument/2006/relationships/image" Target="../media/image44.png"/><Relationship Id="rId14" Type="http://schemas.openxmlformats.org/officeDocument/2006/relationships/image" Target="../media/image49.png"/><Relationship Id="rId22" Type="http://schemas.openxmlformats.org/officeDocument/2006/relationships/image" Target="../media/image57.png"/></Relationships>
</file>

<file path=ppt/slides/_rels/slide11.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11.xml"/><Relationship Id="rId1" Type="http://schemas.openxmlformats.org/officeDocument/2006/relationships/slideLayout" Target="../slideLayouts/slideLayout33.xml"/></Relationships>
</file>

<file path=ppt/slides/_rels/slide12.xml.rels><?xml version="1.0" encoding="UTF-8" standalone="yes"?>
<Relationships xmlns="http://schemas.openxmlformats.org/package/2006/relationships"><Relationship Id="rId8" Type="http://schemas.openxmlformats.org/officeDocument/2006/relationships/image" Target="../media/image67.png"/><Relationship Id="rId3" Type="http://schemas.openxmlformats.org/officeDocument/2006/relationships/image" Target="../media/image63.png"/><Relationship Id="rId7" Type="http://schemas.openxmlformats.org/officeDocument/2006/relationships/image" Target="../media/image66.png"/><Relationship Id="rId12" Type="http://schemas.openxmlformats.org/officeDocument/2006/relationships/image" Target="../media/image70.png"/><Relationship Id="rId2" Type="http://schemas.openxmlformats.org/officeDocument/2006/relationships/notesSlide" Target="../notesSlides/notesSlide12.xml"/><Relationship Id="rId1" Type="http://schemas.openxmlformats.org/officeDocument/2006/relationships/slideLayout" Target="../slideLayouts/slideLayout33.xml"/><Relationship Id="rId6" Type="http://schemas.openxmlformats.org/officeDocument/2006/relationships/image" Target="../media/image65.png"/><Relationship Id="rId11" Type="http://schemas.openxmlformats.org/officeDocument/2006/relationships/image" Target="../media/image690.png"/><Relationship Id="rId5" Type="http://schemas.openxmlformats.org/officeDocument/2006/relationships/image" Target="../media/image69.png"/><Relationship Id="rId4" Type="http://schemas.openxmlformats.org/officeDocument/2006/relationships/image" Target="../media/image64.png"/><Relationship Id="rId9" Type="http://schemas.openxmlformats.org/officeDocument/2006/relationships/image" Target="../media/image68.png"/></Relationships>
</file>

<file path=ppt/slides/_rels/slide13.xml.rels><?xml version="1.0" encoding="UTF-8" standalone="yes"?>
<Relationships xmlns="http://schemas.openxmlformats.org/package/2006/relationships"><Relationship Id="rId8" Type="http://schemas.openxmlformats.org/officeDocument/2006/relationships/image" Target="../media/image76.png"/><Relationship Id="rId3" Type="http://schemas.openxmlformats.org/officeDocument/2006/relationships/image" Target="../media/image71.png"/><Relationship Id="rId7" Type="http://schemas.openxmlformats.org/officeDocument/2006/relationships/image" Target="../media/image64.png"/><Relationship Id="rId2" Type="http://schemas.openxmlformats.org/officeDocument/2006/relationships/notesSlide" Target="../notesSlides/notesSlide13.xml"/><Relationship Id="rId1" Type="http://schemas.openxmlformats.org/officeDocument/2006/relationships/slideLayout" Target="../slideLayouts/slideLayout33.xml"/><Relationship Id="rId6" Type="http://schemas.openxmlformats.org/officeDocument/2006/relationships/image" Target="../media/image74.png"/><Relationship Id="rId5" Type="http://schemas.openxmlformats.org/officeDocument/2006/relationships/image" Target="../media/image73.png"/><Relationship Id="rId4" Type="http://schemas.openxmlformats.org/officeDocument/2006/relationships/image" Target="../media/image72.png"/><Relationship Id="rId9" Type="http://schemas.openxmlformats.org/officeDocument/2006/relationships/image" Target="../media/image77.png"/></Relationships>
</file>

<file path=ppt/slides/_rels/slide14.xml.rels><?xml version="1.0" encoding="UTF-8" standalone="yes"?>
<Relationships xmlns="http://schemas.openxmlformats.org/package/2006/relationships"><Relationship Id="rId8" Type="http://schemas.openxmlformats.org/officeDocument/2006/relationships/image" Target="../media/image82.png"/><Relationship Id="rId3" Type="http://schemas.openxmlformats.org/officeDocument/2006/relationships/image" Target="../media/image75.png"/><Relationship Id="rId7" Type="http://schemas.openxmlformats.org/officeDocument/2006/relationships/image" Target="../media/image81.png"/><Relationship Id="rId12" Type="http://schemas.openxmlformats.org/officeDocument/2006/relationships/image" Target="../media/image85.png"/><Relationship Id="rId2" Type="http://schemas.openxmlformats.org/officeDocument/2006/relationships/notesSlide" Target="../notesSlides/notesSlide14.xml"/><Relationship Id="rId1" Type="http://schemas.openxmlformats.org/officeDocument/2006/relationships/slideLayout" Target="../slideLayouts/slideLayout33.xml"/><Relationship Id="rId6" Type="http://schemas.openxmlformats.org/officeDocument/2006/relationships/image" Target="../media/image64.png"/><Relationship Id="rId11" Type="http://schemas.openxmlformats.org/officeDocument/2006/relationships/image" Target="../media/image84.png"/><Relationship Id="rId5" Type="http://schemas.openxmlformats.org/officeDocument/2006/relationships/image" Target="../media/image79.png"/><Relationship Id="rId10" Type="http://schemas.openxmlformats.org/officeDocument/2006/relationships/image" Target="../media/image83.png"/><Relationship Id="rId4" Type="http://schemas.openxmlformats.org/officeDocument/2006/relationships/image" Target="../media/image78.png"/><Relationship Id="rId9" Type="http://schemas.openxmlformats.org/officeDocument/2006/relationships/image" Target="../media/image80.png"/></Relationships>
</file>

<file path=ppt/slides/_rels/slide15.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notesSlide" Target="../notesSlides/notesSlide15.xml"/><Relationship Id="rId1" Type="http://schemas.openxmlformats.org/officeDocument/2006/relationships/slideLayout" Target="../slideLayouts/slideLayout33.xml"/><Relationship Id="rId6" Type="http://schemas.openxmlformats.org/officeDocument/2006/relationships/image" Target="../media/image88.png"/><Relationship Id="rId5" Type="http://schemas.openxmlformats.org/officeDocument/2006/relationships/image" Target="../media/image87.png"/><Relationship Id="rId4" Type="http://schemas.openxmlformats.org/officeDocument/2006/relationships/image" Target="../media/image64.png"/></Relationships>
</file>

<file path=ppt/slides/_rels/slide16.xml.rels><?xml version="1.0" encoding="UTF-8" standalone="yes"?>
<Relationships xmlns="http://schemas.openxmlformats.org/package/2006/relationships"><Relationship Id="rId8" Type="http://schemas.openxmlformats.org/officeDocument/2006/relationships/image" Target="../media/image93.png"/><Relationship Id="rId3" Type="http://schemas.openxmlformats.org/officeDocument/2006/relationships/image" Target="../media/image89.png"/><Relationship Id="rId7" Type="http://schemas.openxmlformats.org/officeDocument/2006/relationships/image" Target="../media/image92.png"/><Relationship Id="rId2" Type="http://schemas.openxmlformats.org/officeDocument/2006/relationships/notesSlide" Target="../notesSlides/notesSlide16.xml"/><Relationship Id="rId1" Type="http://schemas.openxmlformats.org/officeDocument/2006/relationships/slideLayout" Target="../slideLayouts/slideLayout33.xml"/><Relationship Id="rId6" Type="http://schemas.openxmlformats.org/officeDocument/2006/relationships/image" Target="../media/image91.png"/><Relationship Id="rId5" Type="http://schemas.openxmlformats.org/officeDocument/2006/relationships/image" Target="../media/image90.png"/><Relationship Id="rId10" Type="http://schemas.openxmlformats.org/officeDocument/2006/relationships/image" Target="../media/image95.png"/><Relationship Id="rId4" Type="http://schemas.openxmlformats.org/officeDocument/2006/relationships/image" Target="../media/image64.png"/><Relationship Id="rId9" Type="http://schemas.openxmlformats.org/officeDocument/2006/relationships/image" Target="../media/image94.png"/></Relationships>
</file>

<file path=ppt/slides/_rels/slide17.xml.rels><?xml version="1.0" encoding="UTF-8" standalone="yes"?>
<Relationships xmlns="http://schemas.openxmlformats.org/package/2006/relationships"><Relationship Id="rId3" Type="http://schemas.openxmlformats.org/officeDocument/2006/relationships/image" Target="../media/image96.png"/><Relationship Id="rId7" Type="http://schemas.openxmlformats.org/officeDocument/2006/relationships/image" Target="../media/image98.png"/><Relationship Id="rId2" Type="http://schemas.openxmlformats.org/officeDocument/2006/relationships/notesSlide" Target="../notesSlides/notesSlide17.xml"/><Relationship Id="rId1" Type="http://schemas.openxmlformats.org/officeDocument/2006/relationships/slideLayout" Target="../slideLayouts/slideLayout33.xml"/><Relationship Id="rId6" Type="http://schemas.openxmlformats.org/officeDocument/2006/relationships/image" Target="../media/image101.png"/><Relationship Id="rId5" Type="http://schemas.openxmlformats.org/officeDocument/2006/relationships/image" Target="../media/image100.png"/><Relationship Id="rId4" Type="http://schemas.openxmlformats.org/officeDocument/2006/relationships/image" Target="../media/image97.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4.xml"/></Relationships>
</file>

<file path=ppt/slides/_rels/slide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xml"/><Relationship Id="rId1" Type="http://schemas.openxmlformats.org/officeDocument/2006/relationships/slideLayout" Target="../slideLayouts/slideLayout33.xml"/></Relationships>
</file>

<file path=ppt/slides/_rels/slide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xml"/><Relationship Id="rId1" Type="http://schemas.openxmlformats.org/officeDocument/2006/relationships/slideLayout" Target="../slideLayouts/slideLayout33.xml"/><Relationship Id="rId4" Type="http://schemas.openxmlformats.org/officeDocument/2006/relationships/image" Target="../media/image13.png"/></Relationships>
</file>

<file path=ppt/slides/_rels/slide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4.xml"/><Relationship Id="rId1" Type="http://schemas.openxmlformats.org/officeDocument/2006/relationships/slideLayout" Target="../slideLayouts/slideLayout33.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5.xml"/><Relationship Id="rId1" Type="http://schemas.openxmlformats.org/officeDocument/2006/relationships/slideLayout" Target="../slideLayouts/slideLayout33.xml"/><Relationship Id="rId5" Type="http://schemas.openxmlformats.org/officeDocument/2006/relationships/image" Target="../media/image20.png"/><Relationship Id="rId4" Type="http://schemas.openxmlformats.org/officeDocument/2006/relationships/image" Target="../media/image19.png"/></Relationships>
</file>

<file path=ppt/slides/_rels/slide6.xml.rels><?xml version="1.0" encoding="UTF-8" standalone="yes"?>
<Relationships xmlns="http://schemas.openxmlformats.org/package/2006/relationships"><Relationship Id="rId8" Type="http://schemas.openxmlformats.org/officeDocument/2006/relationships/image" Target="../media/image230.png"/><Relationship Id="rId3" Type="http://schemas.openxmlformats.org/officeDocument/2006/relationships/image" Target="../media/image21.png"/><Relationship Id="rId7" Type="http://schemas.openxmlformats.org/officeDocument/2006/relationships/image" Target="../media/image220.png"/><Relationship Id="rId12" Type="http://schemas.openxmlformats.org/officeDocument/2006/relationships/image" Target="../media/image27.png"/><Relationship Id="rId2" Type="http://schemas.openxmlformats.org/officeDocument/2006/relationships/notesSlide" Target="../notesSlides/notesSlide6.xml"/><Relationship Id="rId1" Type="http://schemas.openxmlformats.org/officeDocument/2006/relationships/slideLayout" Target="../slideLayouts/slideLayout33.xml"/><Relationship Id="rId6" Type="http://schemas.openxmlformats.org/officeDocument/2006/relationships/image" Target="../media/image210.png"/><Relationship Id="rId11" Type="http://schemas.openxmlformats.org/officeDocument/2006/relationships/image" Target="../media/image26.png"/><Relationship Id="rId5" Type="http://schemas.openxmlformats.org/officeDocument/2006/relationships/image" Target="../media/image23.png"/><Relationship Id="rId10" Type="http://schemas.openxmlformats.org/officeDocument/2006/relationships/image" Target="../media/image25.png"/><Relationship Id="rId4" Type="http://schemas.openxmlformats.org/officeDocument/2006/relationships/image" Target="../media/image22.png"/><Relationship Id="rId9" Type="http://schemas.openxmlformats.org/officeDocument/2006/relationships/image" Target="../media/image24.png"/></Relationships>
</file>

<file path=ppt/slides/_rels/slide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7.xml"/><Relationship Id="rId1" Type="http://schemas.openxmlformats.org/officeDocument/2006/relationships/slideLayout" Target="../slideLayouts/slideLayout33.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png"/></Relationships>
</file>

<file path=ppt/slides/_rels/slide8.xml.rels><?xml version="1.0" encoding="UTF-8" standalone="yes"?>
<Relationships xmlns="http://schemas.openxmlformats.org/package/2006/relationships"><Relationship Id="rId3" Type="http://schemas.openxmlformats.org/officeDocument/2006/relationships/image" Target="../media/image32.png"/><Relationship Id="rId7" Type="http://schemas.openxmlformats.org/officeDocument/2006/relationships/image" Target="../media/image36.png"/><Relationship Id="rId2" Type="http://schemas.openxmlformats.org/officeDocument/2006/relationships/notesSlide" Target="../notesSlides/notesSlide8.xml"/><Relationship Id="rId1" Type="http://schemas.openxmlformats.org/officeDocument/2006/relationships/slideLayout" Target="../slideLayouts/slideLayout33.xml"/><Relationship Id="rId6" Type="http://schemas.openxmlformats.org/officeDocument/2006/relationships/image" Target="../media/image35.png"/><Relationship Id="rId5" Type="http://schemas.openxmlformats.org/officeDocument/2006/relationships/image" Target="../media/image34.png"/><Relationship Id="rId4" Type="http://schemas.openxmlformats.org/officeDocument/2006/relationships/image" Target="../media/image33.png"/></Relationships>
</file>

<file path=ppt/slides/_rels/slide9.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9.xml"/><Relationship Id="rId1" Type="http://schemas.openxmlformats.org/officeDocument/2006/relationships/slideLayout" Target="../slideLayouts/slideLayout33.xml"/><Relationship Id="rId4" Type="http://schemas.microsoft.com/office/2007/relationships/hdphoto" Target="../media/hdphoto1.wdp"/></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BF09F97B-A23A-3E40-8354-D7480B3544A4}"/>
              </a:ext>
            </a:extLst>
          </p:cNvPr>
          <p:cNvSpPr>
            <a:spLocks noGrp="1"/>
          </p:cNvSpPr>
          <p:nvPr>
            <p:ph type="body" sz="quarter" idx="10"/>
          </p:nvPr>
        </p:nvSpPr>
        <p:spPr>
          <a:xfrm>
            <a:off x="601663" y="914400"/>
            <a:ext cx="6103937" cy="1449388"/>
          </a:xfrm>
        </p:spPr>
        <p:txBody>
          <a:bodyPr vert="horz" lIns="91440" tIns="45720" rIns="91440" bIns="45720" rtlCol="0" anchor="t">
            <a:normAutofit fontScale="77500" lnSpcReduction="20000"/>
          </a:bodyPr>
          <a:lstStyle/>
          <a:p>
            <a:r>
              <a:rPr lang="en-US" dirty="0">
                <a:solidFill>
                  <a:schemeClr val="accent1"/>
                </a:solidFill>
                <a:latin typeface="Calibri"/>
                <a:cs typeface="Calibri"/>
              </a:rPr>
              <a:t>Internal Compressible Flows Course Lesson 6</a:t>
            </a:r>
          </a:p>
          <a:p>
            <a:endParaRPr lang="en-US" dirty="0">
              <a:latin typeface="Calibri"/>
              <a:cs typeface="Calibri"/>
            </a:endParaRPr>
          </a:p>
          <a:p>
            <a:r>
              <a:rPr lang="en-US" dirty="0">
                <a:latin typeface="Calibri"/>
                <a:cs typeface="Calibri"/>
              </a:rPr>
              <a:t>Method of Characteristics</a:t>
            </a:r>
            <a:endParaRPr lang="en-US" dirty="0"/>
          </a:p>
        </p:txBody>
      </p:sp>
      <p:sp>
        <p:nvSpPr>
          <p:cNvPr id="4" name="Text Placeholder 3">
            <a:extLst>
              <a:ext uri="{FF2B5EF4-FFF2-40B4-BE49-F238E27FC236}">
                <a16:creationId xmlns:a16="http://schemas.microsoft.com/office/drawing/2014/main" id="{5D397922-B683-F444-B3C1-D6F502889C4E}"/>
              </a:ext>
            </a:extLst>
          </p:cNvPr>
          <p:cNvSpPr>
            <a:spLocks noGrp="1"/>
          </p:cNvSpPr>
          <p:nvPr>
            <p:ph type="body" sz="quarter" idx="12"/>
          </p:nvPr>
        </p:nvSpPr>
        <p:spPr/>
        <p:txBody>
          <a:bodyPr>
            <a:normAutofit/>
          </a:bodyPr>
          <a:lstStyle/>
          <a:p>
            <a:r>
              <a:rPr lang="en-US" sz="1600" dirty="0"/>
              <a:t>Created by Ansys ACE</a:t>
            </a:r>
          </a:p>
          <a:p>
            <a:r>
              <a:rPr lang="en-US" sz="1600"/>
              <a:t>Edited by Ansys Academic Development Team</a:t>
            </a:r>
          </a:p>
        </p:txBody>
      </p:sp>
    </p:spTree>
    <p:extLst>
      <p:ext uri="{BB962C8B-B14F-4D97-AF65-F5344CB8AC3E}">
        <p14:creationId xmlns:p14="http://schemas.microsoft.com/office/powerpoint/2010/main" val="115334633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lide Number Placeholder 7">
            <a:extLst>
              <a:ext uri="{FF2B5EF4-FFF2-40B4-BE49-F238E27FC236}">
                <a16:creationId xmlns:a16="http://schemas.microsoft.com/office/drawing/2014/main" id="{48F946C0-E708-4B82-A0E5-ED31193A14B1}"/>
              </a:ext>
            </a:extLst>
          </p:cNvPr>
          <p:cNvSpPr>
            <a:spLocks noGrp="1"/>
          </p:cNvSpPr>
          <p:nvPr>
            <p:ph type="sldNum" sz="quarter" idx="11"/>
          </p:nvPr>
        </p:nvSpPr>
        <p:spPr/>
        <p:txBody>
          <a:bodyPr/>
          <a:lstStyle/>
          <a:p>
            <a:fld id="{F0D23093-2AB0-F74C-B865-1A12A15B650E}" type="slidenum">
              <a:rPr lang="en-US" smtClean="0"/>
              <a:pPr/>
              <a:t>10</a:t>
            </a:fld>
            <a:endParaRPr lang="en-US" dirty="0"/>
          </a:p>
        </p:txBody>
      </p:sp>
      <p:sp>
        <p:nvSpPr>
          <p:cNvPr id="2" name="Slide Number Placeholder 1">
            <a:extLst>
              <a:ext uri="{FF2B5EF4-FFF2-40B4-BE49-F238E27FC236}">
                <a16:creationId xmlns:a16="http://schemas.microsoft.com/office/drawing/2014/main" id="{B359C4B1-D081-64C0-872F-929F0E525D05}"/>
              </a:ext>
            </a:extLst>
          </p:cNvPr>
          <p:cNvSpPr txBox="1">
            <a:spLocks/>
          </p:cNvSpPr>
          <p:nvPr/>
        </p:nvSpPr>
        <p:spPr>
          <a:xfrm>
            <a:off x="546100" y="6542840"/>
            <a:ext cx="2743200" cy="247724"/>
          </a:xfrm>
          <a:prstGeom prst="rect">
            <a:avLst/>
          </a:prstGeom>
        </p:spPr>
        <p:txBody>
          <a:bodyPr vert="horz" lIns="91440" tIns="45720" rIns="91440" bIns="45720" rtlCol="0" anchor="ctr"/>
          <a:lstStyle>
            <a:defPPr>
              <a:defRPr lang="en-US"/>
            </a:defPPr>
            <a:lvl1pPr marL="0" algn="l" defTabSz="914400" rtl="0" eaLnBrk="1" latinLnBrk="0" hangingPunct="1">
              <a:defRPr sz="1200" b="0" i="0" kern="1200">
                <a:solidFill>
                  <a:schemeClr val="bg2">
                    <a:lumMod val="65000"/>
                  </a:schemeClr>
                </a:solidFill>
                <a:latin typeface="Calibri" panose="020F0502020204030204" pitchFamily="34" charset="0"/>
                <a:ea typeface="+mn-ea"/>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F0D23093-2AB0-F74C-B865-1A12A15B650E}" type="slidenum">
              <a:rPr lang="en-US" smtClean="0"/>
              <a:pPr/>
              <a:t>10</a:t>
            </a:fld>
            <a:endParaRPr lang="en-US"/>
          </a:p>
        </p:txBody>
      </p:sp>
      <p:sp>
        <p:nvSpPr>
          <p:cNvPr id="3" name="Slide Number Placeholder 1">
            <a:extLst>
              <a:ext uri="{FF2B5EF4-FFF2-40B4-BE49-F238E27FC236}">
                <a16:creationId xmlns:a16="http://schemas.microsoft.com/office/drawing/2014/main" id="{75CE7251-B019-852A-9B7C-D83A56999464}"/>
              </a:ext>
            </a:extLst>
          </p:cNvPr>
          <p:cNvSpPr txBox="1">
            <a:spLocks/>
          </p:cNvSpPr>
          <p:nvPr/>
        </p:nvSpPr>
        <p:spPr>
          <a:xfrm>
            <a:off x="546100" y="6542840"/>
            <a:ext cx="2743200" cy="247724"/>
          </a:xfrm>
          <a:prstGeom prst="rect">
            <a:avLst/>
          </a:prstGeom>
        </p:spPr>
        <p:txBody>
          <a:bodyPr vert="horz" lIns="91440" tIns="45720" rIns="91440" bIns="45720" rtlCol="0" anchor="ctr"/>
          <a:lstStyle>
            <a:defPPr>
              <a:defRPr lang="en-US"/>
            </a:defPPr>
            <a:lvl1pPr marL="0" algn="l" defTabSz="914400" rtl="0" eaLnBrk="1" latinLnBrk="0" hangingPunct="1">
              <a:defRPr sz="1200" b="0" i="0" kern="1200">
                <a:solidFill>
                  <a:schemeClr val="bg2">
                    <a:lumMod val="65000"/>
                  </a:schemeClr>
                </a:solidFill>
                <a:latin typeface="Calibri" panose="020F0502020204030204" pitchFamily="34" charset="0"/>
                <a:ea typeface="+mn-ea"/>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F0D23093-2AB0-F74C-B865-1A12A15B650E}" type="slidenum">
              <a:rPr lang="en-US" smtClean="0"/>
              <a:pPr/>
              <a:t>10</a:t>
            </a:fld>
            <a:endParaRPr lang="en-US"/>
          </a:p>
        </p:txBody>
      </p:sp>
      <p:sp>
        <p:nvSpPr>
          <p:cNvPr id="5" name="Title 2">
            <a:extLst>
              <a:ext uri="{FF2B5EF4-FFF2-40B4-BE49-F238E27FC236}">
                <a16:creationId xmlns:a16="http://schemas.microsoft.com/office/drawing/2014/main" id="{A0554F9A-980F-4473-E797-0849ACF7DD64}"/>
              </a:ext>
            </a:extLst>
          </p:cNvPr>
          <p:cNvSpPr>
            <a:spLocks noGrp="1"/>
          </p:cNvSpPr>
          <p:nvPr>
            <p:ph type="title"/>
          </p:nvPr>
        </p:nvSpPr>
        <p:spPr>
          <a:xfrm>
            <a:off x="609601" y="148581"/>
            <a:ext cx="10972799" cy="845837"/>
          </a:xfrm>
        </p:spPr>
        <p:txBody>
          <a:bodyPr/>
          <a:lstStyle/>
          <a:p>
            <a:r>
              <a:rPr lang="en-US" dirty="0"/>
              <a:t>Supersonic Nozzle Design</a:t>
            </a:r>
          </a:p>
        </p:txBody>
      </p:sp>
      <p:grpSp>
        <p:nvGrpSpPr>
          <p:cNvPr id="6" name="Group 5">
            <a:extLst>
              <a:ext uri="{FF2B5EF4-FFF2-40B4-BE49-F238E27FC236}">
                <a16:creationId xmlns:a16="http://schemas.microsoft.com/office/drawing/2014/main" id="{96C7FE64-7EED-9E52-F67F-505C0521E5B5}"/>
              </a:ext>
            </a:extLst>
          </p:cNvPr>
          <p:cNvGrpSpPr/>
          <p:nvPr/>
        </p:nvGrpSpPr>
        <p:grpSpPr>
          <a:xfrm>
            <a:off x="1954843" y="958709"/>
            <a:ext cx="7303102" cy="4576838"/>
            <a:chOff x="2041526" y="685889"/>
            <a:chExt cx="7303102" cy="4576838"/>
          </a:xfrm>
        </p:grpSpPr>
        <mc:AlternateContent xmlns:mc="http://schemas.openxmlformats.org/markup-compatibility/2006" xmlns:a14="http://schemas.microsoft.com/office/drawing/2010/main">
          <mc:Choice Requires="a14">
            <p:sp>
              <p:nvSpPr>
                <p:cNvPr id="7" name="TextBox 6">
                  <a:extLst>
                    <a:ext uri="{FF2B5EF4-FFF2-40B4-BE49-F238E27FC236}">
                      <a16:creationId xmlns:a16="http://schemas.microsoft.com/office/drawing/2014/main" id="{00C883FD-0B62-C8AF-55DC-334C3C34F267}"/>
                    </a:ext>
                  </a:extLst>
                </p:cNvPr>
                <p:cNvSpPr txBox="1"/>
                <p:nvPr/>
              </p:nvSpPr>
              <p:spPr>
                <a:xfrm>
                  <a:off x="8955186" y="4883399"/>
                  <a:ext cx="374483" cy="379328"/>
                </a:xfrm>
                <a:prstGeom prst="rect">
                  <a:avLst/>
                </a:prstGeom>
              </p:spPr>
              <p:txBody>
                <a:bodyPr vert="horz" wrap="none" lIns="91440" tIns="45720" rIns="91440" bIns="45720" rtlCol="0">
                  <a:noAutofit/>
                </a:bodyPr>
                <a:lstStyle/>
                <a:p>
                  <a:pPr marL="0" indent="0" algn="l">
                    <a:lnSpc>
                      <a:spcPts val="1800"/>
                    </a:lnSpc>
                    <a:spcAft>
                      <a:spcPts val="600"/>
                    </a:spcAft>
                    <a:buNone/>
                  </a:pPr>
                  <a14:m>
                    <m:oMathPara xmlns:m="http://schemas.openxmlformats.org/officeDocument/2006/math">
                      <m:oMathParaPr>
                        <m:jc m:val="centerGroup"/>
                      </m:oMathParaPr>
                      <m:oMath xmlns:m="http://schemas.openxmlformats.org/officeDocument/2006/math">
                        <m:r>
                          <a:rPr lang="en-US" sz="1200" b="0" i="1" smtClean="0">
                            <a:solidFill>
                              <a:prstClr val="black">
                                <a:lumMod val="75000"/>
                                <a:lumOff val="25000"/>
                              </a:prstClr>
                            </a:solidFill>
                            <a:latin typeface="Cambria Math" panose="02040503050406030204" pitchFamily="18" charset="0"/>
                            <a:cs typeface="Segoe UI" panose="020B0502040204020203" pitchFamily="34" charset="0"/>
                          </a:rPr>
                          <m:t>13′</m:t>
                        </m:r>
                      </m:oMath>
                    </m:oMathPara>
                  </a14:m>
                  <a:endParaRPr lang="en-US" sz="1200" dirty="0">
                    <a:solidFill>
                      <a:prstClr val="black">
                        <a:lumMod val="75000"/>
                        <a:lumOff val="25000"/>
                      </a:prstClr>
                    </a:solidFill>
                    <a:latin typeface="Segoe UI" panose="020B0502040204020203" pitchFamily="34" charset="0"/>
                    <a:cs typeface="Segoe UI" panose="020B0502040204020203" pitchFamily="34" charset="0"/>
                  </a:endParaRPr>
                </a:p>
              </p:txBody>
            </p:sp>
          </mc:Choice>
          <mc:Fallback xmlns="">
            <p:sp>
              <p:nvSpPr>
                <p:cNvPr id="6" name="TextBox 5">
                  <a:extLst>
                    <a:ext uri="{FF2B5EF4-FFF2-40B4-BE49-F238E27FC236}">
                      <a16:creationId xmlns:a16="http://schemas.microsoft.com/office/drawing/2014/main" id="{F03068A8-537F-4809-81FD-A26042574ADF}"/>
                    </a:ext>
                  </a:extLst>
                </p:cNvPr>
                <p:cNvSpPr txBox="1">
                  <a:spLocks noRot="1" noChangeAspect="1" noMove="1" noResize="1" noEditPoints="1" noAdjustHandles="1" noChangeArrowheads="1" noChangeShapeType="1" noTextEdit="1"/>
                </p:cNvSpPr>
                <p:nvPr/>
              </p:nvSpPr>
              <p:spPr>
                <a:xfrm>
                  <a:off x="8955186" y="4883399"/>
                  <a:ext cx="374483" cy="379328"/>
                </a:xfrm>
                <a:prstGeom prst="rect">
                  <a:avLst/>
                </a:prstGeom>
                <a:blipFill>
                  <a:blip r:embed="rId3"/>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9" name="TextBox 8">
                  <a:extLst>
                    <a:ext uri="{FF2B5EF4-FFF2-40B4-BE49-F238E27FC236}">
                      <a16:creationId xmlns:a16="http://schemas.microsoft.com/office/drawing/2014/main" id="{DFA0ADE5-1BB7-7332-D499-AE526BC04327}"/>
                    </a:ext>
                  </a:extLst>
                </p:cNvPr>
                <p:cNvSpPr txBox="1"/>
                <p:nvPr/>
              </p:nvSpPr>
              <p:spPr>
                <a:xfrm>
                  <a:off x="8970145" y="1121288"/>
                  <a:ext cx="374483" cy="379328"/>
                </a:xfrm>
                <a:prstGeom prst="rect">
                  <a:avLst/>
                </a:prstGeom>
              </p:spPr>
              <p:txBody>
                <a:bodyPr vert="horz" wrap="none" lIns="91440" tIns="45720" rIns="91440" bIns="45720" rtlCol="0">
                  <a:noAutofit/>
                </a:bodyPr>
                <a:lstStyle/>
                <a:p>
                  <a:pPr marL="0" indent="0" algn="l">
                    <a:lnSpc>
                      <a:spcPts val="1800"/>
                    </a:lnSpc>
                    <a:spcAft>
                      <a:spcPts val="600"/>
                    </a:spcAft>
                    <a:buNone/>
                  </a:pPr>
                  <a14:m>
                    <m:oMathPara xmlns:m="http://schemas.openxmlformats.org/officeDocument/2006/math">
                      <m:oMathParaPr>
                        <m:jc m:val="centerGroup"/>
                      </m:oMathParaPr>
                      <m:oMath xmlns:m="http://schemas.openxmlformats.org/officeDocument/2006/math">
                        <m:r>
                          <a:rPr lang="en-US" sz="1200" b="0" i="1" smtClean="0">
                            <a:solidFill>
                              <a:prstClr val="black">
                                <a:lumMod val="75000"/>
                                <a:lumOff val="25000"/>
                              </a:prstClr>
                            </a:solidFill>
                            <a:latin typeface="Cambria Math" panose="02040503050406030204" pitchFamily="18" charset="0"/>
                            <a:cs typeface="Segoe UI" panose="020B0502040204020203" pitchFamily="34" charset="0"/>
                          </a:rPr>
                          <m:t>13</m:t>
                        </m:r>
                      </m:oMath>
                    </m:oMathPara>
                  </a14:m>
                  <a:endParaRPr lang="en-US" sz="1200" dirty="0">
                    <a:solidFill>
                      <a:prstClr val="black">
                        <a:lumMod val="75000"/>
                        <a:lumOff val="25000"/>
                      </a:prstClr>
                    </a:solidFill>
                    <a:latin typeface="Segoe UI" panose="020B0502040204020203" pitchFamily="34" charset="0"/>
                    <a:cs typeface="Segoe UI" panose="020B0502040204020203" pitchFamily="34" charset="0"/>
                  </a:endParaRPr>
                </a:p>
              </p:txBody>
            </p:sp>
          </mc:Choice>
          <mc:Fallback xmlns="">
            <p:sp>
              <p:nvSpPr>
                <p:cNvPr id="7" name="TextBox 6">
                  <a:extLst>
                    <a:ext uri="{FF2B5EF4-FFF2-40B4-BE49-F238E27FC236}">
                      <a16:creationId xmlns:a16="http://schemas.microsoft.com/office/drawing/2014/main" id="{CA3D81B5-9C8A-4CE6-9A0F-02E83C52CFA8}"/>
                    </a:ext>
                  </a:extLst>
                </p:cNvPr>
                <p:cNvSpPr txBox="1">
                  <a:spLocks noRot="1" noChangeAspect="1" noMove="1" noResize="1" noEditPoints="1" noAdjustHandles="1" noChangeArrowheads="1" noChangeShapeType="1" noTextEdit="1"/>
                </p:cNvSpPr>
                <p:nvPr/>
              </p:nvSpPr>
              <p:spPr>
                <a:xfrm>
                  <a:off x="8970145" y="1121288"/>
                  <a:ext cx="374483" cy="379328"/>
                </a:xfrm>
                <a:prstGeom prst="rect">
                  <a:avLst/>
                </a:prstGeom>
                <a:blipFill>
                  <a:blip r:embed="rId4"/>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0" name="TextBox 9">
                  <a:extLst>
                    <a:ext uri="{FF2B5EF4-FFF2-40B4-BE49-F238E27FC236}">
                      <a16:creationId xmlns:a16="http://schemas.microsoft.com/office/drawing/2014/main" id="{6961DDE6-9262-24F4-1813-76D43DCAB12D}"/>
                    </a:ext>
                  </a:extLst>
                </p:cNvPr>
                <p:cNvSpPr txBox="1"/>
                <p:nvPr/>
              </p:nvSpPr>
              <p:spPr>
                <a:xfrm>
                  <a:off x="7167738" y="4769099"/>
                  <a:ext cx="374483" cy="379328"/>
                </a:xfrm>
                <a:prstGeom prst="rect">
                  <a:avLst/>
                </a:prstGeom>
              </p:spPr>
              <p:txBody>
                <a:bodyPr vert="horz" wrap="none" lIns="91440" tIns="45720" rIns="91440" bIns="45720" rtlCol="0">
                  <a:noAutofit/>
                </a:bodyPr>
                <a:lstStyle/>
                <a:p>
                  <a:pPr marL="0" indent="0" algn="l">
                    <a:lnSpc>
                      <a:spcPts val="1800"/>
                    </a:lnSpc>
                    <a:spcAft>
                      <a:spcPts val="600"/>
                    </a:spcAft>
                    <a:buNone/>
                  </a:pPr>
                  <a14:m>
                    <m:oMathPara xmlns:m="http://schemas.openxmlformats.org/officeDocument/2006/math">
                      <m:oMathParaPr>
                        <m:jc m:val="centerGroup"/>
                      </m:oMathParaPr>
                      <m:oMath xmlns:m="http://schemas.openxmlformats.org/officeDocument/2006/math">
                        <m:r>
                          <a:rPr lang="en-US" sz="1200" b="0" i="1" smtClean="0">
                            <a:solidFill>
                              <a:prstClr val="black">
                                <a:lumMod val="75000"/>
                                <a:lumOff val="25000"/>
                              </a:prstClr>
                            </a:solidFill>
                            <a:latin typeface="Cambria Math" panose="02040503050406030204" pitchFamily="18" charset="0"/>
                            <a:cs typeface="Segoe UI" panose="020B0502040204020203" pitchFamily="34" charset="0"/>
                          </a:rPr>
                          <m:t>12′</m:t>
                        </m:r>
                      </m:oMath>
                    </m:oMathPara>
                  </a14:m>
                  <a:endParaRPr lang="en-US" sz="1200" dirty="0">
                    <a:solidFill>
                      <a:prstClr val="black">
                        <a:lumMod val="75000"/>
                        <a:lumOff val="25000"/>
                      </a:prstClr>
                    </a:solidFill>
                    <a:latin typeface="Segoe UI" panose="020B0502040204020203" pitchFamily="34" charset="0"/>
                    <a:cs typeface="Segoe UI" panose="020B0502040204020203" pitchFamily="34" charset="0"/>
                  </a:endParaRPr>
                </a:p>
              </p:txBody>
            </p:sp>
          </mc:Choice>
          <mc:Fallback xmlns="">
            <p:sp>
              <p:nvSpPr>
                <p:cNvPr id="8" name="TextBox 7">
                  <a:extLst>
                    <a:ext uri="{FF2B5EF4-FFF2-40B4-BE49-F238E27FC236}">
                      <a16:creationId xmlns:a16="http://schemas.microsoft.com/office/drawing/2014/main" id="{5D7D4FEA-FADD-44D7-947E-02F5CEDB0090}"/>
                    </a:ext>
                  </a:extLst>
                </p:cNvPr>
                <p:cNvSpPr txBox="1">
                  <a:spLocks noRot="1" noChangeAspect="1" noMove="1" noResize="1" noEditPoints="1" noAdjustHandles="1" noChangeArrowheads="1" noChangeShapeType="1" noTextEdit="1"/>
                </p:cNvSpPr>
                <p:nvPr/>
              </p:nvSpPr>
              <p:spPr>
                <a:xfrm>
                  <a:off x="7167738" y="4769099"/>
                  <a:ext cx="374483" cy="379328"/>
                </a:xfrm>
                <a:prstGeom prst="rect">
                  <a:avLst/>
                </a:prstGeom>
                <a:blipFill>
                  <a:blip r:embed="rId5"/>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1" name="TextBox 10">
                  <a:extLst>
                    <a:ext uri="{FF2B5EF4-FFF2-40B4-BE49-F238E27FC236}">
                      <a16:creationId xmlns:a16="http://schemas.microsoft.com/office/drawing/2014/main" id="{7A062A24-0590-8683-44C3-DFCE57AD58D7}"/>
                    </a:ext>
                  </a:extLst>
                </p:cNvPr>
                <p:cNvSpPr txBox="1"/>
                <p:nvPr/>
              </p:nvSpPr>
              <p:spPr>
                <a:xfrm>
                  <a:off x="7148635" y="1247437"/>
                  <a:ext cx="374483" cy="379328"/>
                </a:xfrm>
                <a:prstGeom prst="rect">
                  <a:avLst/>
                </a:prstGeom>
              </p:spPr>
              <p:txBody>
                <a:bodyPr vert="horz" wrap="none" lIns="91440" tIns="45720" rIns="91440" bIns="45720" rtlCol="0">
                  <a:noAutofit/>
                </a:bodyPr>
                <a:lstStyle/>
                <a:p>
                  <a:pPr marL="0" indent="0" algn="l">
                    <a:lnSpc>
                      <a:spcPts val="1800"/>
                    </a:lnSpc>
                    <a:spcAft>
                      <a:spcPts val="600"/>
                    </a:spcAft>
                    <a:buNone/>
                  </a:pPr>
                  <a14:m>
                    <m:oMathPara xmlns:m="http://schemas.openxmlformats.org/officeDocument/2006/math">
                      <m:oMathParaPr>
                        <m:jc m:val="centerGroup"/>
                      </m:oMathParaPr>
                      <m:oMath xmlns:m="http://schemas.openxmlformats.org/officeDocument/2006/math">
                        <m:r>
                          <a:rPr lang="en-US" sz="1200" b="0" i="1" smtClean="0">
                            <a:solidFill>
                              <a:prstClr val="black">
                                <a:lumMod val="75000"/>
                                <a:lumOff val="25000"/>
                              </a:prstClr>
                            </a:solidFill>
                            <a:latin typeface="Cambria Math" panose="02040503050406030204" pitchFamily="18" charset="0"/>
                            <a:cs typeface="Segoe UI" panose="020B0502040204020203" pitchFamily="34" charset="0"/>
                          </a:rPr>
                          <m:t>12</m:t>
                        </m:r>
                      </m:oMath>
                    </m:oMathPara>
                  </a14:m>
                  <a:endParaRPr lang="en-US" sz="1200" dirty="0">
                    <a:solidFill>
                      <a:prstClr val="black">
                        <a:lumMod val="75000"/>
                        <a:lumOff val="25000"/>
                      </a:prstClr>
                    </a:solidFill>
                    <a:latin typeface="Segoe UI" panose="020B0502040204020203" pitchFamily="34" charset="0"/>
                    <a:cs typeface="Segoe UI" panose="020B0502040204020203" pitchFamily="34" charset="0"/>
                  </a:endParaRPr>
                </a:p>
              </p:txBody>
            </p:sp>
          </mc:Choice>
          <mc:Fallback xmlns="">
            <p:sp>
              <p:nvSpPr>
                <p:cNvPr id="9" name="TextBox 8">
                  <a:extLst>
                    <a:ext uri="{FF2B5EF4-FFF2-40B4-BE49-F238E27FC236}">
                      <a16:creationId xmlns:a16="http://schemas.microsoft.com/office/drawing/2014/main" id="{EEBFAE70-195E-49FE-A731-1C0CE3D746E3}"/>
                    </a:ext>
                  </a:extLst>
                </p:cNvPr>
                <p:cNvSpPr txBox="1">
                  <a:spLocks noRot="1" noChangeAspect="1" noMove="1" noResize="1" noEditPoints="1" noAdjustHandles="1" noChangeArrowheads="1" noChangeShapeType="1" noTextEdit="1"/>
                </p:cNvSpPr>
                <p:nvPr/>
              </p:nvSpPr>
              <p:spPr>
                <a:xfrm>
                  <a:off x="7148635" y="1247437"/>
                  <a:ext cx="374483" cy="379328"/>
                </a:xfrm>
                <a:prstGeom prst="rect">
                  <a:avLst/>
                </a:prstGeom>
                <a:blipFill>
                  <a:blip r:embed="rId6"/>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2" name="TextBox 11">
                  <a:extLst>
                    <a:ext uri="{FF2B5EF4-FFF2-40B4-BE49-F238E27FC236}">
                      <a16:creationId xmlns:a16="http://schemas.microsoft.com/office/drawing/2014/main" id="{9474FF0A-AF26-3411-7466-FC60B828458A}"/>
                    </a:ext>
                  </a:extLst>
                </p:cNvPr>
                <p:cNvSpPr txBox="1"/>
                <p:nvPr/>
              </p:nvSpPr>
              <p:spPr>
                <a:xfrm>
                  <a:off x="4337971" y="2841562"/>
                  <a:ext cx="374483" cy="379328"/>
                </a:xfrm>
                <a:prstGeom prst="rect">
                  <a:avLst/>
                </a:prstGeom>
              </p:spPr>
              <p:txBody>
                <a:bodyPr vert="horz" wrap="none" lIns="91440" tIns="45720" rIns="91440" bIns="45720" rtlCol="0">
                  <a:noAutofit/>
                </a:bodyPr>
                <a:lstStyle/>
                <a:p>
                  <a:pPr marL="0" indent="0" algn="l">
                    <a:lnSpc>
                      <a:spcPts val="1800"/>
                    </a:lnSpc>
                    <a:spcAft>
                      <a:spcPts val="600"/>
                    </a:spcAft>
                    <a:buNone/>
                  </a:pPr>
                  <a14:m>
                    <m:oMathPara xmlns:m="http://schemas.openxmlformats.org/officeDocument/2006/math">
                      <m:oMathParaPr>
                        <m:jc m:val="centerGroup"/>
                      </m:oMathParaPr>
                      <m:oMath xmlns:m="http://schemas.openxmlformats.org/officeDocument/2006/math">
                        <m:r>
                          <a:rPr lang="en-US" sz="1200" b="0" i="1" smtClean="0">
                            <a:solidFill>
                              <a:prstClr val="black">
                                <a:lumMod val="75000"/>
                                <a:lumOff val="25000"/>
                              </a:prstClr>
                            </a:solidFill>
                            <a:latin typeface="Cambria Math" panose="02040503050406030204" pitchFamily="18" charset="0"/>
                            <a:cs typeface="Segoe UI" panose="020B0502040204020203" pitchFamily="34" charset="0"/>
                          </a:rPr>
                          <m:t>3</m:t>
                        </m:r>
                      </m:oMath>
                    </m:oMathPara>
                  </a14:m>
                  <a:endParaRPr lang="en-US" sz="1200" dirty="0">
                    <a:solidFill>
                      <a:prstClr val="black">
                        <a:lumMod val="75000"/>
                        <a:lumOff val="25000"/>
                      </a:prstClr>
                    </a:solidFill>
                    <a:latin typeface="Segoe UI" panose="020B0502040204020203" pitchFamily="34" charset="0"/>
                    <a:cs typeface="Segoe UI" panose="020B0502040204020203" pitchFamily="34" charset="0"/>
                  </a:endParaRPr>
                </a:p>
              </p:txBody>
            </p:sp>
          </mc:Choice>
          <mc:Fallback xmlns="">
            <p:sp>
              <p:nvSpPr>
                <p:cNvPr id="10" name="TextBox 9">
                  <a:extLst>
                    <a:ext uri="{FF2B5EF4-FFF2-40B4-BE49-F238E27FC236}">
                      <a16:creationId xmlns:a16="http://schemas.microsoft.com/office/drawing/2014/main" id="{AC1EF7BB-4EB8-4E8F-86D4-F0CD815EF2F9}"/>
                    </a:ext>
                  </a:extLst>
                </p:cNvPr>
                <p:cNvSpPr txBox="1">
                  <a:spLocks noRot="1" noChangeAspect="1" noMove="1" noResize="1" noEditPoints="1" noAdjustHandles="1" noChangeArrowheads="1" noChangeShapeType="1" noTextEdit="1"/>
                </p:cNvSpPr>
                <p:nvPr/>
              </p:nvSpPr>
              <p:spPr>
                <a:xfrm>
                  <a:off x="4337971" y="2841562"/>
                  <a:ext cx="374483" cy="379328"/>
                </a:xfrm>
                <a:prstGeom prst="rect">
                  <a:avLst/>
                </a:prstGeom>
                <a:blipFill>
                  <a:blip r:embed="rId7"/>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3" name="TextBox 12">
                  <a:extLst>
                    <a:ext uri="{FF2B5EF4-FFF2-40B4-BE49-F238E27FC236}">
                      <a16:creationId xmlns:a16="http://schemas.microsoft.com/office/drawing/2014/main" id="{22C182E0-0681-1707-D9AA-BB70DBA72B4F}"/>
                    </a:ext>
                  </a:extLst>
                </p:cNvPr>
                <p:cNvSpPr txBox="1"/>
                <p:nvPr/>
              </p:nvSpPr>
              <p:spPr>
                <a:xfrm>
                  <a:off x="4483498" y="2494990"/>
                  <a:ext cx="374483" cy="379328"/>
                </a:xfrm>
                <a:prstGeom prst="rect">
                  <a:avLst/>
                </a:prstGeom>
              </p:spPr>
              <p:txBody>
                <a:bodyPr vert="horz" wrap="none" lIns="91440" tIns="45720" rIns="91440" bIns="45720" rtlCol="0">
                  <a:noAutofit/>
                </a:bodyPr>
                <a:lstStyle/>
                <a:p>
                  <a:pPr marL="0" indent="0" algn="l">
                    <a:lnSpc>
                      <a:spcPts val="1800"/>
                    </a:lnSpc>
                    <a:spcAft>
                      <a:spcPts val="600"/>
                    </a:spcAft>
                    <a:buNone/>
                  </a:pPr>
                  <a14:m>
                    <m:oMathPara xmlns:m="http://schemas.openxmlformats.org/officeDocument/2006/math">
                      <m:oMathParaPr>
                        <m:jc m:val="centerGroup"/>
                      </m:oMathParaPr>
                      <m:oMath xmlns:m="http://schemas.openxmlformats.org/officeDocument/2006/math">
                        <m:r>
                          <a:rPr lang="en-US" sz="1200" b="0" i="1" smtClean="0">
                            <a:solidFill>
                              <a:prstClr val="black">
                                <a:lumMod val="75000"/>
                                <a:lumOff val="25000"/>
                              </a:prstClr>
                            </a:solidFill>
                            <a:latin typeface="Cambria Math" panose="02040503050406030204" pitchFamily="18" charset="0"/>
                            <a:cs typeface="Segoe UI" panose="020B0502040204020203" pitchFamily="34" charset="0"/>
                          </a:rPr>
                          <m:t>4</m:t>
                        </m:r>
                      </m:oMath>
                    </m:oMathPara>
                  </a14:m>
                  <a:endParaRPr lang="en-US" sz="1200" dirty="0">
                    <a:solidFill>
                      <a:prstClr val="black">
                        <a:lumMod val="75000"/>
                        <a:lumOff val="25000"/>
                      </a:prstClr>
                    </a:solidFill>
                    <a:latin typeface="Segoe UI" panose="020B0502040204020203" pitchFamily="34" charset="0"/>
                    <a:cs typeface="Segoe UI" panose="020B0502040204020203" pitchFamily="34" charset="0"/>
                  </a:endParaRPr>
                </a:p>
              </p:txBody>
            </p:sp>
          </mc:Choice>
          <mc:Fallback xmlns="">
            <p:sp>
              <p:nvSpPr>
                <p:cNvPr id="11" name="TextBox 10">
                  <a:extLst>
                    <a:ext uri="{FF2B5EF4-FFF2-40B4-BE49-F238E27FC236}">
                      <a16:creationId xmlns:a16="http://schemas.microsoft.com/office/drawing/2014/main" id="{000F9E0A-A44D-43E7-B69B-7A5CF4CDBF5C}"/>
                    </a:ext>
                  </a:extLst>
                </p:cNvPr>
                <p:cNvSpPr txBox="1">
                  <a:spLocks noRot="1" noChangeAspect="1" noMove="1" noResize="1" noEditPoints="1" noAdjustHandles="1" noChangeArrowheads="1" noChangeShapeType="1" noTextEdit="1"/>
                </p:cNvSpPr>
                <p:nvPr/>
              </p:nvSpPr>
              <p:spPr>
                <a:xfrm>
                  <a:off x="4483498" y="2494990"/>
                  <a:ext cx="374483" cy="379328"/>
                </a:xfrm>
                <a:prstGeom prst="rect">
                  <a:avLst/>
                </a:prstGeom>
                <a:blipFill>
                  <a:blip r:embed="rId8"/>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4" name="TextBox 13">
                  <a:extLst>
                    <a:ext uri="{FF2B5EF4-FFF2-40B4-BE49-F238E27FC236}">
                      <a16:creationId xmlns:a16="http://schemas.microsoft.com/office/drawing/2014/main" id="{7D4B679E-D673-2B02-4705-17968B5D5CEE}"/>
                    </a:ext>
                  </a:extLst>
                </p:cNvPr>
                <p:cNvSpPr txBox="1"/>
                <p:nvPr/>
              </p:nvSpPr>
              <p:spPr>
                <a:xfrm>
                  <a:off x="6304700" y="2131724"/>
                  <a:ext cx="374483" cy="379328"/>
                </a:xfrm>
                <a:prstGeom prst="rect">
                  <a:avLst/>
                </a:prstGeom>
              </p:spPr>
              <p:txBody>
                <a:bodyPr vert="horz" wrap="none" lIns="91440" tIns="45720" rIns="91440" bIns="45720" rtlCol="0">
                  <a:noAutofit/>
                </a:bodyPr>
                <a:lstStyle/>
                <a:p>
                  <a:pPr marL="0" indent="0" algn="l">
                    <a:lnSpc>
                      <a:spcPts val="1800"/>
                    </a:lnSpc>
                    <a:spcAft>
                      <a:spcPts val="600"/>
                    </a:spcAft>
                    <a:buNone/>
                  </a:pPr>
                  <a14:m>
                    <m:oMathPara xmlns:m="http://schemas.openxmlformats.org/officeDocument/2006/math">
                      <m:oMathParaPr>
                        <m:jc m:val="centerGroup"/>
                      </m:oMathParaPr>
                      <m:oMath xmlns:m="http://schemas.openxmlformats.org/officeDocument/2006/math">
                        <m:r>
                          <a:rPr lang="en-US" sz="1200" b="0" i="1" smtClean="0">
                            <a:solidFill>
                              <a:prstClr val="black">
                                <a:lumMod val="75000"/>
                                <a:lumOff val="25000"/>
                              </a:prstClr>
                            </a:solidFill>
                            <a:latin typeface="Cambria Math" panose="02040503050406030204" pitchFamily="18" charset="0"/>
                            <a:cs typeface="Segoe UI" panose="020B0502040204020203" pitchFamily="34" charset="0"/>
                          </a:rPr>
                          <m:t>9</m:t>
                        </m:r>
                      </m:oMath>
                    </m:oMathPara>
                  </a14:m>
                  <a:endParaRPr lang="en-US" sz="1200" dirty="0">
                    <a:solidFill>
                      <a:prstClr val="black">
                        <a:lumMod val="75000"/>
                        <a:lumOff val="25000"/>
                      </a:prstClr>
                    </a:solidFill>
                    <a:latin typeface="Segoe UI" panose="020B0502040204020203" pitchFamily="34" charset="0"/>
                    <a:cs typeface="Segoe UI" panose="020B0502040204020203" pitchFamily="34" charset="0"/>
                  </a:endParaRPr>
                </a:p>
              </p:txBody>
            </p:sp>
          </mc:Choice>
          <mc:Fallback xmlns="">
            <p:sp>
              <p:nvSpPr>
                <p:cNvPr id="12" name="TextBox 11">
                  <a:extLst>
                    <a:ext uri="{FF2B5EF4-FFF2-40B4-BE49-F238E27FC236}">
                      <a16:creationId xmlns:a16="http://schemas.microsoft.com/office/drawing/2014/main" id="{524EB71B-49AA-47C2-9F64-A1404D71FF2D}"/>
                    </a:ext>
                  </a:extLst>
                </p:cNvPr>
                <p:cNvSpPr txBox="1">
                  <a:spLocks noRot="1" noChangeAspect="1" noMove="1" noResize="1" noEditPoints="1" noAdjustHandles="1" noChangeArrowheads="1" noChangeShapeType="1" noTextEdit="1"/>
                </p:cNvSpPr>
                <p:nvPr/>
              </p:nvSpPr>
              <p:spPr>
                <a:xfrm>
                  <a:off x="6304700" y="2131724"/>
                  <a:ext cx="374483" cy="379328"/>
                </a:xfrm>
                <a:prstGeom prst="rect">
                  <a:avLst/>
                </a:prstGeom>
                <a:blipFill>
                  <a:blip r:embed="rId9"/>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5" name="TextBox 14">
                  <a:extLst>
                    <a:ext uri="{FF2B5EF4-FFF2-40B4-BE49-F238E27FC236}">
                      <a16:creationId xmlns:a16="http://schemas.microsoft.com/office/drawing/2014/main" id="{7940F967-6B54-1A71-07D0-D2AADA93106E}"/>
                    </a:ext>
                  </a:extLst>
                </p:cNvPr>
                <p:cNvSpPr txBox="1"/>
                <p:nvPr/>
              </p:nvSpPr>
              <p:spPr>
                <a:xfrm>
                  <a:off x="5229835" y="2092968"/>
                  <a:ext cx="374483" cy="379328"/>
                </a:xfrm>
                <a:prstGeom prst="rect">
                  <a:avLst/>
                </a:prstGeom>
              </p:spPr>
              <p:txBody>
                <a:bodyPr vert="horz" wrap="none" lIns="91440" tIns="45720" rIns="91440" bIns="45720" rtlCol="0">
                  <a:noAutofit/>
                </a:bodyPr>
                <a:lstStyle/>
                <a:p>
                  <a:pPr marL="0" indent="0" algn="l">
                    <a:lnSpc>
                      <a:spcPts val="1800"/>
                    </a:lnSpc>
                    <a:spcAft>
                      <a:spcPts val="600"/>
                    </a:spcAft>
                    <a:buNone/>
                  </a:pPr>
                  <a14:m>
                    <m:oMathPara xmlns:m="http://schemas.openxmlformats.org/officeDocument/2006/math">
                      <m:oMathParaPr>
                        <m:jc m:val="centerGroup"/>
                      </m:oMathParaPr>
                      <m:oMath xmlns:m="http://schemas.openxmlformats.org/officeDocument/2006/math">
                        <m:r>
                          <a:rPr lang="en-US" sz="1200" b="0" i="1" smtClean="0">
                            <a:solidFill>
                              <a:prstClr val="black">
                                <a:lumMod val="75000"/>
                                <a:lumOff val="25000"/>
                              </a:prstClr>
                            </a:solidFill>
                            <a:latin typeface="Cambria Math" panose="02040503050406030204" pitchFamily="18" charset="0"/>
                            <a:cs typeface="Segoe UI" panose="020B0502040204020203" pitchFamily="34" charset="0"/>
                          </a:rPr>
                          <m:t>7</m:t>
                        </m:r>
                      </m:oMath>
                    </m:oMathPara>
                  </a14:m>
                  <a:endParaRPr lang="en-US" sz="1200" dirty="0">
                    <a:solidFill>
                      <a:prstClr val="black">
                        <a:lumMod val="75000"/>
                        <a:lumOff val="25000"/>
                      </a:prstClr>
                    </a:solidFill>
                    <a:latin typeface="Segoe UI" panose="020B0502040204020203" pitchFamily="34" charset="0"/>
                    <a:cs typeface="Segoe UI" panose="020B0502040204020203" pitchFamily="34" charset="0"/>
                  </a:endParaRPr>
                </a:p>
              </p:txBody>
            </p:sp>
          </mc:Choice>
          <mc:Fallback xmlns="">
            <p:sp>
              <p:nvSpPr>
                <p:cNvPr id="13" name="TextBox 12">
                  <a:extLst>
                    <a:ext uri="{FF2B5EF4-FFF2-40B4-BE49-F238E27FC236}">
                      <a16:creationId xmlns:a16="http://schemas.microsoft.com/office/drawing/2014/main" id="{9B03E450-F2B0-4E4A-A6C8-59D6B2F97CCE}"/>
                    </a:ext>
                  </a:extLst>
                </p:cNvPr>
                <p:cNvSpPr txBox="1">
                  <a:spLocks noRot="1" noChangeAspect="1" noMove="1" noResize="1" noEditPoints="1" noAdjustHandles="1" noChangeArrowheads="1" noChangeShapeType="1" noTextEdit="1"/>
                </p:cNvSpPr>
                <p:nvPr/>
              </p:nvSpPr>
              <p:spPr>
                <a:xfrm>
                  <a:off x="5229835" y="2092968"/>
                  <a:ext cx="374483" cy="379328"/>
                </a:xfrm>
                <a:prstGeom prst="rect">
                  <a:avLst/>
                </a:prstGeom>
                <a:blipFill>
                  <a:blip r:embed="rId10"/>
                  <a:stretch>
                    <a:fillRect/>
                  </a:stretch>
                </a:blipFill>
              </p:spPr>
              <p:txBody>
                <a:bodyPr/>
                <a:lstStyle/>
                <a:p>
                  <a:r>
                    <a:rPr lang="en-US">
                      <a:noFill/>
                    </a:rPr>
                    <a:t> </a:t>
                  </a:r>
                </a:p>
              </p:txBody>
            </p:sp>
          </mc:Fallback>
        </mc:AlternateContent>
        <p:sp>
          <p:nvSpPr>
            <p:cNvPr id="16" name="Freeform: Shape 15">
              <a:extLst>
                <a:ext uri="{FF2B5EF4-FFF2-40B4-BE49-F238E27FC236}">
                  <a16:creationId xmlns:a16="http://schemas.microsoft.com/office/drawing/2014/main" id="{88AEC9F3-F1B3-1FA0-6A38-1209EC5186C7}"/>
                </a:ext>
              </a:extLst>
            </p:cNvPr>
            <p:cNvSpPr/>
            <p:nvPr/>
          </p:nvSpPr>
          <p:spPr>
            <a:xfrm>
              <a:off x="2827176" y="1324947"/>
              <a:ext cx="6363477" cy="858589"/>
            </a:xfrm>
            <a:custGeom>
              <a:avLst/>
              <a:gdLst>
                <a:gd name="connsiteX0" fmla="*/ 0 w 6363477"/>
                <a:gd name="connsiteY0" fmla="*/ 0 h 867907"/>
                <a:gd name="connsiteX1" fmla="*/ 251926 w 6363477"/>
                <a:gd name="connsiteY1" fmla="*/ 289249 h 867907"/>
                <a:gd name="connsiteX2" fmla="*/ 830424 w 6363477"/>
                <a:gd name="connsiteY2" fmla="*/ 662473 h 867907"/>
                <a:gd name="connsiteX3" fmla="*/ 1660848 w 6363477"/>
                <a:gd name="connsiteY3" fmla="*/ 867747 h 867907"/>
                <a:gd name="connsiteX4" fmla="*/ 2575248 w 6363477"/>
                <a:gd name="connsiteY4" fmla="*/ 690465 h 867907"/>
                <a:gd name="connsiteX5" fmla="*/ 3732244 w 6363477"/>
                <a:gd name="connsiteY5" fmla="*/ 363894 h 867907"/>
                <a:gd name="connsiteX6" fmla="*/ 5047861 w 6363477"/>
                <a:gd name="connsiteY6" fmla="*/ 158620 h 867907"/>
                <a:gd name="connsiteX7" fmla="*/ 6363477 w 6363477"/>
                <a:gd name="connsiteY7" fmla="*/ 83975 h 867907"/>
                <a:gd name="connsiteX0" fmla="*/ 0 w 6363477"/>
                <a:gd name="connsiteY0" fmla="*/ 0 h 858589"/>
                <a:gd name="connsiteX1" fmla="*/ 251926 w 6363477"/>
                <a:gd name="connsiteY1" fmla="*/ 289249 h 858589"/>
                <a:gd name="connsiteX2" fmla="*/ 830424 w 6363477"/>
                <a:gd name="connsiteY2" fmla="*/ 662473 h 858589"/>
                <a:gd name="connsiteX3" fmla="*/ 1567542 w 6363477"/>
                <a:gd name="connsiteY3" fmla="*/ 858416 h 858589"/>
                <a:gd name="connsiteX4" fmla="*/ 2575248 w 6363477"/>
                <a:gd name="connsiteY4" fmla="*/ 690465 h 858589"/>
                <a:gd name="connsiteX5" fmla="*/ 3732244 w 6363477"/>
                <a:gd name="connsiteY5" fmla="*/ 363894 h 858589"/>
                <a:gd name="connsiteX6" fmla="*/ 5047861 w 6363477"/>
                <a:gd name="connsiteY6" fmla="*/ 158620 h 858589"/>
                <a:gd name="connsiteX7" fmla="*/ 6363477 w 6363477"/>
                <a:gd name="connsiteY7" fmla="*/ 83975 h 858589"/>
                <a:gd name="connsiteX0" fmla="*/ 0 w 6363477"/>
                <a:gd name="connsiteY0" fmla="*/ 0 h 858589"/>
                <a:gd name="connsiteX1" fmla="*/ 251926 w 6363477"/>
                <a:gd name="connsiteY1" fmla="*/ 289249 h 858589"/>
                <a:gd name="connsiteX2" fmla="*/ 830424 w 6363477"/>
                <a:gd name="connsiteY2" fmla="*/ 662473 h 858589"/>
                <a:gd name="connsiteX3" fmla="*/ 1567542 w 6363477"/>
                <a:gd name="connsiteY3" fmla="*/ 858416 h 858589"/>
                <a:gd name="connsiteX4" fmla="*/ 2575248 w 6363477"/>
                <a:gd name="connsiteY4" fmla="*/ 690465 h 858589"/>
                <a:gd name="connsiteX5" fmla="*/ 3732244 w 6363477"/>
                <a:gd name="connsiteY5" fmla="*/ 363894 h 858589"/>
                <a:gd name="connsiteX6" fmla="*/ 5057192 w 6363477"/>
                <a:gd name="connsiteY6" fmla="*/ 158620 h 858589"/>
                <a:gd name="connsiteX7" fmla="*/ 6363477 w 6363477"/>
                <a:gd name="connsiteY7" fmla="*/ 83975 h 858589"/>
                <a:gd name="connsiteX0" fmla="*/ 0 w 6363477"/>
                <a:gd name="connsiteY0" fmla="*/ 0 h 858589"/>
                <a:gd name="connsiteX1" fmla="*/ 251926 w 6363477"/>
                <a:gd name="connsiteY1" fmla="*/ 289249 h 858589"/>
                <a:gd name="connsiteX2" fmla="*/ 802433 w 6363477"/>
                <a:gd name="connsiteY2" fmla="*/ 662473 h 858589"/>
                <a:gd name="connsiteX3" fmla="*/ 1567542 w 6363477"/>
                <a:gd name="connsiteY3" fmla="*/ 858416 h 858589"/>
                <a:gd name="connsiteX4" fmla="*/ 2575248 w 6363477"/>
                <a:gd name="connsiteY4" fmla="*/ 690465 h 858589"/>
                <a:gd name="connsiteX5" fmla="*/ 3732244 w 6363477"/>
                <a:gd name="connsiteY5" fmla="*/ 363894 h 858589"/>
                <a:gd name="connsiteX6" fmla="*/ 5057192 w 6363477"/>
                <a:gd name="connsiteY6" fmla="*/ 158620 h 858589"/>
                <a:gd name="connsiteX7" fmla="*/ 6363477 w 6363477"/>
                <a:gd name="connsiteY7" fmla="*/ 83975 h 858589"/>
                <a:gd name="connsiteX0" fmla="*/ 0 w 6363477"/>
                <a:gd name="connsiteY0" fmla="*/ 0 h 858589"/>
                <a:gd name="connsiteX1" fmla="*/ 251926 w 6363477"/>
                <a:gd name="connsiteY1" fmla="*/ 289249 h 858589"/>
                <a:gd name="connsiteX2" fmla="*/ 802433 w 6363477"/>
                <a:gd name="connsiteY2" fmla="*/ 662473 h 858589"/>
                <a:gd name="connsiteX3" fmla="*/ 1567542 w 6363477"/>
                <a:gd name="connsiteY3" fmla="*/ 858416 h 858589"/>
                <a:gd name="connsiteX4" fmla="*/ 2575248 w 6363477"/>
                <a:gd name="connsiteY4" fmla="*/ 690465 h 858589"/>
                <a:gd name="connsiteX5" fmla="*/ 3732244 w 6363477"/>
                <a:gd name="connsiteY5" fmla="*/ 363894 h 858589"/>
                <a:gd name="connsiteX6" fmla="*/ 5057192 w 6363477"/>
                <a:gd name="connsiteY6" fmla="*/ 158620 h 858589"/>
                <a:gd name="connsiteX7" fmla="*/ 6363477 w 6363477"/>
                <a:gd name="connsiteY7" fmla="*/ 83975 h 8585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363477" h="858589">
                  <a:moveTo>
                    <a:pt x="0" y="0"/>
                  </a:moveTo>
                  <a:cubicBezTo>
                    <a:pt x="56761" y="89418"/>
                    <a:pt x="118187" y="178837"/>
                    <a:pt x="251926" y="289249"/>
                  </a:cubicBezTo>
                  <a:cubicBezTo>
                    <a:pt x="385665" y="399661"/>
                    <a:pt x="583164" y="567612"/>
                    <a:pt x="802433" y="662473"/>
                  </a:cubicBezTo>
                  <a:cubicBezTo>
                    <a:pt x="1021702" y="757334"/>
                    <a:pt x="1272073" y="853751"/>
                    <a:pt x="1567542" y="858416"/>
                  </a:cubicBezTo>
                  <a:cubicBezTo>
                    <a:pt x="1863011" y="863081"/>
                    <a:pt x="2214464" y="772885"/>
                    <a:pt x="2575248" y="690465"/>
                  </a:cubicBezTo>
                  <a:cubicBezTo>
                    <a:pt x="2936032" y="608045"/>
                    <a:pt x="3318587" y="452535"/>
                    <a:pt x="3732244" y="363894"/>
                  </a:cubicBezTo>
                  <a:cubicBezTo>
                    <a:pt x="4145901" y="275253"/>
                    <a:pt x="4618653" y="205273"/>
                    <a:pt x="5057192" y="158620"/>
                  </a:cubicBezTo>
                  <a:cubicBezTo>
                    <a:pt x="5495731" y="111967"/>
                    <a:pt x="5924938" y="97971"/>
                    <a:pt x="6363477" y="83975"/>
                  </a:cubicBezTo>
                </a:path>
              </a:pathLst>
            </a:custGeom>
            <a:noFill/>
            <a:ln w="38100">
              <a:solidFill>
                <a:srgbClr val="D2472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7" name="Straight Connector 16">
              <a:extLst>
                <a:ext uri="{FF2B5EF4-FFF2-40B4-BE49-F238E27FC236}">
                  <a16:creationId xmlns:a16="http://schemas.microsoft.com/office/drawing/2014/main" id="{8EF37C85-0ED1-B8BC-F10F-88705BEC6320}"/>
                </a:ext>
              </a:extLst>
            </p:cNvPr>
            <p:cNvCxnSpPr>
              <a:cxnSpLocks/>
            </p:cNvCxnSpPr>
            <p:nvPr/>
          </p:nvCxnSpPr>
          <p:spPr>
            <a:xfrm flipV="1">
              <a:off x="5966629" y="1826313"/>
              <a:ext cx="1221881" cy="32899"/>
            </a:xfrm>
            <a:prstGeom prst="line">
              <a:avLst/>
            </a:prstGeom>
            <a:ln w="19050">
              <a:solidFill>
                <a:schemeClr val="tx1"/>
              </a:solidFill>
              <a:prstDash val="lgDash"/>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3DA25EE-0F93-794C-8880-604D91B891EA}"/>
                </a:ext>
              </a:extLst>
            </p:cNvPr>
            <p:cNvCxnSpPr>
              <a:cxnSpLocks/>
            </p:cNvCxnSpPr>
            <p:nvPr/>
          </p:nvCxnSpPr>
          <p:spPr>
            <a:xfrm>
              <a:off x="4277661" y="2216258"/>
              <a:ext cx="11003" cy="1883335"/>
            </a:xfrm>
            <a:prstGeom prst="line">
              <a:avLst/>
            </a:prstGeom>
            <a:ln w="19050">
              <a:solidFill>
                <a:srgbClr val="FF0000"/>
              </a:solidFill>
              <a:prstDash val="solid"/>
            </a:ln>
          </p:spPr>
          <p:style>
            <a:lnRef idx="1">
              <a:schemeClr val="accent1"/>
            </a:lnRef>
            <a:fillRef idx="0">
              <a:schemeClr val="accent1"/>
            </a:fillRef>
            <a:effectRef idx="0">
              <a:schemeClr val="accent1"/>
            </a:effectRef>
            <a:fontRef idx="minor">
              <a:schemeClr val="tx1"/>
            </a:fontRef>
          </p:style>
        </p:cxnSp>
        <p:sp>
          <p:nvSpPr>
            <p:cNvPr id="19" name="Freeform: Shape 18">
              <a:extLst>
                <a:ext uri="{FF2B5EF4-FFF2-40B4-BE49-F238E27FC236}">
                  <a16:creationId xmlns:a16="http://schemas.microsoft.com/office/drawing/2014/main" id="{95F1E1A4-37E7-58C8-7F25-0FA082AF9064}"/>
                </a:ext>
              </a:extLst>
            </p:cNvPr>
            <p:cNvSpPr/>
            <p:nvPr/>
          </p:nvSpPr>
          <p:spPr>
            <a:xfrm flipV="1">
              <a:off x="5958559" y="1418611"/>
              <a:ext cx="3183869" cy="3021653"/>
            </a:xfrm>
            <a:custGeom>
              <a:avLst/>
              <a:gdLst>
                <a:gd name="connsiteX0" fmla="*/ 0 w 3122909"/>
                <a:gd name="connsiteY0" fmla="*/ 0 h 2991173"/>
                <a:gd name="connsiteX1" fmla="*/ 503695 w 3122909"/>
                <a:gd name="connsiteY1" fmla="*/ 627681 h 2991173"/>
                <a:gd name="connsiteX2" fmla="*/ 1170122 w 3122909"/>
                <a:gd name="connsiteY2" fmla="*/ 1294109 h 2991173"/>
                <a:gd name="connsiteX3" fmla="*/ 3122909 w 3122909"/>
                <a:gd name="connsiteY3" fmla="*/ 2991173 h 2991173"/>
                <a:gd name="connsiteX0" fmla="*/ 0 w 3122909"/>
                <a:gd name="connsiteY0" fmla="*/ 0 h 2991173"/>
                <a:gd name="connsiteX1" fmla="*/ 503695 w 3122909"/>
                <a:gd name="connsiteY1" fmla="*/ 627681 h 2991173"/>
                <a:gd name="connsiteX2" fmla="*/ 1170122 w 3122909"/>
                <a:gd name="connsiteY2" fmla="*/ 1294109 h 2991173"/>
                <a:gd name="connsiteX3" fmla="*/ 3122909 w 3122909"/>
                <a:gd name="connsiteY3" fmla="*/ 2991173 h 2991173"/>
                <a:gd name="connsiteX0" fmla="*/ 0 w 3183869"/>
                <a:gd name="connsiteY0" fmla="*/ 0 h 3021653"/>
                <a:gd name="connsiteX1" fmla="*/ 503695 w 3183869"/>
                <a:gd name="connsiteY1" fmla="*/ 627681 h 3021653"/>
                <a:gd name="connsiteX2" fmla="*/ 1170122 w 3183869"/>
                <a:gd name="connsiteY2" fmla="*/ 1294109 h 3021653"/>
                <a:gd name="connsiteX3" fmla="*/ 3183869 w 3183869"/>
                <a:gd name="connsiteY3" fmla="*/ 3021653 h 3021653"/>
              </a:gdLst>
              <a:ahLst/>
              <a:cxnLst>
                <a:cxn ang="0">
                  <a:pos x="connsiteX0" y="connsiteY0"/>
                </a:cxn>
                <a:cxn ang="0">
                  <a:pos x="connsiteX1" y="connsiteY1"/>
                </a:cxn>
                <a:cxn ang="0">
                  <a:pos x="connsiteX2" y="connsiteY2"/>
                </a:cxn>
                <a:cxn ang="0">
                  <a:pos x="connsiteX3" y="connsiteY3"/>
                </a:cxn>
              </a:cxnLst>
              <a:rect l="l" t="t" r="r" b="b"/>
              <a:pathLst>
                <a:path w="3183869" h="3021653">
                  <a:moveTo>
                    <a:pt x="0" y="0"/>
                  </a:moveTo>
                  <a:cubicBezTo>
                    <a:pt x="154337" y="205998"/>
                    <a:pt x="308675" y="411996"/>
                    <a:pt x="503695" y="627681"/>
                  </a:cubicBezTo>
                  <a:cubicBezTo>
                    <a:pt x="698715" y="843366"/>
                    <a:pt x="723426" y="895114"/>
                    <a:pt x="1170122" y="1294109"/>
                  </a:cubicBezTo>
                  <a:cubicBezTo>
                    <a:pt x="1616818" y="1693104"/>
                    <a:pt x="2813201" y="2711688"/>
                    <a:pt x="3183869" y="3021653"/>
                  </a:cubicBezTo>
                </a:path>
              </a:pathLst>
            </a:custGeom>
            <a:noFill/>
            <a:ln w="190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0" name="Freeform: Shape 19">
              <a:extLst>
                <a:ext uri="{FF2B5EF4-FFF2-40B4-BE49-F238E27FC236}">
                  <a16:creationId xmlns:a16="http://schemas.microsoft.com/office/drawing/2014/main" id="{8A1B9BE1-F969-A921-134F-D53D70515DCA}"/>
                </a:ext>
              </a:extLst>
            </p:cNvPr>
            <p:cNvSpPr/>
            <p:nvPr/>
          </p:nvSpPr>
          <p:spPr>
            <a:xfrm flipV="1">
              <a:off x="5168981" y="1551842"/>
              <a:ext cx="2177512" cy="2665708"/>
            </a:xfrm>
            <a:custGeom>
              <a:avLst/>
              <a:gdLst>
                <a:gd name="connsiteX0" fmla="*/ 0 w 2177512"/>
                <a:gd name="connsiteY0" fmla="*/ 0 h 2665708"/>
                <a:gd name="connsiteX1" fmla="*/ 278970 w 2177512"/>
                <a:gd name="connsiteY1" fmla="*/ 418454 h 2665708"/>
                <a:gd name="connsiteX2" fmla="*/ 805912 w 2177512"/>
                <a:gd name="connsiteY2" fmla="*/ 1100380 h 2665708"/>
                <a:gd name="connsiteX3" fmla="*/ 1394848 w 2177512"/>
                <a:gd name="connsiteY3" fmla="*/ 1813302 h 2665708"/>
                <a:gd name="connsiteX4" fmla="*/ 2177512 w 2177512"/>
                <a:gd name="connsiteY4" fmla="*/ 2665708 h 26657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77512" h="2665708">
                  <a:moveTo>
                    <a:pt x="0" y="0"/>
                  </a:moveTo>
                  <a:cubicBezTo>
                    <a:pt x="72325" y="117528"/>
                    <a:pt x="144651" y="235057"/>
                    <a:pt x="278970" y="418454"/>
                  </a:cubicBezTo>
                  <a:cubicBezTo>
                    <a:pt x="413289" y="601851"/>
                    <a:pt x="619932" y="867905"/>
                    <a:pt x="805912" y="1100380"/>
                  </a:cubicBezTo>
                  <a:cubicBezTo>
                    <a:pt x="991892" y="1332855"/>
                    <a:pt x="1166248" y="1552414"/>
                    <a:pt x="1394848" y="1813302"/>
                  </a:cubicBezTo>
                  <a:cubicBezTo>
                    <a:pt x="1623448" y="2074190"/>
                    <a:pt x="1900480" y="2369949"/>
                    <a:pt x="2177512" y="2665708"/>
                  </a:cubicBezTo>
                </a:path>
              </a:pathLst>
            </a:custGeom>
            <a:noFill/>
            <a:ln w="190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1" name="Freeform: Shape 20">
              <a:extLst>
                <a:ext uri="{FF2B5EF4-FFF2-40B4-BE49-F238E27FC236}">
                  <a16:creationId xmlns:a16="http://schemas.microsoft.com/office/drawing/2014/main" id="{B555A2F0-72A7-9442-8CD8-F1586737470F}"/>
                </a:ext>
              </a:extLst>
            </p:cNvPr>
            <p:cNvSpPr/>
            <p:nvPr/>
          </p:nvSpPr>
          <p:spPr>
            <a:xfrm flipV="1">
              <a:off x="4308310" y="1853002"/>
              <a:ext cx="1658319" cy="2224006"/>
            </a:xfrm>
            <a:custGeom>
              <a:avLst/>
              <a:gdLst>
                <a:gd name="connsiteX0" fmla="*/ 0 w 1658319"/>
                <a:gd name="connsiteY0" fmla="*/ 0 h 2224006"/>
                <a:gd name="connsiteX1" fmla="*/ 387458 w 1658319"/>
                <a:gd name="connsiteY1" fmla="*/ 681925 h 2224006"/>
                <a:gd name="connsiteX2" fmla="*/ 612183 w 1658319"/>
                <a:gd name="connsiteY2" fmla="*/ 945396 h 2224006"/>
                <a:gd name="connsiteX3" fmla="*/ 1185621 w 1658319"/>
                <a:gd name="connsiteY3" fmla="*/ 1735810 h 2224006"/>
                <a:gd name="connsiteX4" fmla="*/ 1658319 w 1658319"/>
                <a:gd name="connsiteY4" fmla="*/ 2224006 h 2224006"/>
                <a:gd name="connsiteX0" fmla="*/ 0 w 1658319"/>
                <a:gd name="connsiteY0" fmla="*/ 0 h 2224006"/>
                <a:gd name="connsiteX1" fmla="*/ 387458 w 1658319"/>
                <a:gd name="connsiteY1" fmla="*/ 681925 h 2224006"/>
                <a:gd name="connsiteX2" fmla="*/ 604563 w 1658319"/>
                <a:gd name="connsiteY2" fmla="*/ 922536 h 2224006"/>
                <a:gd name="connsiteX3" fmla="*/ 1185621 w 1658319"/>
                <a:gd name="connsiteY3" fmla="*/ 1735810 h 2224006"/>
                <a:gd name="connsiteX4" fmla="*/ 1658319 w 1658319"/>
                <a:gd name="connsiteY4" fmla="*/ 2224006 h 2224006"/>
                <a:gd name="connsiteX0" fmla="*/ 0 w 1658319"/>
                <a:gd name="connsiteY0" fmla="*/ 0 h 2224006"/>
                <a:gd name="connsiteX1" fmla="*/ 387458 w 1658319"/>
                <a:gd name="connsiteY1" fmla="*/ 681925 h 2224006"/>
                <a:gd name="connsiteX2" fmla="*/ 619803 w 1658319"/>
                <a:gd name="connsiteY2" fmla="*/ 998736 h 2224006"/>
                <a:gd name="connsiteX3" fmla="*/ 1185621 w 1658319"/>
                <a:gd name="connsiteY3" fmla="*/ 1735810 h 2224006"/>
                <a:gd name="connsiteX4" fmla="*/ 1658319 w 1658319"/>
                <a:gd name="connsiteY4" fmla="*/ 2224006 h 2224006"/>
                <a:gd name="connsiteX0" fmla="*/ 0 w 1658319"/>
                <a:gd name="connsiteY0" fmla="*/ 0 h 2224006"/>
                <a:gd name="connsiteX1" fmla="*/ 387458 w 1658319"/>
                <a:gd name="connsiteY1" fmla="*/ 681925 h 2224006"/>
                <a:gd name="connsiteX2" fmla="*/ 619803 w 1658319"/>
                <a:gd name="connsiteY2" fmla="*/ 998736 h 2224006"/>
                <a:gd name="connsiteX3" fmla="*/ 1185621 w 1658319"/>
                <a:gd name="connsiteY3" fmla="*/ 1735810 h 2224006"/>
                <a:gd name="connsiteX4" fmla="*/ 1658319 w 1658319"/>
                <a:gd name="connsiteY4" fmla="*/ 2224006 h 2224006"/>
                <a:gd name="connsiteX0" fmla="*/ 0 w 1658319"/>
                <a:gd name="connsiteY0" fmla="*/ 0 h 2224006"/>
                <a:gd name="connsiteX1" fmla="*/ 387458 w 1658319"/>
                <a:gd name="connsiteY1" fmla="*/ 659065 h 2224006"/>
                <a:gd name="connsiteX2" fmla="*/ 619803 w 1658319"/>
                <a:gd name="connsiteY2" fmla="*/ 998736 h 2224006"/>
                <a:gd name="connsiteX3" fmla="*/ 1185621 w 1658319"/>
                <a:gd name="connsiteY3" fmla="*/ 1735810 h 2224006"/>
                <a:gd name="connsiteX4" fmla="*/ 1658319 w 1658319"/>
                <a:gd name="connsiteY4" fmla="*/ 2224006 h 2224006"/>
                <a:gd name="connsiteX0" fmla="*/ 0 w 1658319"/>
                <a:gd name="connsiteY0" fmla="*/ 0 h 2224006"/>
                <a:gd name="connsiteX1" fmla="*/ 387458 w 1658319"/>
                <a:gd name="connsiteY1" fmla="*/ 659065 h 2224006"/>
                <a:gd name="connsiteX2" fmla="*/ 619803 w 1658319"/>
                <a:gd name="connsiteY2" fmla="*/ 998736 h 2224006"/>
                <a:gd name="connsiteX3" fmla="*/ 1185621 w 1658319"/>
                <a:gd name="connsiteY3" fmla="*/ 1735810 h 2224006"/>
                <a:gd name="connsiteX4" fmla="*/ 1658319 w 1658319"/>
                <a:gd name="connsiteY4" fmla="*/ 2224006 h 2224006"/>
                <a:gd name="connsiteX0" fmla="*/ 0 w 1658319"/>
                <a:gd name="connsiteY0" fmla="*/ 0 h 2224006"/>
                <a:gd name="connsiteX1" fmla="*/ 387458 w 1658319"/>
                <a:gd name="connsiteY1" fmla="*/ 659065 h 2224006"/>
                <a:gd name="connsiteX2" fmla="*/ 619803 w 1658319"/>
                <a:gd name="connsiteY2" fmla="*/ 998736 h 2224006"/>
                <a:gd name="connsiteX3" fmla="*/ 1200861 w 1658319"/>
                <a:gd name="connsiteY3" fmla="*/ 1743430 h 2224006"/>
                <a:gd name="connsiteX4" fmla="*/ 1658319 w 1658319"/>
                <a:gd name="connsiteY4" fmla="*/ 2224006 h 22240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58319" h="2224006">
                  <a:moveTo>
                    <a:pt x="0" y="0"/>
                  </a:moveTo>
                  <a:cubicBezTo>
                    <a:pt x="142714" y="262179"/>
                    <a:pt x="284158" y="492609"/>
                    <a:pt x="387458" y="659065"/>
                  </a:cubicBezTo>
                  <a:cubicBezTo>
                    <a:pt x="490758" y="825521"/>
                    <a:pt x="484236" y="818009"/>
                    <a:pt x="619803" y="998736"/>
                  </a:cubicBezTo>
                  <a:cubicBezTo>
                    <a:pt x="755370" y="1179464"/>
                    <a:pt x="1027775" y="1539218"/>
                    <a:pt x="1200861" y="1743430"/>
                  </a:cubicBezTo>
                  <a:cubicBezTo>
                    <a:pt x="1373947" y="1947642"/>
                    <a:pt x="1509148" y="2086459"/>
                    <a:pt x="1658319" y="2224006"/>
                  </a:cubicBezTo>
                </a:path>
              </a:pathLst>
            </a:custGeom>
            <a:noFill/>
            <a:ln w="190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2" name="Freeform: Shape 21">
              <a:extLst>
                <a:ext uri="{FF2B5EF4-FFF2-40B4-BE49-F238E27FC236}">
                  <a16:creationId xmlns:a16="http://schemas.microsoft.com/office/drawing/2014/main" id="{46A18AD0-BA2E-F083-1331-9BF7A399EB54}"/>
                </a:ext>
              </a:extLst>
            </p:cNvPr>
            <p:cNvSpPr/>
            <p:nvPr/>
          </p:nvSpPr>
          <p:spPr>
            <a:xfrm>
              <a:off x="4285281" y="2216258"/>
              <a:ext cx="1658319" cy="2224006"/>
            </a:xfrm>
            <a:custGeom>
              <a:avLst/>
              <a:gdLst>
                <a:gd name="connsiteX0" fmla="*/ 0 w 1658319"/>
                <a:gd name="connsiteY0" fmla="*/ 0 h 2224006"/>
                <a:gd name="connsiteX1" fmla="*/ 387458 w 1658319"/>
                <a:gd name="connsiteY1" fmla="*/ 681925 h 2224006"/>
                <a:gd name="connsiteX2" fmla="*/ 612183 w 1658319"/>
                <a:gd name="connsiteY2" fmla="*/ 945396 h 2224006"/>
                <a:gd name="connsiteX3" fmla="*/ 1185621 w 1658319"/>
                <a:gd name="connsiteY3" fmla="*/ 1735810 h 2224006"/>
                <a:gd name="connsiteX4" fmla="*/ 1658319 w 1658319"/>
                <a:gd name="connsiteY4" fmla="*/ 2224006 h 2224006"/>
                <a:gd name="connsiteX0" fmla="*/ 0 w 1658319"/>
                <a:gd name="connsiteY0" fmla="*/ 0 h 2224006"/>
                <a:gd name="connsiteX1" fmla="*/ 387458 w 1658319"/>
                <a:gd name="connsiteY1" fmla="*/ 681925 h 2224006"/>
                <a:gd name="connsiteX2" fmla="*/ 604563 w 1658319"/>
                <a:gd name="connsiteY2" fmla="*/ 922536 h 2224006"/>
                <a:gd name="connsiteX3" fmla="*/ 1185621 w 1658319"/>
                <a:gd name="connsiteY3" fmla="*/ 1735810 h 2224006"/>
                <a:gd name="connsiteX4" fmla="*/ 1658319 w 1658319"/>
                <a:gd name="connsiteY4" fmla="*/ 2224006 h 2224006"/>
                <a:gd name="connsiteX0" fmla="*/ 0 w 1658319"/>
                <a:gd name="connsiteY0" fmla="*/ 0 h 2224006"/>
                <a:gd name="connsiteX1" fmla="*/ 387458 w 1658319"/>
                <a:gd name="connsiteY1" fmla="*/ 681925 h 2224006"/>
                <a:gd name="connsiteX2" fmla="*/ 619803 w 1658319"/>
                <a:gd name="connsiteY2" fmla="*/ 998736 h 2224006"/>
                <a:gd name="connsiteX3" fmla="*/ 1185621 w 1658319"/>
                <a:gd name="connsiteY3" fmla="*/ 1735810 h 2224006"/>
                <a:gd name="connsiteX4" fmla="*/ 1658319 w 1658319"/>
                <a:gd name="connsiteY4" fmla="*/ 2224006 h 2224006"/>
                <a:gd name="connsiteX0" fmla="*/ 0 w 1658319"/>
                <a:gd name="connsiteY0" fmla="*/ 0 h 2224006"/>
                <a:gd name="connsiteX1" fmla="*/ 387458 w 1658319"/>
                <a:gd name="connsiteY1" fmla="*/ 681925 h 2224006"/>
                <a:gd name="connsiteX2" fmla="*/ 619803 w 1658319"/>
                <a:gd name="connsiteY2" fmla="*/ 998736 h 2224006"/>
                <a:gd name="connsiteX3" fmla="*/ 1185621 w 1658319"/>
                <a:gd name="connsiteY3" fmla="*/ 1735810 h 2224006"/>
                <a:gd name="connsiteX4" fmla="*/ 1658319 w 1658319"/>
                <a:gd name="connsiteY4" fmla="*/ 2224006 h 2224006"/>
                <a:gd name="connsiteX0" fmla="*/ 0 w 1658319"/>
                <a:gd name="connsiteY0" fmla="*/ 0 h 2224006"/>
                <a:gd name="connsiteX1" fmla="*/ 387458 w 1658319"/>
                <a:gd name="connsiteY1" fmla="*/ 659065 h 2224006"/>
                <a:gd name="connsiteX2" fmla="*/ 619803 w 1658319"/>
                <a:gd name="connsiteY2" fmla="*/ 998736 h 2224006"/>
                <a:gd name="connsiteX3" fmla="*/ 1185621 w 1658319"/>
                <a:gd name="connsiteY3" fmla="*/ 1735810 h 2224006"/>
                <a:gd name="connsiteX4" fmla="*/ 1658319 w 1658319"/>
                <a:gd name="connsiteY4" fmla="*/ 2224006 h 2224006"/>
                <a:gd name="connsiteX0" fmla="*/ 0 w 1658319"/>
                <a:gd name="connsiteY0" fmla="*/ 0 h 2224006"/>
                <a:gd name="connsiteX1" fmla="*/ 387458 w 1658319"/>
                <a:gd name="connsiteY1" fmla="*/ 659065 h 2224006"/>
                <a:gd name="connsiteX2" fmla="*/ 619803 w 1658319"/>
                <a:gd name="connsiteY2" fmla="*/ 998736 h 2224006"/>
                <a:gd name="connsiteX3" fmla="*/ 1185621 w 1658319"/>
                <a:gd name="connsiteY3" fmla="*/ 1735810 h 2224006"/>
                <a:gd name="connsiteX4" fmla="*/ 1658319 w 1658319"/>
                <a:gd name="connsiteY4" fmla="*/ 2224006 h 2224006"/>
                <a:gd name="connsiteX0" fmla="*/ 0 w 1658319"/>
                <a:gd name="connsiteY0" fmla="*/ 0 h 2224006"/>
                <a:gd name="connsiteX1" fmla="*/ 387458 w 1658319"/>
                <a:gd name="connsiteY1" fmla="*/ 659065 h 2224006"/>
                <a:gd name="connsiteX2" fmla="*/ 619803 w 1658319"/>
                <a:gd name="connsiteY2" fmla="*/ 998736 h 2224006"/>
                <a:gd name="connsiteX3" fmla="*/ 1200861 w 1658319"/>
                <a:gd name="connsiteY3" fmla="*/ 1743430 h 2224006"/>
                <a:gd name="connsiteX4" fmla="*/ 1658319 w 1658319"/>
                <a:gd name="connsiteY4" fmla="*/ 2224006 h 22240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58319" h="2224006">
                  <a:moveTo>
                    <a:pt x="0" y="0"/>
                  </a:moveTo>
                  <a:cubicBezTo>
                    <a:pt x="142714" y="262179"/>
                    <a:pt x="284158" y="492609"/>
                    <a:pt x="387458" y="659065"/>
                  </a:cubicBezTo>
                  <a:cubicBezTo>
                    <a:pt x="490758" y="825521"/>
                    <a:pt x="484236" y="818009"/>
                    <a:pt x="619803" y="998736"/>
                  </a:cubicBezTo>
                  <a:cubicBezTo>
                    <a:pt x="755370" y="1179464"/>
                    <a:pt x="1027775" y="1539218"/>
                    <a:pt x="1200861" y="1743430"/>
                  </a:cubicBezTo>
                  <a:cubicBezTo>
                    <a:pt x="1373947" y="1947642"/>
                    <a:pt x="1509148" y="2086459"/>
                    <a:pt x="1658319" y="2224006"/>
                  </a:cubicBezTo>
                </a:path>
              </a:pathLst>
            </a:custGeom>
            <a:noFill/>
            <a:ln w="190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3" name="Freeform: Shape 22">
              <a:extLst>
                <a:ext uri="{FF2B5EF4-FFF2-40B4-BE49-F238E27FC236}">
                  <a16:creationId xmlns:a16="http://schemas.microsoft.com/office/drawing/2014/main" id="{314EF31B-E6B4-1AAB-F5E6-21B9A87CFD6F}"/>
                </a:ext>
              </a:extLst>
            </p:cNvPr>
            <p:cNvSpPr/>
            <p:nvPr/>
          </p:nvSpPr>
          <p:spPr>
            <a:xfrm flipV="1">
              <a:off x="4270322" y="2685869"/>
              <a:ext cx="883403" cy="1518834"/>
            </a:xfrm>
            <a:custGeom>
              <a:avLst/>
              <a:gdLst>
                <a:gd name="connsiteX0" fmla="*/ 0 w 883403"/>
                <a:gd name="connsiteY0" fmla="*/ 1518834 h 1518834"/>
                <a:gd name="connsiteX1" fmla="*/ 263471 w 883403"/>
                <a:gd name="connsiteY1" fmla="*/ 1038386 h 1518834"/>
                <a:gd name="connsiteX2" fmla="*/ 588935 w 883403"/>
                <a:gd name="connsiteY2" fmla="*/ 449451 h 1518834"/>
                <a:gd name="connsiteX3" fmla="*/ 883403 w 883403"/>
                <a:gd name="connsiteY3" fmla="*/ 0 h 1518834"/>
              </a:gdLst>
              <a:ahLst/>
              <a:cxnLst>
                <a:cxn ang="0">
                  <a:pos x="connsiteX0" y="connsiteY0"/>
                </a:cxn>
                <a:cxn ang="0">
                  <a:pos x="connsiteX1" y="connsiteY1"/>
                </a:cxn>
                <a:cxn ang="0">
                  <a:pos x="connsiteX2" y="connsiteY2"/>
                </a:cxn>
                <a:cxn ang="0">
                  <a:pos x="connsiteX3" y="connsiteY3"/>
                </a:cxn>
              </a:cxnLst>
              <a:rect l="l" t="t" r="r" b="b"/>
              <a:pathLst>
                <a:path w="883403" h="1518834">
                  <a:moveTo>
                    <a:pt x="0" y="1518834"/>
                  </a:moveTo>
                  <a:lnTo>
                    <a:pt x="263471" y="1038386"/>
                  </a:lnTo>
                  <a:cubicBezTo>
                    <a:pt x="361627" y="860155"/>
                    <a:pt x="485613" y="622515"/>
                    <a:pt x="588935" y="449451"/>
                  </a:cubicBezTo>
                  <a:cubicBezTo>
                    <a:pt x="692257" y="276387"/>
                    <a:pt x="787830" y="138193"/>
                    <a:pt x="883403" y="0"/>
                  </a:cubicBezTo>
                </a:path>
              </a:pathLst>
            </a:custGeom>
            <a:noFill/>
            <a:ln w="190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4" name="Freeform: Shape 23">
              <a:extLst>
                <a:ext uri="{FF2B5EF4-FFF2-40B4-BE49-F238E27FC236}">
                  <a16:creationId xmlns:a16="http://schemas.microsoft.com/office/drawing/2014/main" id="{6157F5E6-D02B-E252-D103-753D677B6FE0}"/>
                </a:ext>
              </a:extLst>
            </p:cNvPr>
            <p:cNvSpPr/>
            <p:nvPr/>
          </p:nvSpPr>
          <p:spPr>
            <a:xfrm>
              <a:off x="4293031" y="2084522"/>
              <a:ext cx="883403" cy="1518834"/>
            </a:xfrm>
            <a:custGeom>
              <a:avLst/>
              <a:gdLst>
                <a:gd name="connsiteX0" fmla="*/ 0 w 883403"/>
                <a:gd name="connsiteY0" fmla="*/ 1518834 h 1518834"/>
                <a:gd name="connsiteX1" fmla="*/ 263471 w 883403"/>
                <a:gd name="connsiteY1" fmla="*/ 1038386 h 1518834"/>
                <a:gd name="connsiteX2" fmla="*/ 588935 w 883403"/>
                <a:gd name="connsiteY2" fmla="*/ 449451 h 1518834"/>
                <a:gd name="connsiteX3" fmla="*/ 883403 w 883403"/>
                <a:gd name="connsiteY3" fmla="*/ 0 h 1518834"/>
              </a:gdLst>
              <a:ahLst/>
              <a:cxnLst>
                <a:cxn ang="0">
                  <a:pos x="connsiteX0" y="connsiteY0"/>
                </a:cxn>
                <a:cxn ang="0">
                  <a:pos x="connsiteX1" y="connsiteY1"/>
                </a:cxn>
                <a:cxn ang="0">
                  <a:pos x="connsiteX2" y="connsiteY2"/>
                </a:cxn>
                <a:cxn ang="0">
                  <a:pos x="connsiteX3" y="connsiteY3"/>
                </a:cxn>
              </a:cxnLst>
              <a:rect l="l" t="t" r="r" b="b"/>
              <a:pathLst>
                <a:path w="883403" h="1518834">
                  <a:moveTo>
                    <a:pt x="0" y="1518834"/>
                  </a:moveTo>
                  <a:lnTo>
                    <a:pt x="263471" y="1038386"/>
                  </a:lnTo>
                  <a:cubicBezTo>
                    <a:pt x="361627" y="860155"/>
                    <a:pt x="485613" y="622515"/>
                    <a:pt x="588935" y="449451"/>
                  </a:cubicBezTo>
                  <a:cubicBezTo>
                    <a:pt x="692257" y="276387"/>
                    <a:pt x="787830" y="138193"/>
                    <a:pt x="883403" y="0"/>
                  </a:cubicBezTo>
                </a:path>
              </a:pathLst>
            </a:custGeom>
            <a:noFill/>
            <a:ln w="190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Freeform: Shape 24">
              <a:extLst>
                <a:ext uri="{FF2B5EF4-FFF2-40B4-BE49-F238E27FC236}">
                  <a16:creationId xmlns:a16="http://schemas.microsoft.com/office/drawing/2014/main" id="{D83D4315-ED7B-BFEB-8970-ED460E97DB75}"/>
                </a:ext>
              </a:extLst>
            </p:cNvPr>
            <p:cNvSpPr/>
            <p:nvPr/>
          </p:nvSpPr>
          <p:spPr>
            <a:xfrm>
              <a:off x="5184183" y="2076773"/>
              <a:ext cx="2177512" cy="2665708"/>
            </a:xfrm>
            <a:custGeom>
              <a:avLst/>
              <a:gdLst>
                <a:gd name="connsiteX0" fmla="*/ 0 w 2177512"/>
                <a:gd name="connsiteY0" fmla="*/ 0 h 2665708"/>
                <a:gd name="connsiteX1" fmla="*/ 278970 w 2177512"/>
                <a:gd name="connsiteY1" fmla="*/ 418454 h 2665708"/>
                <a:gd name="connsiteX2" fmla="*/ 805912 w 2177512"/>
                <a:gd name="connsiteY2" fmla="*/ 1100380 h 2665708"/>
                <a:gd name="connsiteX3" fmla="*/ 1394848 w 2177512"/>
                <a:gd name="connsiteY3" fmla="*/ 1813302 h 2665708"/>
                <a:gd name="connsiteX4" fmla="*/ 2177512 w 2177512"/>
                <a:gd name="connsiteY4" fmla="*/ 2665708 h 26657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77512" h="2665708">
                  <a:moveTo>
                    <a:pt x="0" y="0"/>
                  </a:moveTo>
                  <a:cubicBezTo>
                    <a:pt x="72325" y="117528"/>
                    <a:pt x="144651" y="235057"/>
                    <a:pt x="278970" y="418454"/>
                  </a:cubicBezTo>
                  <a:cubicBezTo>
                    <a:pt x="413289" y="601851"/>
                    <a:pt x="619932" y="867905"/>
                    <a:pt x="805912" y="1100380"/>
                  </a:cubicBezTo>
                  <a:cubicBezTo>
                    <a:pt x="991892" y="1332855"/>
                    <a:pt x="1166248" y="1552414"/>
                    <a:pt x="1394848" y="1813302"/>
                  </a:cubicBezTo>
                  <a:cubicBezTo>
                    <a:pt x="1623448" y="2074190"/>
                    <a:pt x="1900480" y="2369949"/>
                    <a:pt x="2177512" y="2665708"/>
                  </a:cubicBezTo>
                </a:path>
              </a:pathLst>
            </a:custGeom>
            <a:noFill/>
            <a:ln w="190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6" name="Freeform: Shape 25">
              <a:extLst>
                <a:ext uri="{FF2B5EF4-FFF2-40B4-BE49-F238E27FC236}">
                  <a16:creationId xmlns:a16="http://schemas.microsoft.com/office/drawing/2014/main" id="{2673E0E3-EB65-1A45-7280-712FC3E1421C}"/>
                </a:ext>
              </a:extLst>
            </p:cNvPr>
            <p:cNvSpPr/>
            <p:nvPr/>
          </p:nvSpPr>
          <p:spPr>
            <a:xfrm>
              <a:off x="5997844" y="1883044"/>
              <a:ext cx="3122909" cy="2991173"/>
            </a:xfrm>
            <a:custGeom>
              <a:avLst/>
              <a:gdLst>
                <a:gd name="connsiteX0" fmla="*/ 0 w 3122909"/>
                <a:gd name="connsiteY0" fmla="*/ 0 h 2991173"/>
                <a:gd name="connsiteX1" fmla="*/ 503695 w 3122909"/>
                <a:gd name="connsiteY1" fmla="*/ 627681 h 2991173"/>
                <a:gd name="connsiteX2" fmla="*/ 1170122 w 3122909"/>
                <a:gd name="connsiteY2" fmla="*/ 1294109 h 2991173"/>
                <a:gd name="connsiteX3" fmla="*/ 3122909 w 3122909"/>
                <a:gd name="connsiteY3" fmla="*/ 2991173 h 2991173"/>
                <a:gd name="connsiteX0" fmla="*/ 0 w 3122909"/>
                <a:gd name="connsiteY0" fmla="*/ 0 h 2991173"/>
                <a:gd name="connsiteX1" fmla="*/ 503695 w 3122909"/>
                <a:gd name="connsiteY1" fmla="*/ 627681 h 2991173"/>
                <a:gd name="connsiteX2" fmla="*/ 1170122 w 3122909"/>
                <a:gd name="connsiteY2" fmla="*/ 1294109 h 2991173"/>
                <a:gd name="connsiteX3" fmla="*/ 3122909 w 3122909"/>
                <a:gd name="connsiteY3" fmla="*/ 2991173 h 2991173"/>
              </a:gdLst>
              <a:ahLst/>
              <a:cxnLst>
                <a:cxn ang="0">
                  <a:pos x="connsiteX0" y="connsiteY0"/>
                </a:cxn>
                <a:cxn ang="0">
                  <a:pos x="connsiteX1" y="connsiteY1"/>
                </a:cxn>
                <a:cxn ang="0">
                  <a:pos x="connsiteX2" y="connsiteY2"/>
                </a:cxn>
                <a:cxn ang="0">
                  <a:pos x="connsiteX3" y="connsiteY3"/>
                </a:cxn>
              </a:cxnLst>
              <a:rect l="l" t="t" r="r" b="b"/>
              <a:pathLst>
                <a:path w="3122909" h="2991173">
                  <a:moveTo>
                    <a:pt x="0" y="0"/>
                  </a:moveTo>
                  <a:cubicBezTo>
                    <a:pt x="154337" y="205998"/>
                    <a:pt x="308675" y="411996"/>
                    <a:pt x="503695" y="627681"/>
                  </a:cubicBezTo>
                  <a:cubicBezTo>
                    <a:pt x="698715" y="843366"/>
                    <a:pt x="733586" y="900194"/>
                    <a:pt x="1170122" y="1294109"/>
                  </a:cubicBezTo>
                  <a:cubicBezTo>
                    <a:pt x="1606658" y="1688024"/>
                    <a:pt x="2752241" y="2681208"/>
                    <a:pt x="3122909" y="2991173"/>
                  </a:cubicBezTo>
                </a:path>
              </a:pathLst>
            </a:custGeom>
            <a:noFill/>
            <a:ln w="190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7" name="Freeform: Shape 26">
              <a:extLst>
                <a:ext uri="{FF2B5EF4-FFF2-40B4-BE49-F238E27FC236}">
                  <a16:creationId xmlns:a16="http://schemas.microsoft.com/office/drawing/2014/main" id="{E2D8F154-4BAD-0FDF-117E-5E9BB34E40F9}"/>
                </a:ext>
              </a:extLst>
            </p:cNvPr>
            <p:cNvSpPr/>
            <p:nvPr/>
          </p:nvSpPr>
          <p:spPr>
            <a:xfrm flipV="1">
              <a:off x="2827175" y="4124130"/>
              <a:ext cx="6363477" cy="858589"/>
            </a:xfrm>
            <a:custGeom>
              <a:avLst/>
              <a:gdLst>
                <a:gd name="connsiteX0" fmla="*/ 0 w 6363477"/>
                <a:gd name="connsiteY0" fmla="*/ 0 h 867907"/>
                <a:gd name="connsiteX1" fmla="*/ 251926 w 6363477"/>
                <a:gd name="connsiteY1" fmla="*/ 289249 h 867907"/>
                <a:gd name="connsiteX2" fmla="*/ 830424 w 6363477"/>
                <a:gd name="connsiteY2" fmla="*/ 662473 h 867907"/>
                <a:gd name="connsiteX3" fmla="*/ 1660848 w 6363477"/>
                <a:gd name="connsiteY3" fmla="*/ 867747 h 867907"/>
                <a:gd name="connsiteX4" fmla="*/ 2575248 w 6363477"/>
                <a:gd name="connsiteY4" fmla="*/ 690465 h 867907"/>
                <a:gd name="connsiteX5" fmla="*/ 3732244 w 6363477"/>
                <a:gd name="connsiteY5" fmla="*/ 363894 h 867907"/>
                <a:gd name="connsiteX6" fmla="*/ 5047861 w 6363477"/>
                <a:gd name="connsiteY6" fmla="*/ 158620 h 867907"/>
                <a:gd name="connsiteX7" fmla="*/ 6363477 w 6363477"/>
                <a:gd name="connsiteY7" fmla="*/ 83975 h 867907"/>
                <a:gd name="connsiteX0" fmla="*/ 0 w 6363477"/>
                <a:gd name="connsiteY0" fmla="*/ 0 h 858589"/>
                <a:gd name="connsiteX1" fmla="*/ 251926 w 6363477"/>
                <a:gd name="connsiteY1" fmla="*/ 289249 h 858589"/>
                <a:gd name="connsiteX2" fmla="*/ 830424 w 6363477"/>
                <a:gd name="connsiteY2" fmla="*/ 662473 h 858589"/>
                <a:gd name="connsiteX3" fmla="*/ 1567542 w 6363477"/>
                <a:gd name="connsiteY3" fmla="*/ 858416 h 858589"/>
                <a:gd name="connsiteX4" fmla="*/ 2575248 w 6363477"/>
                <a:gd name="connsiteY4" fmla="*/ 690465 h 858589"/>
                <a:gd name="connsiteX5" fmla="*/ 3732244 w 6363477"/>
                <a:gd name="connsiteY5" fmla="*/ 363894 h 858589"/>
                <a:gd name="connsiteX6" fmla="*/ 5047861 w 6363477"/>
                <a:gd name="connsiteY6" fmla="*/ 158620 h 858589"/>
                <a:gd name="connsiteX7" fmla="*/ 6363477 w 6363477"/>
                <a:gd name="connsiteY7" fmla="*/ 83975 h 858589"/>
                <a:gd name="connsiteX0" fmla="*/ 0 w 6363477"/>
                <a:gd name="connsiteY0" fmla="*/ 0 h 858589"/>
                <a:gd name="connsiteX1" fmla="*/ 251926 w 6363477"/>
                <a:gd name="connsiteY1" fmla="*/ 289249 h 858589"/>
                <a:gd name="connsiteX2" fmla="*/ 830424 w 6363477"/>
                <a:gd name="connsiteY2" fmla="*/ 662473 h 858589"/>
                <a:gd name="connsiteX3" fmla="*/ 1567542 w 6363477"/>
                <a:gd name="connsiteY3" fmla="*/ 858416 h 858589"/>
                <a:gd name="connsiteX4" fmla="*/ 2575248 w 6363477"/>
                <a:gd name="connsiteY4" fmla="*/ 690465 h 858589"/>
                <a:gd name="connsiteX5" fmla="*/ 3732244 w 6363477"/>
                <a:gd name="connsiteY5" fmla="*/ 363894 h 858589"/>
                <a:gd name="connsiteX6" fmla="*/ 5057192 w 6363477"/>
                <a:gd name="connsiteY6" fmla="*/ 158620 h 858589"/>
                <a:gd name="connsiteX7" fmla="*/ 6363477 w 6363477"/>
                <a:gd name="connsiteY7" fmla="*/ 83975 h 858589"/>
                <a:gd name="connsiteX0" fmla="*/ 0 w 6363477"/>
                <a:gd name="connsiteY0" fmla="*/ 0 h 858589"/>
                <a:gd name="connsiteX1" fmla="*/ 251926 w 6363477"/>
                <a:gd name="connsiteY1" fmla="*/ 289249 h 858589"/>
                <a:gd name="connsiteX2" fmla="*/ 802433 w 6363477"/>
                <a:gd name="connsiteY2" fmla="*/ 662473 h 858589"/>
                <a:gd name="connsiteX3" fmla="*/ 1567542 w 6363477"/>
                <a:gd name="connsiteY3" fmla="*/ 858416 h 858589"/>
                <a:gd name="connsiteX4" fmla="*/ 2575248 w 6363477"/>
                <a:gd name="connsiteY4" fmla="*/ 690465 h 858589"/>
                <a:gd name="connsiteX5" fmla="*/ 3732244 w 6363477"/>
                <a:gd name="connsiteY5" fmla="*/ 363894 h 858589"/>
                <a:gd name="connsiteX6" fmla="*/ 5057192 w 6363477"/>
                <a:gd name="connsiteY6" fmla="*/ 158620 h 858589"/>
                <a:gd name="connsiteX7" fmla="*/ 6363477 w 6363477"/>
                <a:gd name="connsiteY7" fmla="*/ 83975 h 858589"/>
                <a:gd name="connsiteX0" fmla="*/ 0 w 6363477"/>
                <a:gd name="connsiteY0" fmla="*/ 0 h 858589"/>
                <a:gd name="connsiteX1" fmla="*/ 251926 w 6363477"/>
                <a:gd name="connsiteY1" fmla="*/ 289249 h 858589"/>
                <a:gd name="connsiteX2" fmla="*/ 802433 w 6363477"/>
                <a:gd name="connsiteY2" fmla="*/ 662473 h 858589"/>
                <a:gd name="connsiteX3" fmla="*/ 1567542 w 6363477"/>
                <a:gd name="connsiteY3" fmla="*/ 858416 h 858589"/>
                <a:gd name="connsiteX4" fmla="*/ 2575248 w 6363477"/>
                <a:gd name="connsiteY4" fmla="*/ 690465 h 858589"/>
                <a:gd name="connsiteX5" fmla="*/ 3732244 w 6363477"/>
                <a:gd name="connsiteY5" fmla="*/ 363894 h 858589"/>
                <a:gd name="connsiteX6" fmla="*/ 5057192 w 6363477"/>
                <a:gd name="connsiteY6" fmla="*/ 158620 h 858589"/>
                <a:gd name="connsiteX7" fmla="*/ 6363477 w 6363477"/>
                <a:gd name="connsiteY7" fmla="*/ 83975 h 8585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363477" h="858589">
                  <a:moveTo>
                    <a:pt x="0" y="0"/>
                  </a:moveTo>
                  <a:cubicBezTo>
                    <a:pt x="56761" y="89418"/>
                    <a:pt x="118187" y="178837"/>
                    <a:pt x="251926" y="289249"/>
                  </a:cubicBezTo>
                  <a:cubicBezTo>
                    <a:pt x="385665" y="399661"/>
                    <a:pt x="583164" y="567612"/>
                    <a:pt x="802433" y="662473"/>
                  </a:cubicBezTo>
                  <a:cubicBezTo>
                    <a:pt x="1021702" y="757334"/>
                    <a:pt x="1272073" y="853751"/>
                    <a:pt x="1567542" y="858416"/>
                  </a:cubicBezTo>
                  <a:cubicBezTo>
                    <a:pt x="1863011" y="863081"/>
                    <a:pt x="2214464" y="772885"/>
                    <a:pt x="2575248" y="690465"/>
                  </a:cubicBezTo>
                  <a:cubicBezTo>
                    <a:pt x="2936032" y="608045"/>
                    <a:pt x="3318587" y="452535"/>
                    <a:pt x="3732244" y="363894"/>
                  </a:cubicBezTo>
                  <a:cubicBezTo>
                    <a:pt x="4145901" y="275253"/>
                    <a:pt x="4618653" y="205273"/>
                    <a:pt x="5057192" y="158620"/>
                  </a:cubicBezTo>
                  <a:cubicBezTo>
                    <a:pt x="5495731" y="111967"/>
                    <a:pt x="5924938" y="97971"/>
                    <a:pt x="6363477" y="83975"/>
                  </a:cubicBezTo>
                </a:path>
              </a:pathLst>
            </a:custGeom>
            <a:noFill/>
            <a:ln w="38100">
              <a:solidFill>
                <a:srgbClr val="D2472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8" name="Straight Connector 27">
              <a:extLst>
                <a:ext uri="{FF2B5EF4-FFF2-40B4-BE49-F238E27FC236}">
                  <a16:creationId xmlns:a16="http://schemas.microsoft.com/office/drawing/2014/main" id="{A9A0AF83-62DE-AF82-28D1-6EAF745CE72C}"/>
                </a:ext>
              </a:extLst>
            </p:cNvPr>
            <p:cNvCxnSpPr/>
            <p:nvPr/>
          </p:nvCxnSpPr>
          <p:spPr>
            <a:xfrm>
              <a:off x="4282751" y="3163078"/>
              <a:ext cx="4702629" cy="0"/>
            </a:xfrm>
            <a:prstGeom prst="line">
              <a:avLst/>
            </a:prstGeom>
            <a:ln w="19050">
              <a:solidFill>
                <a:schemeClr val="tx1"/>
              </a:solidFill>
              <a:prstDash val="lgDash"/>
            </a:ln>
          </p:spPr>
          <p:style>
            <a:lnRef idx="1">
              <a:schemeClr val="accent1"/>
            </a:lnRef>
            <a:fillRef idx="0">
              <a:schemeClr val="accent1"/>
            </a:fillRef>
            <a:effectRef idx="0">
              <a:schemeClr val="accent1"/>
            </a:effectRef>
            <a:fontRef idx="minor">
              <a:schemeClr val="tx1"/>
            </a:fontRef>
          </p:style>
        </p:cxnSp>
        <p:sp>
          <p:nvSpPr>
            <p:cNvPr id="29" name="Oval 28">
              <a:extLst>
                <a:ext uri="{FF2B5EF4-FFF2-40B4-BE49-F238E27FC236}">
                  <a16:creationId xmlns:a16="http://schemas.microsoft.com/office/drawing/2014/main" id="{BB9EAE16-A9CB-5B48-5239-07D6640DD86F}"/>
                </a:ext>
              </a:extLst>
            </p:cNvPr>
            <p:cNvSpPr/>
            <p:nvPr/>
          </p:nvSpPr>
          <p:spPr>
            <a:xfrm>
              <a:off x="4238110" y="2135531"/>
              <a:ext cx="89281" cy="96010"/>
            </a:xfrm>
            <a:prstGeom prst="ellipse">
              <a:avLst/>
            </a:prstGeom>
            <a:solidFill>
              <a:srgbClr val="F83A2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Oval 29">
              <a:extLst>
                <a:ext uri="{FF2B5EF4-FFF2-40B4-BE49-F238E27FC236}">
                  <a16:creationId xmlns:a16="http://schemas.microsoft.com/office/drawing/2014/main" id="{02248C0B-04F8-4AFA-9199-734DD5CCD4D0}"/>
                </a:ext>
              </a:extLst>
            </p:cNvPr>
            <p:cNvSpPr/>
            <p:nvPr/>
          </p:nvSpPr>
          <p:spPr>
            <a:xfrm>
              <a:off x="4238110" y="2646536"/>
              <a:ext cx="89281" cy="96010"/>
            </a:xfrm>
            <a:prstGeom prst="ellipse">
              <a:avLst/>
            </a:prstGeom>
            <a:solidFill>
              <a:srgbClr val="F83A2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Oval 30">
              <a:extLst>
                <a:ext uri="{FF2B5EF4-FFF2-40B4-BE49-F238E27FC236}">
                  <a16:creationId xmlns:a16="http://schemas.microsoft.com/office/drawing/2014/main" id="{31AA562C-689C-F752-E414-CF30E5BC5073}"/>
                </a:ext>
              </a:extLst>
            </p:cNvPr>
            <p:cNvSpPr/>
            <p:nvPr/>
          </p:nvSpPr>
          <p:spPr>
            <a:xfrm>
              <a:off x="4238109" y="3584985"/>
              <a:ext cx="89281" cy="96010"/>
            </a:xfrm>
            <a:prstGeom prst="ellipse">
              <a:avLst/>
            </a:prstGeom>
            <a:solidFill>
              <a:srgbClr val="F83A2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Oval 31">
              <a:extLst>
                <a:ext uri="{FF2B5EF4-FFF2-40B4-BE49-F238E27FC236}">
                  <a16:creationId xmlns:a16="http://schemas.microsoft.com/office/drawing/2014/main" id="{4AF43462-9544-443F-3AF6-B25195BDE533}"/>
                </a:ext>
              </a:extLst>
            </p:cNvPr>
            <p:cNvSpPr/>
            <p:nvPr/>
          </p:nvSpPr>
          <p:spPr>
            <a:xfrm>
              <a:off x="4235318" y="4085533"/>
              <a:ext cx="89281" cy="96010"/>
            </a:xfrm>
            <a:prstGeom prst="ellipse">
              <a:avLst/>
            </a:prstGeom>
            <a:solidFill>
              <a:srgbClr val="F83A2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Oval 32">
              <a:extLst>
                <a:ext uri="{FF2B5EF4-FFF2-40B4-BE49-F238E27FC236}">
                  <a16:creationId xmlns:a16="http://schemas.microsoft.com/office/drawing/2014/main" id="{5109A509-C9C5-6B25-9CCD-1DE386D8CAD4}"/>
                </a:ext>
              </a:extLst>
            </p:cNvPr>
            <p:cNvSpPr/>
            <p:nvPr/>
          </p:nvSpPr>
          <p:spPr>
            <a:xfrm>
              <a:off x="4483498" y="3115073"/>
              <a:ext cx="89281" cy="96010"/>
            </a:xfrm>
            <a:prstGeom prst="ellipse">
              <a:avLst/>
            </a:prstGeom>
            <a:solidFill>
              <a:srgbClr val="0070C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34" name="Oval 33">
              <a:extLst>
                <a:ext uri="{FF2B5EF4-FFF2-40B4-BE49-F238E27FC236}">
                  <a16:creationId xmlns:a16="http://schemas.microsoft.com/office/drawing/2014/main" id="{B4A02E0C-DA2A-63F9-2084-EB216B2D4901}"/>
                </a:ext>
              </a:extLst>
            </p:cNvPr>
            <p:cNvSpPr/>
            <p:nvPr/>
          </p:nvSpPr>
          <p:spPr>
            <a:xfrm>
              <a:off x="4635898" y="2841562"/>
              <a:ext cx="89281" cy="96010"/>
            </a:xfrm>
            <a:prstGeom prst="ellipse">
              <a:avLst/>
            </a:prstGeom>
            <a:solidFill>
              <a:srgbClr val="0070C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35" name="Oval 34">
              <a:extLst>
                <a:ext uri="{FF2B5EF4-FFF2-40B4-BE49-F238E27FC236}">
                  <a16:creationId xmlns:a16="http://schemas.microsoft.com/office/drawing/2014/main" id="{8655FB29-6D38-CEBB-7512-729F1AF2DA89}"/>
                </a:ext>
              </a:extLst>
            </p:cNvPr>
            <p:cNvSpPr/>
            <p:nvPr/>
          </p:nvSpPr>
          <p:spPr>
            <a:xfrm>
              <a:off x="4641843" y="3417110"/>
              <a:ext cx="89281" cy="96010"/>
            </a:xfrm>
            <a:prstGeom prst="ellipse">
              <a:avLst/>
            </a:prstGeom>
            <a:solidFill>
              <a:srgbClr val="0070C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Oval 35">
              <a:extLst>
                <a:ext uri="{FF2B5EF4-FFF2-40B4-BE49-F238E27FC236}">
                  <a16:creationId xmlns:a16="http://schemas.microsoft.com/office/drawing/2014/main" id="{0B422267-E5D4-8E9D-2689-69F7E0A7187E}"/>
                </a:ext>
              </a:extLst>
            </p:cNvPr>
            <p:cNvSpPr/>
            <p:nvPr/>
          </p:nvSpPr>
          <p:spPr>
            <a:xfrm>
              <a:off x="4833118" y="3122693"/>
              <a:ext cx="89281" cy="96010"/>
            </a:xfrm>
            <a:prstGeom prst="ellipse">
              <a:avLst/>
            </a:prstGeom>
            <a:solidFill>
              <a:srgbClr val="0070C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37" name="Oval 36">
              <a:extLst>
                <a:ext uri="{FF2B5EF4-FFF2-40B4-BE49-F238E27FC236}">
                  <a16:creationId xmlns:a16="http://schemas.microsoft.com/office/drawing/2014/main" id="{499D0FC5-0436-9CD7-19AC-2CD4AB0FF654}"/>
                </a:ext>
              </a:extLst>
            </p:cNvPr>
            <p:cNvSpPr/>
            <p:nvPr/>
          </p:nvSpPr>
          <p:spPr>
            <a:xfrm>
              <a:off x="5109376" y="4189292"/>
              <a:ext cx="89281" cy="96010"/>
            </a:xfrm>
            <a:prstGeom prst="ellipse">
              <a:avLst/>
            </a:prstGeom>
            <a:solidFill>
              <a:srgbClr val="F83A2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Oval 37">
              <a:extLst>
                <a:ext uri="{FF2B5EF4-FFF2-40B4-BE49-F238E27FC236}">
                  <a16:creationId xmlns:a16="http://schemas.microsoft.com/office/drawing/2014/main" id="{4D6AAE8E-092D-81A2-CFC0-790B50FBC6F8}"/>
                </a:ext>
              </a:extLst>
            </p:cNvPr>
            <p:cNvSpPr/>
            <p:nvPr/>
          </p:nvSpPr>
          <p:spPr>
            <a:xfrm>
              <a:off x="5109376" y="2031772"/>
              <a:ext cx="89281" cy="96010"/>
            </a:xfrm>
            <a:prstGeom prst="ellipse">
              <a:avLst/>
            </a:prstGeom>
            <a:solidFill>
              <a:srgbClr val="F83A2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Oval 38">
              <a:extLst>
                <a:ext uri="{FF2B5EF4-FFF2-40B4-BE49-F238E27FC236}">
                  <a16:creationId xmlns:a16="http://schemas.microsoft.com/office/drawing/2014/main" id="{D7679141-A511-69FB-61CF-0EE5146C4205}"/>
                </a:ext>
              </a:extLst>
            </p:cNvPr>
            <p:cNvSpPr/>
            <p:nvPr/>
          </p:nvSpPr>
          <p:spPr>
            <a:xfrm>
              <a:off x="5355282" y="3818112"/>
              <a:ext cx="89281" cy="96010"/>
            </a:xfrm>
            <a:prstGeom prst="ellipse">
              <a:avLst/>
            </a:prstGeom>
            <a:solidFill>
              <a:srgbClr val="0070C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40" name="Oval 39">
              <a:extLst>
                <a:ext uri="{FF2B5EF4-FFF2-40B4-BE49-F238E27FC236}">
                  <a16:creationId xmlns:a16="http://schemas.microsoft.com/office/drawing/2014/main" id="{2F59CE31-9085-2C33-5808-D45463F4B71F}"/>
                </a:ext>
              </a:extLst>
            </p:cNvPr>
            <p:cNvSpPr/>
            <p:nvPr/>
          </p:nvSpPr>
          <p:spPr>
            <a:xfrm>
              <a:off x="5904134" y="4396715"/>
              <a:ext cx="89281" cy="96010"/>
            </a:xfrm>
            <a:prstGeom prst="ellipse">
              <a:avLst/>
            </a:prstGeom>
            <a:solidFill>
              <a:srgbClr val="F83A2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Oval 40">
              <a:extLst>
                <a:ext uri="{FF2B5EF4-FFF2-40B4-BE49-F238E27FC236}">
                  <a16:creationId xmlns:a16="http://schemas.microsoft.com/office/drawing/2014/main" id="{734B3528-BD8A-2A9E-57BC-4585060D23E5}"/>
                </a:ext>
              </a:extLst>
            </p:cNvPr>
            <p:cNvSpPr/>
            <p:nvPr/>
          </p:nvSpPr>
          <p:spPr>
            <a:xfrm>
              <a:off x="5370651" y="2387266"/>
              <a:ext cx="89281" cy="96010"/>
            </a:xfrm>
            <a:prstGeom prst="ellipse">
              <a:avLst/>
            </a:prstGeom>
            <a:solidFill>
              <a:srgbClr val="0070C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42" name="Oval 41">
              <a:extLst>
                <a:ext uri="{FF2B5EF4-FFF2-40B4-BE49-F238E27FC236}">
                  <a16:creationId xmlns:a16="http://schemas.microsoft.com/office/drawing/2014/main" id="{7F2EDAEC-499E-3EF4-E85D-9573AFE6604C}"/>
                </a:ext>
              </a:extLst>
            </p:cNvPr>
            <p:cNvSpPr/>
            <p:nvPr/>
          </p:nvSpPr>
          <p:spPr>
            <a:xfrm>
              <a:off x="5927381" y="1811246"/>
              <a:ext cx="89281" cy="96010"/>
            </a:xfrm>
            <a:prstGeom prst="ellipse">
              <a:avLst/>
            </a:prstGeom>
            <a:solidFill>
              <a:srgbClr val="F83A2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Oval 42">
              <a:extLst>
                <a:ext uri="{FF2B5EF4-FFF2-40B4-BE49-F238E27FC236}">
                  <a16:creationId xmlns:a16="http://schemas.microsoft.com/office/drawing/2014/main" id="{01AB7232-5ADE-B4D7-715F-C4555D13D828}"/>
                </a:ext>
              </a:extLst>
            </p:cNvPr>
            <p:cNvSpPr/>
            <p:nvPr/>
          </p:nvSpPr>
          <p:spPr>
            <a:xfrm>
              <a:off x="5915452" y="3112394"/>
              <a:ext cx="89281" cy="96010"/>
            </a:xfrm>
            <a:prstGeom prst="ellipse">
              <a:avLst/>
            </a:prstGeom>
            <a:solidFill>
              <a:srgbClr val="0070C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44" name="Oval 43">
              <a:extLst>
                <a:ext uri="{FF2B5EF4-FFF2-40B4-BE49-F238E27FC236}">
                  <a16:creationId xmlns:a16="http://schemas.microsoft.com/office/drawing/2014/main" id="{5703BB5E-6B09-3E2B-5937-AC633B4B95CB}"/>
                </a:ext>
              </a:extLst>
            </p:cNvPr>
            <p:cNvSpPr/>
            <p:nvPr/>
          </p:nvSpPr>
          <p:spPr>
            <a:xfrm>
              <a:off x="6447302" y="3746871"/>
              <a:ext cx="89281" cy="96010"/>
            </a:xfrm>
            <a:prstGeom prst="ellipse">
              <a:avLst/>
            </a:prstGeom>
            <a:solidFill>
              <a:srgbClr val="0070C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45" name="Oval 44">
              <a:extLst>
                <a:ext uri="{FF2B5EF4-FFF2-40B4-BE49-F238E27FC236}">
                  <a16:creationId xmlns:a16="http://schemas.microsoft.com/office/drawing/2014/main" id="{7D008672-63EE-BD17-7F3D-55FB2B4D4099}"/>
                </a:ext>
              </a:extLst>
            </p:cNvPr>
            <p:cNvSpPr/>
            <p:nvPr/>
          </p:nvSpPr>
          <p:spPr>
            <a:xfrm>
              <a:off x="6455051" y="2445966"/>
              <a:ext cx="89281" cy="96010"/>
            </a:xfrm>
            <a:prstGeom prst="ellipse">
              <a:avLst/>
            </a:prstGeom>
            <a:solidFill>
              <a:srgbClr val="0070C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46" name="Oval 45">
              <a:extLst>
                <a:ext uri="{FF2B5EF4-FFF2-40B4-BE49-F238E27FC236}">
                  <a16:creationId xmlns:a16="http://schemas.microsoft.com/office/drawing/2014/main" id="{132BB986-1B5F-C8B6-663A-600F5562B9A0}"/>
                </a:ext>
              </a:extLst>
            </p:cNvPr>
            <p:cNvSpPr/>
            <p:nvPr/>
          </p:nvSpPr>
          <p:spPr>
            <a:xfrm>
              <a:off x="7304875" y="1521234"/>
              <a:ext cx="89281" cy="96010"/>
            </a:xfrm>
            <a:prstGeom prst="ellipse">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47" name="Oval 46">
              <a:extLst>
                <a:ext uri="{FF2B5EF4-FFF2-40B4-BE49-F238E27FC236}">
                  <a16:creationId xmlns:a16="http://schemas.microsoft.com/office/drawing/2014/main" id="{6F37708C-002E-64F4-2223-38073C6D0E77}"/>
                </a:ext>
              </a:extLst>
            </p:cNvPr>
            <p:cNvSpPr/>
            <p:nvPr/>
          </p:nvSpPr>
          <p:spPr>
            <a:xfrm>
              <a:off x="7099229" y="3111823"/>
              <a:ext cx="89281" cy="96010"/>
            </a:xfrm>
            <a:prstGeom prst="ellipse">
              <a:avLst/>
            </a:prstGeom>
            <a:solidFill>
              <a:srgbClr val="0070C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48" name="Oval 47">
              <a:extLst>
                <a:ext uri="{FF2B5EF4-FFF2-40B4-BE49-F238E27FC236}">
                  <a16:creationId xmlns:a16="http://schemas.microsoft.com/office/drawing/2014/main" id="{4C4E574A-A42B-CF36-8795-839986DF64CB}"/>
                </a:ext>
              </a:extLst>
            </p:cNvPr>
            <p:cNvSpPr/>
            <p:nvPr/>
          </p:nvSpPr>
          <p:spPr>
            <a:xfrm>
              <a:off x="7320115" y="4698075"/>
              <a:ext cx="89281" cy="96010"/>
            </a:xfrm>
            <a:prstGeom prst="ellipse">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Oval 48">
              <a:extLst>
                <a:ext uri="{FF2B5EF4-FFF2-40B4-BE49-F238E27FC236}">
                  <a16:creationId xmlns:a16="http://schemas.microsoft.com/office/drawing/2014/main" id="{B1C8DECB-D20B-4545-8952-6F7D12B6784D}"/>
                </a:ext>
              </a:extLst>
            </p:cNvPr>
            <p:cNvSpPr/>
            <p:nvPr/>
          </p:nvSpPr>
          <p:spPr>
            <a:xfrm>
              <a:off x="9101371" y="1371441"/>
              <a:ext cx="89281" cy="96010"/>
            </a:xfrm>
            <a:prstGeom prst="ellipse">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50" name="Oval 49">
              <a:extLst>
                <a:ext uri="{FF2B5EF4-FFF2-40B4-BE49-F238E27FC236}">
                  <a16:creationId xmlns:a16="http://schemas.microsoft.com/office/drawing/2014/main" id="{42888463-C782-4EC4-CADD-D0367289CCD8}"/>
                </a:ext>
              </a:extLst>
            </p:cNvPr>
            <p:cNvSpPr/>
            <p:nvPr/>
          </p:nvSpPr>
          <p:spPr>
            <a:xfrm>
              <a:off x="9101371" y="4839878"/>
              <a:ext cx="89281" cy="96010"/>
            </a:xfrm>
            <a:prstGeom prst="ellipse">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51" name="Freeform: Shape 50">
              <a:extLst>
                <a:ext uri="{FF2B5EF4-FFF2-40B4-BE49-F238E27FC236}">
                  <a16:creationId xmlns:a16="http://schemas.microsoft.com/office/drawing/2014/main" id="{ADDF71A8-5A9B-CCD2-A6DC-EFE60438F792}"/>
                </a:ext>
              </a:extLst>
            </p:cNvPr>
            <p:cNvSpPr/>
            <p:nvPr/>
          </p:nvSpPr>
          <p:spPr>
            <a:xfrm>
              <a:off x="3921071" y="2138766"/>
              <a:ext cx="372280" cy="2076773"/>
            </a:xfrm>
            <a:custGeom>
              <a:avLst/>
              <a:gdLst>
                <a:gd name="connsiteX0" fmla="*/ 38746 w 372280"/>
                <a:gd name="connsiteY0" fmla="*/ 0 h 2076773"/>
                <a:gd name="connsiteX1" fmla="*/ 263471 w 372280"/>
                <a:gd name="connsiteY1" fmla="*/ 410705 h 2076773"/>
                <a:gd name="connsiteX2" fmla="*/ 371960 w 372280"/>
                <a:gd name="connsiteY2" fmla="*/ 1030637 h 2076773"/>
                <a:gd name="connsiteX3" fmla="*/ 232475 w 372280"/>
                <a:gd name="connsiteY3" fmla="*/ 1666068 h 2076773"/>
                <a:gd name="connsiteX4" fmla="*/ 0 w 372280"/>
                <a:gd name="connsiteY4" fmla="*/ 2076773 h 20767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2280" h="2076773">
                  <a:moveTo>
                    <a:pt x="38746" y="0"/>
                  </a:moveTo>
                  <a:cubicBezTo>
                    <a:pt x="123340" y="119466"/>
                    <a:pt x="207935" y="238932"/>
                    <a:pt x="263471" y="410705"/>
                  </a:cubicBezTo>
                  <a:cubicBezTo>
                    <a:pt x="319007" y="582478"/>
                    <a:pt x="377126" y="821410"/>
                    <a:pt x="371960" y="1030637"/>
                  </a:cubicBezTo>
                  <a:cubicBezTo>
                    <a:pt x="366794" y="1239864"/>
                    <a:pt x="294468" y="1491712"/>
                    <a:pt x="232475" y="1666068"/>
                  </a:cubicBezTo>
                  <a:cubicBezTo>
                    <a:pt x="170482" y="1840424"/>
                    <a:pt x="85241" y="1958598"/>
                    <a:pt x="0" y="2076773"/>
                  </a:cubicBezTo>
                </a:path>
              </a:pathLst>
            </a:custGeom>
            <a:noFill/>
            <a:ln w="28575">
              <a:solidFill>
                <a:srgbClr val="7030A0"/>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Arc 51">
              <a:extLst>
                <a:ext uri="{FF2B5EF4-FFF2-40B4-BE49-F238E27FC236}">
                  <a16:creationId xmlns:a16="http://schemas.microsoft.com/office/drawing/2014/main" id="{2D06762D-FC94-CC28-72CD-347ABB38E3F8}"/>
                </a:ext>
              </a:extLst>
            </p:cNvPr>
            <p:cNvSpPr/>
            <p:nvPr/>
          </p:nvSpPr>
          <p:spPr>
            <a:xfrm>
              <a:off x="6484315" y="1701228"/>
              <a:ext cx="89281" cy="283404"/>
            </a:xfrm>
            <a:prstGeom prst="arc">
              <a:avLst/>
            </a:prstGeom>
            <a:ln w="1270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53" name="Straight Connector 52">
              <a:extLst>
                <a:ext uri="{FF2B5EF4-FFF2-40B4-BE49-F238E27FC236}">
                  <a16:creationId xmlns:a16="http://schemas.microsoft.com/office/drawing/2014/main" id="{884695FA-E93C-B544-AEBF-1EED5C19DD30}"/>
                </a:ext>
              </a:extLst>
            </p:cNvPr>
            <p:cNvCxnSpPr>
              <a:cxnSpLocks/>
            </p:cNvCxnSpPr>
            <p:nvPr/>
          </p:nvCxnSpPr>
          <p:spPr>
            <a:xfrm flipV="1">
              <a:off x="5781934" y="1534318"/>
              <a:ext cx="1211533" cy="358257"/>
            </a:xfrm>
            <a:prstGeom prst="line">
              <a:avLst/>
            </a:prstGeom>
            <a:ln w="19050">
              <a:solidFill>
                <a:schemeClr val="tx1"/>
              </a:solidFill>
              <a:prstDash val="lgDash"/>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54" name="TextBox 53">
                  <a:extLst>
                    <a:ext uri="{FF2B5EF4-FFF2-40B4-BE49-F238E27FC236}">
                      <a16:creationId xmlns:a16="http://schemas.microsoft.com/office/drawing/2014/main" id="{3A1DD689-DAA7-6C49-AAF8-F352C313CBEE}"/>
                    </a:ext>
                  </a:extLst>
                </p:cNvPr>
                <p:cNvSpPr txBox="1"/>
                <p:nvPr/>
              </p:nvSpPr>
              <p:spPr>
                <a:xfrm>
                  <a:off x="3963746" y="1832020"/>
                  <a:ext cx="635000" cy="379328"/>
                </a:xfrm>
                <a:prstGeom prst="rect">
                  <a:avLst/>
                </a:prstGeom>
              </p:spPr>
              <p:txBody>
                <a:bodyPr vert="horz" wrap="none" lIns="91440" tIns="45720" rIns="91440" bIns="45720" rtlCol="0">
                  <a:noAutofit/>
                </a:bodyPr>
                <a:lstStyle/>
                <a:p>
                  <a:pPr marL="0" indent="0" algn="l">
                    <a:lnSpc>
                      <a:spcPts val="1800"/>
                    </a:lnSpc>
                    <a:spcAft>
                      <a:spcPts val="600"/>
                    </a:spcAft>
                    <a:buNone/>
                  </a:pPr>
                  <a14:m>
                    <m:oMathPara xmlns:m="http://schemas.openxmlformats.org/officeDocument/2006/math">
                      <m:oMathParaPr>
                        <m:jc m:val="centerGroup"/>
                      </m:oMathParaPr>
                      <m:oMath xmlns:m="http://schemas.openxmlformats.org/officeDocument/2006/math">
                        <m:r>
                          <a:rPr lang="en-US" sz="1200" b="0" i="1" smtClean="0">
                            <a:solidFill>
                              <a:prstClr val="black">
                                <a:lumMod val="75000"/>
                                <a:lumOff val="25000"/>
                              </a:prstClr>
                            </a:solidFill>
                            <a:latin typeface="Cambria Math" panose="02040503050406030204" pitchFamily="18" charset="0"/>
                            <a:cs typeface="Segoe UI" panose="020B0502040204020203" pitchFamily="34" charset="0"/>
                          </a:rPr>
                          <m:t>1</m:t>
                        </m:r>
                      </m:oMath>
                    </m:oMathPara>
                  </a14:m>
                  <a:endParaRPr lang="en-US" sz="1200" dirty="0">
                    <a:solidFill>
                      <a:prstClr val="black">
                        <a:lumMod val="75000"/>
                        <a:lumOff val="25000"/>
                      </a:prstClr>
                    </a:solidFill>
                    <a:latin typeface="Segoe UI" panose="020B0502040204020203" pitchFamily="34" charset="0"/>
                    <a:cs typeface="Segoe UI" panose="020B0502040204020203" pitchFamily="34" charset="0"/>
                  </a:endParaRPr>
                </a:p>
              </p:txBody>
            </p:sp>
          </mc:Choice>
          <mc:Fallback xmlns="">
            <p:sp>
              <p:nvSpPr>
                <p:cNvPr id="52" name="TextBox 51">
                  <a:extLst>
                    <a:ext uri="{FF2B5EF4-FFF2-40B4-BE49-F238E27FC236}">
                      <a16:creationId xmlns:a16="http://schemas.microsoft.com/office/drawing/2014/main" id="{5F87838B-C07F-4793-9C44-9D25C91FB4FF}"/>
                    </a:ext>
                  </a:extLst>
                </p:cNvPr>
                <p:cNvSpPr txBox="1">
                  <a:spLocks noRot="1" noChangeAspect="1" noMove="1" noResize="1" noEditPoints="1" noAdjustHandles="1" noChangeArrowheads="1" noChangeShapeType="1" noTextEdit="1"/>
                </p:cNvSpPr>
                <p:nvPr/>
              </p:nvSpPr>
              <p:spPr>
                <a:xfrm>
                  <a:off x="3963746" y="1832020"/>
                  <a:ext cx="635000" cy="379328"/>
                </a:xfrm>
                <a:prstGeom prst="rect">
                  <a:avLst/>
                </a:prstGeom>
                <a:blipFill>
                  <a:blip r:embed="rId11"/>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55" name="TextBox 54">
                  <a:extLst>
                    <a:ext uri="{FF2B5EF4-FFF2-40B4-BE49-F238E27FC236}">
                      <a16:creationId xmlns:a16="http://schemas.microsoft.com/office/drawing/2014/main" id="{BB024A12-42FF-30BE-80B1-7A2C4D82A2FA}"/>
                    </a:ext>
                  </a:extLst>
                </p:cNvPr>
                <p:cNvSpPr txBox="1"/>
                <p:nvPr/>
              </p:nvSpPr>
              <p:spPr>
                <a:xfrm>
                  <a:off x="3941147" y="2544206"/>
                  <a:ext cx="374483" cy="379328"/>
                </a:xfrm>
                <a:prstGeom prst="rect">
                  <a:avLst/>
                </a:prstGeom>
              </p:spPr>
              <p:txBody>
                <a:bodyPr vert="horz" wrap="none" lIns="91440" tIns="45720" rIns="91440" bIns="45720" rtlCol="0">
                  <a:noAutofit/>
                </a:bodyPr>
                <a:lstStyle/>
                <a:p>
                  <a:pPr marL="0" indent="0" algn="l">
                    <a:lnSpc>
                      <a:spcPts val="1800"/>
                    </a:lnSpc>
                    <a:spcAft>
                      <a:spcPts val="600"/>
                    </a:spcAft>
                    <a:buNone/>
                  </a:pPr>
                  <a14:m>
                    <m:oMathPara xmlns:m="http://schemas.openxmlformats.org/officeDocument/2006/math">
                      <m:oMathParaPr>
                        <m:jc m:val="centerGroup"/>
                      </m:oMathParaPr>
                      <m:oMath xmlns:m="http://schemas.openxmlformats.org/officeDocument/2006/math">
                        <m:r>
                          <a:rPr lang="en-US" sz="1200" b="0" i="1" smtClean="0">
                            <a:solidFill>
                              <a:prstClr val="black">
                                <a:lumMod val="75000"/>
                                <a:lumOff val="25000"/>
                              </a:prstClr>
                            </a:solidFill>
                            <a:latin typeface="Cambria Math" panose="02040503050406030204" pitchFamily="18" charset="0"/>
                            <a:cs typeface="Segoe UI" panose="020B0502040204020203" pitchFamily="34" charset="0"/>
                          </a:rPr>
                          <m:t>2</m:t>
                        </m:r>
                      </m:oMath>
                    </m:oMathPara>
                  </a14:m>
                  <a:endParaRPr lang="en-US" sz="1200" dirty="0">
                    <a:solidFill>
                      <a:prstClr val="black">
                        <a:lumMod val="75000"/>
                        <a:lumOff val="25000"/>
                      </a:prstClr>
                    </a:solidFill>
                    <a:latin typeface="Segoe UI" panose="020B0502040204020203" pitchFamily="34" charset="0"/>
                    <a:cs typeface="Segoe UI" panose="020B0502040204020203" pitchFamily="34" charset="0"/>
                  </a:endParaRPr>
                </a:p>
              </p:txBody>
            </p:sp>
          </mc:Choice>
          <mc:Fallback xmlns="">
            <p:sp>
              <p:nvSpPr>
                <p:cNvPr id="53" name="TextBox 52">
                  <a:extLst>
                    <a:ext uri="{FF2B5EF4-FFF2-40B4-BE49-F238E27FC236}">
                      <a16:creationId xmlns:a16="http://schemas.microsoft.com/office/drawing/2014/main" id="{4F3EAE54-4F5C-4EDB-B679-A7503F289ACD}"/>
                    </a:ext>
                  </a:extLst>
                </p:cNvPr>
                <p:cNvSpPr txBox="1">
                  <a:spLocks noRot="1" noChangeAspect="1" noMove="1" noResize="1" noEditPoints="1" noAdjustHandles="1" noChangeArrowheads="1" noChangeShapeType="1" noTextEdit="1"/>
                </p:cNvSpPr>
                <p:nvPr/>
              </p:nvSpPr>
              <p:spPr>
                <a:xfrm>
                  <a:off x="3941147" y="2544206"/>
                  <a:ext cx="374483" cy="379328"/>
                </a:xfrm>
                <a:prstGeom prst="rect">
                  <a:avLst/>
                </a:prstGeom>
                <a:blipFill>
                  <a:blip r:embed="rId12"/>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56" name="TextBox 55">
                  <a:extLst>
                    <a:ext uri="{FF2B5EF4-FFF2-40B4-BE49-F238E27FC236}">
                      <a16:creationId xmlns:a16="http://schemas.microsoft.com/office/drawing/2014/main" id="{8914A983-E88D-4D99-B382-5DCB013399CB}"/>
                    </a:ext>
                  </a:extLst>
                </p:cNvPr>
                <p:cNvSpPr txBox="1"/>
                <p:nvPr/>
              </p:nvSpPr>
              <p:spPr>
                <a:xfrm>
                  <a:off x="4949240" y="1717158"/>
                  <a:ext cx="374483" cy="379328"/>
                </a:xfrm>
                <a:prstGeom prst="rect">
                  <a:avLst/>
                </a:prstGeom>
              </p:spPr>
              <p:txBody>
                <a:bodyPr vert="horz" wrap="none" lIns="91440" tIns="45720" rIns="91440" bIns="45720" rtlCol="0">
                  <a:noAutofit/>
                </a:bodyPr>
                <a:lstStyle/>
                <a:p>
                  <a:pPr marL="0" indent="0" algn="l">
                    <a:lnSpc>
                      <a:spcPts val="1800"/>
                    </a:lnSpc>
                    <a:spcAft>
                      <a:spcPts val="600"/>
                    </a:spcAft>
                    <a:buNone/>
                  </a:pPr>
                  <a14:m>
                    <m:oMathPara xmlns:m="http://schemas.openxmlformats.org/officeDocument/2006/math">
                      <m:oMathParaPr>
                        <m:jc m:val="centerGroup"/>
                      </m:oMathParaPr>
                      <m:oMath xmlns:m="http://schemas.openxmlformats.org/officeDocument/2006/math">
                        <m:r>
                          <a:rPr lang="en-US" sz="1200" b="0" i="1" smtClean="0">
                            <a:solidFill>
                              <a:prstClr val="black">
                                <a:lumMod val="75000"/>
                                <a:lumOff val="25000"/>
                              </a:prstClr>
                            </a:solidFill>
                            <a:latin typeface="Cambria Math" panose="02040503050406030204" pitchFamily="18" charset="0"/>
                            <a:cs typeface="Segoe UI" panose="020B0502040204020203" pitchFamily="34" charset="0"/>
                          </a:rPr>
                          <m:t>5</m:t>
                        </m:r>
                      </m:oMath>
                    </m:oMathPara>
                  </a14:m>
                  <a:endParaRPr lang="en-US" sz="1200" dirty="0">
                    <a:solidFill>
                      <a:prstClr val="black">
                        <a:lumMod val="75000"/>
                        <a:lumOff val="25000"/>
                      </a:prstClr>
                    </a:solidFill>
                    <a:latin typeface="Segoe UI" panose="020B0502040204020203" pitchFamily="34" charset="0"/>
                    <a:cs typeface="Segoe UI" panose="020B0502040204020203" pitchFamily="34" charset="0"/>
                  </a:endParaRPr>
                </a:p>
              </p:txBody>
            </p:sp>
          </mc:Choice>
          <mc:Fallback xmlns="">
            <p:sp>
              <p:nvSpPr>
                <p:cNvPr id="54" name="TextBox 53">
                  <a:extLst>
                    <a:ext uri="{FF2B5EF4-FFF2-40B4-BE49-F238E27FC236}">
                      <a16:creationId xmlns:a16="http://schemas.microsoft.com/office/drawing/2014/main" id="{5B9ACEE5-F633-4DDE-BBCE-BDC290761E98}"/>
                    </a:ext>
                  </a:extLst>
                </p:cNvPr>
                <p:cNvSpPr txBox="1">
                  <a:spLocks noRot="1" noChangeAspect="1" noMove="1" noResize="1" noEditPoints="1" noAdjustHandles="1" noChangeArrowheads="1" noChangeShapeType="1" noTextEdit="1"/>
                </p:cNvSpPr>
                <p:nvPr/>
              </p:nvSpPr>
              <p:spPr>
                <a:xfrm>
                  <a:off x="4949240" y="1717158"/>
                  <a:ext cx="374483" cy="379328"/>
                </a:xfrm>
                <a:prstGeom prst="rect">
                  <a:avLst/>
                </a:prstGeom>
                <a:blipFill>
                  <a:blip r:embed="rId13"/>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57" name="TextBox 56">
                  <a:extLst>
                    <a:ext uri="{FF2B5EF4-FFF2-40B4-BE49-F238E27FC236}">
                      <a16:creationId xmlns:a16="http://schemas.microsoft.com/office/drawing/2014/main" id="{E08562F4-B786-B087-0D6F-6A54EBAECC88}"/>
                    </a:ext>
                  </a:extLst>
                </p:cNvPr>
                <p:cNvSpPr txBox="1"/>
                <p:nvPr/>
              </p:nvSpPr>
              <p:spPr>
                <a:xfrm>
                  <a:off x="4678219" y="2802977"/>
                  <a:ext cx="374483" cy="379328"/>
                </a:xfrm>
                <a:prstGeom prst="rect">
                  <a:avLst/>
                </a:prstGeom>
              </p:spPr>
              <p:txBody>
                <a:bodyPr vert="horz" wrap="none" lIns="91440" tIns="45720" rIns="91440" bIns="45720" rtlCol="0">
                  <a:noAutofit/>
                </a:bodyPr>
                <a:lstStyle/>
                <a:p>
                  <a:pPr marL="0" indent="0" algn="l">
                    <a:lnSpc>
                      <a:spcPts val="1800"/>
                    </a:lnSpc>
                    <a:spcAft>
                      <a:spcPts val="600"/>
                    </a:spcAft>
                    <a:buNone/>
                  </a:pPr>
                  <a14:m>
                    <m:oMathPara xmlns:m="http://schemas.openxmlformats.org/officeDocument/2006/math">
                      <m:oMathParaPr>
                        <m:jc m:val="centerGroup"/>
                      </m:oMathParaPr>
                      <m:oMath xmlns:m="http://schemas.openxmlformats.org/officeDocument/2006/math">
                        <m:r>
                          <a:rPr lang="en-US" sz="1200" b="0" i="1" smtClean="0">
                            <a:solidFill>
                              <a:prstClr val="black">
                                <a:lumMod val="75000"/>
                                <a:lumOff val="25000"/>
                              </a:prstClr>
                            </a:solidFill>
                            <a:latin typeface="Cambria Math" panose="02040503050406030204" pitchFamily="18" charset="0"/>
                            <a:cs typeface="Segoe UI" panose="020B0502040204020203" pitchFamily="34" charset="0"/>
                          </a:rPr>
                          <m:t>6</m:t>
                        </m:r>
                      </m:oMath>
                    </m:oMathPara>
                  </a14:m>
                  <a:endParaRPr lang="en-US" sz="1200" dirty="0">
                    <a:solidFill>
                      <a:prstClr val="black">
                        <a:lumMod val="75000"/>
                        <a:lumOff val="25000"/>
                      </a:prstClr>
                    </a:solidFill>
                    <a:latin typeface="Segoe UI" panose="020B0502040204020203" pitchFamily="34" charset="0"/>
                    <a:cs typeface="Segoe UI" panose="020B0502040204020203" pitchFamily="34" charset="0"/>
                  </a:endParaRPr>
                </a:p>
              </p:txBody>
            </p:sp>
          </mc:Choice>
          <mc:Fallback xmlns="">
            <p:sp>
              <p:nvSpPr>
                <p:cNvPr id="55" name="TextBox 54">
                  <a:extLst>
                    <a:ext uri="{FF2B5EF4-FFF2-40B4-BE49-F238E27FC236}">
                      <a16:creationId xmlns:a16="http://schemas.microsoft.com/office/drawing/2014/main" id="{3A765504-074B-42D5-B35E-26FBE65A6224}"/>
                    </a:ext>
                  </a:extLst>
                </p:cNvPr>
                <p:cNvSpPr txBox="1">
                  <a:spLocks noRot="1" noChangeAspect="1" noMove="1" noResize="1" noEditPoints="1" noAdjustHandles="1" noChangeArrowheads="1" noChangeShapeType="1" noTextEdit="1"/>
                </p:cNvSpPr>
                <p:nvPr/>
              </p:nvSpPr>
              <p:spPr>
                <a:xfrm>
                  <a:off x="4678219" y="2802977"/>
                  <a:ext cx="374483" cy="379328"/>
                </a:xfrm>
                <a:prstGeom prst="rect">
                  <a:avLst/>
                </a:prstGeom>
                <a:blipFill>
                  <a:blip r:embed="rId14"/>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58" name="TextBox 57">
                  <a:extLst>
                    <a:ext uri="{FF2B5EF4-FFF2-40B4-BE49-F238E27FC236}">
                      <a16:creationId xmlns:a16="http://schemas.microsoft.com/office/drawing/2014/main" id="{ACF2FADD-DFCE-DAA6-DCF2-10E195C28099}"/>
                    </a:ext>
                  </a:extLst>
                </p:cNvPr>
                <p:cNvSpPr txBox="1"/>
                <p:nvPr/>
              </p:nvSpPr>
              <p:spPr>
                <a:xfrm>
                  <a:off x="5771760" y="1549419"/>
                  <a:ext cx="374483" cy="379328"/>
                </a:xfrm>
                <a:prstGeom prst="rect">
                  <a:avLst/>
                </a:prstGeom>
              </p:spPr>
              <p:txBody>
                <a:bodyPr vert="horz" wrap="none" lIns="91440" tIns="45720" rIns="91440" bIns="45720" rtlCol="0">
                  <a:noAutofit/>
                </a:bodyPr>
                <a:lstStyle/>
                <a:p>
                  <a:pPr marL="0" indent="0" algn="l">
                    <a:lnSpc>
                      <a:spcPts val="1800"/>
                    </a:lnSpc>
                    <a:spcAft>
                      <a:spcPts val="600"/>
                    </a:spcAft>
                    <a:buNone/>
                  </a:pPr>
                  <a14:m>
                    <m:oMathPara xmlns:m="http://schemas.openxmlformats.org/officeDocument/2006/math">
                      <m:oMathParaPr>
                        <m:jc m:val="centerGroup"/>
                      </m:oMathParaPr>
                      <m:oMath xmlns:m="http://schemas.openxmlformats.org/officeDocument/2006/math">
                        <m:r>
                          <a:rPr lang="en-US" sz="1200" b="0" i="1" smtClean="0">
                            <a:solidFill>
                              <a:prstClr val="black">
                                <a:lumMod val="75000"/>
                                <a:lumOff val="25000"/>
                              </a:prstClr>
                            </a:solidFill>
                            <a:latin typeface="Cambria Math" panose="02040503050406030204" pitchFamily="18" charset="0"/>
                            <a:cs typeface="Segoe UI" panose="020B0502040204020203" pitchFamily="34" charset="0"/>
                          </a:rPr>
                          <m:t>8</m:t>
                        </m:r>
                      </m:oMath>
                    </m:oMathPara>
                  </a14:m>
                  <a:endParaRPr lang="en-US" sz="1200" dirty="0">
                    <a:solidFill>
                      <a:prstClr val="black">
                        <a:lumMod val="75000"/>
                        <a:lumOff val="25000"/>
                      </a:prstClr>
                    </a:solidFill>
                    <a:latin typeface="Segoe UI" panose="020B0502040204020203" pitchFamily="34" charset="0"/>
                    <a:cs typeface="Segoe UI" panose="020B0502040204020203" pitchFamily="34" charset="0"/>
                  </a:endParaRPr>
                </a:p>
              </p:txBody>
            </p:sp>
          </mc:Choice>
          <mc:Fallback xmlns="">
            <p:sp>
              <p:nvSpPr>
                <p:cNvPr id="56" name="TextBox 55">
                  <a:extLst>
                    <a:ext uri="{FF2B5EF4-FFF2-40B4-BE49-F238E27FC236}">
                      <a16:creationId xmlns:a16="http://schemas.microsoft.com/office/drawing/2014/main" id="{BAAD2D70-E61E-4A0C-85A0-F48CB8224C7A}"/>
                    </a:ext>
                  </a:extLst>
                </p:cNvPr>
                <p:cNvSpPr txBox="1">
                  <a:spLocks noRot="1" noChangeAspect="1" noMove="1" noResize="1" noEditPoints="1" noAdjustHandles="1" noChangeArrowheads="1" noChangeShapeType="1" noTextEdit="1"/>
                </p:cNvSpPr>
                <p:nvPr/>
              </p:nvSpPr>
              <p:spPr>
                <a:xfrm>
                  <a:off x="5771760" y="1549419"/>
                  <a:ext cx="374483" cy="379328"/>
                </a:xfrm>
                <a:prstGeom prst="rect">
                  <a:avLst/>
                </a:prstGeom>
                <a:blipFill>
                  <a:blip r:embed="rId15"/>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59" name="TextBox 58">
                  <a:extLst>
                    <a:ext uri="{FF2B5EF4-FFF2-40B4-BE49-F238E27FC236}">
                      <a16:creationId xmlns:a16="http://schemas.microsoft.com/office/drawing/2014/main" id="{74BEBACC-7C1C-26EB-FB29-2C561413E91B}"/>
                    </a:ext>
                  </a:extLst>
                </p:cNvPr>
                <p:cNvSpPr txBox="1"/>
                <p:nvPr/>
              </p:nvSpPr>
              <p:spPr>
                <a:xfrm>
                  <a:off x="5771760" y="2768318"/>
                  <a:ext cx="374483" cy="379328"/>
                </a:xfrm>
                <a:prstGeom prst="rect">
                  <a:avLst/>
                </a:prstGeom>
              </p:spPr>
              <p:txBody>
                <a:bodyPr vert="horz" wrap="none" lIns="91440" tIns="45720" rIns="91440" bIns="45720" rtlCol="0">
                  <a:noAutofit/>
                </a:bodyPr>
                <a:lstStyle/>
                <a:p>
                  <a:pPr marL="0" indent="0" algn="l">
                    <a:lnSpc>
                      <a:spcPts val="1800"/>
                    </a:lnSpc>
                    <a:spcAft>
                      <a:spcPts val="600"/>
                    </a:spcAft>
                    <a:buNone/>
                  </a:pPr>
                  <a14:m>
                    <m:oMathPara xmlns:m="http://schemas.openxmlformats.org/officeDocument/2006/math">
                      <m:oMathParaPr>
                        <m:jc m:val="centerGroup"/>
                      </m:oMathParaPr>
                      <m:oMath xmlns:m="http://schemas.openxmlformats.org/officeDocument/2006/math">
                        <m:r>
                          <a:rPr lang="en-US" sz="1200" b="0" i="1" smtClean="0">
                            <a:solidFill>
                              <a:prstClr val="black">
                                <a:lumMod val="75000"/>
                                <a:lumOff val="25000"/>
                              </a:prstClr>
                            </a:solidFill>
                            <a:latin typeface="Cambria Math" panose="02040503050406030204" pitchFamily="18" charset="0"/>
                            <a:cs typeface="Segoe UI" panose="020B0502040204020203" pitchFamily="34" charset="0"/>
                          </a:rPr>
                          <m:t>10</m:t>
                        </m:r>
                      </m:oMath>
                    </m:oMathPara>
                  </a14:m>
                  <a:endParaRPr lang="en-US" sz="1200" dirty="0">
                    <a:solidFill>
                      <a:prstClr val="black">
                        <a:lumMod val="75000"/>
                        <a:lumOff val="25000"/>
                      </a:prstClr>
                    </a:solidFill>
                    <a:latin typeface="Segoe UI" panose="020B0502040204020203" pitchFamily="34" charset="0"/>
                    <a:cs typeface="Segoe UI" panose="020B0502040204020203" pitchFamily="34" charset="0"/>
                  </a:endParaRPr>
                </a:p>
              </p:txBody>
            </p:sp>
          </mc:Choice>
          <mc:Fallback xmlns="">
            <p:sp>
              <p:nvSpPr>
                <p:cNvPr id="57" name="TextBox 56">
                  <a:extLst>
                    <a:ext uri="{FF2B5EF4-FFF2-40B4-BE49-F238E27FC236}">
                      <a16:creationId xmlns:a16="http://schemas.microsoft.com/office/drawing/2014/main" id="{6F18992B-9EE7-4C34-B821-3CF57CCB3DCB}"/>
                    </a:ext>
                  </a:extLst>
                </p:cNvPr>
                <p:cNvSpPr txBox="1">
                  <a:spLocks noRot="1" noChangeAspect="1" noMove="1" noResize="1" noEditPoints="1" noAdjustHandles="1" noChangeArrowheads="1" noChangeShapeType="1" noTextEdit="1"/>
                </p:cNvSpPr>
                <p:nvPr/>
              </p:nvSpPr>
              <p:spPr>
                <a:xfrm>
                  <a:off x="5771760" y="2768318"/>
                  <a:ext cx="374483" cy="379328"/>
                </a:xfrm>
                <a:prstGeom prst="rect">
                  <a:avLst/>
                </a:prstGeom>
                <a:blipFill>
                  <a:blip r:embed="rId16"/>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60" name="TextBox 59">
                  <a:extLst>
                    <a:ext uri="{FF2B5EF4-FFF2-40B4-BE49-F238E27FC236}">
                      <a16:creationId xmlns:a16="http://schemas.microsoft.com/office/drawing/2014/main" id="{37D0144F-1981-ADE1-AA98-F6E79313BCED}"/>
                    </a:ext>
                  </a:extLst>
                </p:cNvPr>
                <p:cNvSpPr txBox="1"/>
                <p:nvPr/>
              </p:nvSpPr>
              <p:spPr>
                <a:xfrm>
                  <a:off x="6945632" y="2790423"/>
                  <a:ext cx="374483" cy="379328"/>
                </a:xfrm>
                <a:prstGeom prst="rect">
                  <a:avLst/>
                </a:prstGeom>
              </p:spPr>
              <p:txBody>
                <a:bodyPr vert="horz" wrap="none" lIns="91440" tIns="45720" rIns="91440" bIns="45720" rtlCol="0">
                  <a:noAutofit/>
                </a:bodyPr>
                <a:lstStyle/>
                <a:p>
                  <a:pPr marL="0" indent="0" algn="l">
                    <a:lnSpc>
                      <a:spcPts val="1800"/>
                    </a:lnSpc>
                    <a:spcAft>
                      <a:spcPts val="600"/>
                    </a:spcAft>
                    <a:buNone/>
                  </a:pPr>
                  <a14:m>
                    <m:oMathPara xmlns:m="http://schemas.openxmlformats.org/officeDocument/2006/math">
                      <m:oMathParaPr>
                        <m:jc m:val="centerGroup"/>
                      </m:oMathParaPr>
                      <m:oMath xmlns:m="http://schemas.openxmlformats.org/officeDocument/2006/math">
                        <m:r>
                          <a:rPr lang="en-US" sz="1200" b="0" i="1" smtClean="0">
                            <a:solidFill>
                              <a:prstClr val="black">
                                <a:lumMod val="75000"/>
                                <a:lumOff val="25000"/>
                              </a:prstClr>
                            </a:solidFill>
                            <a:latin typeface="Cambria Math" panose="02040503050406030204" pitchFamily="18" charset="0"/>
                            <a:cs typeface="Segoe UI" panose="020B0502040204020203" pitchFamily="34" charset="0"/>
                          </a:rPr>
                          <m:t>11</m:t>
                        </m:r>
                      </m:oMath>
                    </m:oMathPara>
                  </a14:m>
                  <a:endParaRPr lang="en-US" sz="1200" dirty="0">
                    <a:solidFill>
                      <a:prstClr val="black">
                        <a:lumMod val="75000"/>
                        <a:lumOff val="25000"/>
                      </a:prstClr>
                    </a:solidFill>
                    <a:latin typeface="Segoe UI" panose="020B0502040204020203" pitchFamily="34" charset="0"/>
                    <a:cs typeface="Segoe UI" panose="020B0502040204020203" pitchFamily="34" charset="0"/>
                  </a:endParaRPr>
                </a:p>
              </p:txBody>
            </p:sp>
          </mc:Choice>
          <mc:Fallback xmlns="">
            <p:sp>
              <p:nvSpPr>
                <p:cNvPr id="58" name="TextBox 57">
                  <a:extLst>
                    <a:ext uri="{FF2B5EF4-FFF2-40B4-BE49-F238E27FC236}">
                      <a16:creationId xmlns:a16="http://schemas.microsoft.com/office/drawing/2014/main" id="{F811B423-1D3D-4E25-B8B4-2B9E73942D7F}"/>
                    </a:ext>
                  </a:extLst>
                </p:cNvPr>
                <p:cNvSpPr txBox="1">
                  <a:spLocks noRot="1" noChangeAspect="1" noMove="1" noResize="1" noEditPoints="1" noAdjustHandles="1" noChangeArrowheads="1" noChangeShapeType="1" noTextEdit="1"/>
                </p:cNvSpPr>
                <p:nvPr/>
              </p:nvSpPr>
              <p:spPr>
                <a:xfrm>
                  <a:off x="6945632" y="2790423"/>
                  <a:ext cx="374483" cy="379328"/>
                </a:xfrm>
                <a:prstGeom prst="rect">
                  <a:avLst/>
                </a:prstGeom>
                <a:blipFill>
                  <a:blip r:embed="rId17"/>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61" name="TextBox 60">
                  <a:extLst>
                    <a:ext uri="{FF2B5EF4-FFF2-40B4-BE49-F238E27FC236}">
                      <a16:creationId xmlns:a16="http://schemas.microsoft.com/office/drawing/2014/main" id="{DBC72FC9-7657-4848-7CA4-F80E10FCE01D}"/>
                    </a:ext>
                  </a:extLst>
                </p:cNvPr>
                <p:cNvSpPr txBox="1"/>
                <p:nvPr/>
              </p:nvSpPr>
              <p:spPr>
                <a:xfrm>
                  <a:off x="5740139" y="4464650"/>
                  <a:ext cx="374483" cy="379328"/>
                </a:xfrm>
                <a:prstGeom prst="rect">
                  <a:avLst/>
                </a:prstGeom>
              </p:spPr>
              <p:txBody>
                <a:bodyPr vert="horz" wrap="none" lIns="91440" tIns="45720" rIns="91440" bIns="45720" rtlCol="0">
                  <a:noAutofit/>
                </a:bodyPr>
                <a:lstStyle/>
                <a:p>
                  <a:pPr marL="0" indent="0" algn="l">
                    <a:lnSpc>
                      <a:spcPts val="1800"/>
                    </a:lnSpc>
                    <a:spcAft>
                      <a:spcPts val="600"/>
                    </a:spcAft>
                    <a:buNone/>
                  </a:pPr>
                  <a14:m>
                    <m:oMathPara xmlns:m="http://schemas.openxmlformats.org/officeDocument/2006/math">
                      <m:oMathParaPr>
                        <m:jc m:val="centerGroup"/>
                      </m:oMathParaPr>
                      <m:oMath xmlns:m="http://schemas.openxmlformats.org/officeDocument/2006/math">
                        <m:r>
                          <a:rPr lang="en-US" sz="1200" b="0" i="1" smtClean="0">
                            <a:solidFill>
                              <a:prstClr val="black">
                                <a:lumMod val="75000"/>
                                <a:lumOff val="25000"/>
                              </a:prstClr>
                            </a:solidFill>
                            <a:latin typeface="Cambria Math" panose="02040503050406030204" pitchFamily="18" charset="0"/>
                            <a:cs typeface="Segoe UI" panose="020B0502040204020203" pitchFamily="34" charset="0"/>
                          </a:rPr>
                          <m:t>8′</m:t>
                        </m:r>
                      </m:oMath>
                    </m:oMathPara>
                  </a14:m>
                  <a:endParaRPr lang="en-US" sz="1200" dirty="0">
                    <a:solidFill>
                      <a:prstClr val="black">
                        <a:lumMod val="75000"/>
                        <a:lumOff val="25000"/>
                      </a:prstClr>
                    </a:solidFill>
                    <a:latin typeface="Segoe UI" panose="020B0502040204020203" pitchFamily="34" charset="0"/>
                    <a:cs typeface="Segoe UI" panose="020B0502040204020203" pitchFamily="34" charset="0"/>
                  </a:endParaRPr>
                </a:p>
              </p:txBody>
            </p:sp>
          </mc:Choice>
          <mc:Fallback xmlns="">
            <p:sp>
              <p:nvSpPr>
                <p:cNvPr id="59" name="TextBox 58">
                  <a:extLst>
                    <a:ext uri="{FF2B5EF4-FFF2-40B4-BE49-F238E27FC236}">
                      <a16:creationId xmlns:a16="http://schemas.microsoft.com/office/drawing/2014/main" id="{63F2230B-1F3C-4821-A9EC-A0DA0D4E00DD}"/>
                    </a:ext>
                  </a:extLst>
                </p:cNvPr>
                <p:cNvSpPr txBox="1">
                  <a:spLocks noRot="1" noChangeAspect="1" noMove="1" noResize="1" noEditPoints="1" noAdjustHandles="1" noChangeArrowheads="1" noChangeShapeType="1" noTextEdit="1"/>
                </p:cNvSpPr>
                <p:nvPr/>
              </p:nvSpPr>
              <p:spPr>
                <a:xfrm>
                  <a:off x="5740139" y="4464650"/>
                  <a:ext cx="374483" cy="379328"/>
                </a:xfrm>
                <a:prstGeom prst="rect">
                  <a:avLst/>
                </a:prstGeom>
                <a:blipFill>
                  <a:blip r:embed="rId18"/>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62" name="TextBox 61">
                  <a:extLst>
                    <a:ext uri="{FF2B5EF4-FFF2-40B4-BE49-F238E27FC236}">
                      <a16:creationId xmlns:a16="http://schemas.microsoft.com/office/drawing/2014/main" id="{5D370346-F7FD-CC70-B32A-C6033D221ED8}"/>
                    </a:ext>
                  </a:extLst>
                </p:cNvPr>
                <p:cNvSpPr txBox="1"/>
                <p:nvPr/>
              </p:nvSpPr>
              <p:spPr>
                <a:xfrm>
                  <a:off x="4966483" y="4254029"/>
                  <a:ext cx="374483" cy="379328"/>
                </a:xfrm>
                <a:prstGeom prst="rect">
                  <a:avLst/>
                </a:prstGeom>
              </p:spPr>
              <p:txBody>
                <a:bodyPr vert="horz" wrap="none" lIns="91440" tIns="45720" rIns="91440" bIns="45720" rtlCol="0">
                  <a:noAutofit/>
                </a:bodyPr>
                <a:lstStyle/>
                <a:p>
                  <a:pPr marL="0" indent="0" algn="l">
                    <a:lnSpc>
                      <a:spcPts val="1800"/>
                    </a:lnSpc>
                    <a:spcAft>
                      <a:spcPts val="600"/>
                    </a:spcAft>
                    <a:buNone/>
                  </a:pPr>
                  <a14:m>
                    <m:oMathPara xmlns:m="http://schemas.openxmlformats.org/officeDocument/2006/math">
                      <m:oMathParaPr>
                        <m:jc m:val="centerGroup"/>
                      </m:oMathParaPr>
                      <m:oMath xmlns:m="http://schemas.openxmlformats.org/officeDocument/2006/math">
                        <m:r>
                          <a:rPr lang="en-US" sz="1200" b="0" i="1" smtClean="0">
                            <a:solidFill>
                              <a:prstClr val="black">
                                <a:lumMod val="75000"/>
                                <a:lumOff val="25000"/>
                              </a:prstClr>
                            </a:solidFill>
                            <a:latin typeface="Cambria Math" panose="02040503050406030204" pitchFamily="18" charset="0"/>
                            <a:cs typeface="Segoe UI" panose="020B0502040204020203" pitchFamily="34" charset="0"/>
                          </a:rPr>
                          <m:t>5′</m:t>
                        </m:r>
                      </m:oMath>
                    </m:oMathPara>
                  </a14:m>
                  <a:endParaRPr lang="en-US" sz="1200" dirty="0">
                    <a:solidFill>
                      <a:prstClr val="black">
                        <a:lumMod val="75000"/>
                        <a:lumOff val="25000"/>
                      </a:prstClr>
                    </a:solidFill>
                    <a:latin typeface="Segoe UI" panose="020B0502040204020203" pitchFamily="34" charset="0"/>
                    <a:cs typeface="Segoe UI" panose="020B0502040204020203" pitchFamily="34" charset="0"/>
                  </a:endParaRPr>
                </a:p>
              </p:txBody>
            </p:sp>
          </mc:Choice>
          <mc:Fallback xmlns="">
            <p:sp>
              <p:nvSpPr>
                <p:cNvPr id="60" name="TextBox 59">
                  <a:extLst>
                    <a:ext uri="{FF2B5EF4-FFF2-40B4-BE49-F238E27FC236}">
                      <a16:creationId xmlns:a16="http://schemas.microsoft.com/office/drawing/2014/main" id="{DF0FB77E-1FF8-4D4B-B400-91148D98A897}"/>
                    </a:ext>
                  </a:extLst>
                </p:cNvPr>
                <p:cNvSpPr txBox="1">
                  <a:spLocks noRot="1" noChangeAspect="1" noMove="1" noResize="1" noEditPoints="1" noAdjustHandles="1" noChangeArrowheads="1" noChangeShapeType="1" noTextEdit="1"/>
                </p:cNvSpPr>
                <p:nvPr/>
              </p:nvSpPr>
              <p:spPr>
                <a:xfrm>
                  <a:off x="4966483" y="4254029"/>
                  <a:ext cx="374483" cy="379328"/>
                </a:xfrm>
                <a:prstGeom prst="rect">
                  <a:avLst/>
                </a:prstGeom>
                <a:blipFill>
                  <a:blip r:embed="rId19"/>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63" name="TextBox 62">
                  <a:extLst>
                    <a:ext uri="{FF2B5EF4-FFF2-40B4-BE49-F238E27FC236}">
                      <a16:creationId xmlns:a16="http://schemas.microsoft.com/office/drawing/2014/main" id="{6B272DFC-3919-7AEA-63CD-60A872FDAEBC}"/>
                    </a:ext>
                  </a:extLst>
                </p:cNvPr>
                <p:cNvSpPr txBox="1"/>
                <p:nvPr/>
              </p:nvSpPr>
              <p:spPr>
                <a:xfrm>
                  <a:off x="4110616" y="4143790"/>
                  <a:ext cx="374483" cy="379328"/>
                </a:xfrm>
                <a:prstGeom prst="rect">
                  <a:avLst/>
                </a:prstGeom>
              </p:spPr>
              <p:txBody>
                <a:bodyPr vert="horz" wrap="none" lIns="91440" tIns="45720" rIns="91440" bIns="45720" rtlCol="0">
                  <a:noAutofit/>
                </a:bodyPr>
                <a:lstStyle/>
                <a:p>
                  <a:pPr marL="0" indent="0" algn="l">
                    <a:lnSpc>
                      <a:spcPts val="1800"/>
                    </a:lnSpc>
                    <a:spcAft>
                      <a:spcPts val="600"/>
                    </a:spcAft>
                    <a:buNone/>
                  </a:pPr>
                  <a14:m>
                    <m:oMathPara xmlns:m="http://schemas.openxmlformats.org/officeDocument/2006/math">
                      <m:oMathParaPr>
                        <m:jc m:val="centerGroup"/>
                      </m:oMathParaPr>
                      <m:oMath xmlns:m="http://schemas.openxmlformats.org/officeDocument/2006/math">
                        <m:r>
                          <a:rPr lang="en-US" sz="1200" b="0" i="1" smtClean="0">
                            <a:solidFill>
                              <a:prstClr val="black">
                                <a:lumMod val="75000"/>
                                <a:lumOff val="25000"/>
                              </a:prstClr>
                            </a:solidFill>
                            <a:latin typeface="Cambria Math" panose="02040503050406030204" pitchFamily="18" charset="0"/>
                            <a:cs typeface="Segoe UI" panose="020B0502040204020203" pitchFamily="34" charset="0"/>
                          </a:rPr>
                          <m:t>1′</m:t>
                        </m:r>
                      </m:oMath>
                    </m:oMathPara>
                  </a14:m>
                  <a:endParaRPr lang="en-US" sz="1200" dirty="0">
                    <a:solidFill>
                      <a:prstClr val="black">
                        <a:lumMod val="75000"/>
                        <a:lumOff val="25000"/>
                      </a:prstClr>
                    </a:solidFill>
                    <a:latin typeface="Segoe UI" panose="020B0502040204020203" pitchFamily="34" charset="0"/>
                    <a:cs typeface="Segoe UI" panose="020B0502040204020203" pitchFamily="34" charset="0"/>
                  </a:endParaRPr>
                </a:p>
              </p:txBody>
            </p:sp>
          </mc:Choice>
          <mc:Fallback xmlns="">
            <p:sp>
              <p:nvSpPr>
                <p:cNvPr id="61" name="TextBox 60">
                  <a:extLst>
                    <a:ext uri="{FF2B5EF4-FFF2-40B4-BE49-F238E27FC236}">
                      <a16:creationId xmlns:a16="http://schemas.microsoft.com/office/drawing/2014/main" id="{0B07D256-E421-4E88-8094-76B338A14863}"/>
                    </a:ext>
                  </a:extLst>
                </p:cNvPr>
                <p:cNvSpPr txBox="1">
                  <a:spLocks noRot="1" noChangeAspect="1" noMove="1" noResize="1" noEditPoints="1" noAdjustHandles="1" noChangeArrowheads="1" noChangeShapeType="1" noTextEdit="1"/>
                </p:cNvSpPr>
                <p:nvPr/>
              </p:nvSpPr>
              <p:spPr>
                <a:xfrm>
                  <a:off x="4110616" y="4143790"/>
                  <a:ext cx="374483" cy="379328"/>
                </a:xfrm>
                <a:prstGeom prst="rect">
                  <a:avLst/>
                </a:prstGeom>
                <a:blipFill>
                  <a:blip r:embed="rId20"/>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64" name="TextBox 63">
                  <a:extLst>
                    <a:ext uri="{FF2B5EF4-FFF2-40B4-BE49-F238E27FC236}">
                      <a16:creationId xmlns:a16="http://schemas.microsoft.com/office/drawing/2014/main" id="{2CBD33CB-F901-64F0-D1BC-24D33520821B}"/>
                    </a:ext>
                  </a:extLst>
                </p:cNvPr>
                <p:cNvSpPr txBox="1"/>
                <p:nvPr/>
              </p:nvSpPr>
              <p:spPr>
                <a:xfrm>
                  <a:off x="3924236" y="3459588"/>
                  <a:ext cx="374483" cy="379328"/>
                </a:xfrm>
                <a:prstGeom prst="rect">
                  <a:avLst/>
                </a:prstGeom>
              </p:spPr>
              <p:txBody>
                <a:bodyPr vert="horz" wrap="none" lIns="91440" tIns="45720" rIns="91440" bIns="45720" rtlCol="0">
                  <a:noAutofit/>
                </a:bodyPr>
                <a:lstStyle/>
                <a:p>
                  <a:pPr marL="0" indent="0" algn="l">
                    <a:lnSpc>
                      <a:spcPts val="1800"/>
                    </a:lnSpc>
                    <a:spcAft>
                      <a:spcPts val="600"/>
                    </a:spcAft>
                    <a:buNone/>
                  </a:pPr>
                  <a14:m>
                    <m:oMathPara xmlns:m="http://schemas.openxmlformats.org/officeDocument/2006/math">
                      <m:oMathParaPr>
                        <m:jc m:val="centerGroup"/>
                      </m:oMathParaPr>
                      <m:oMath xmlns:m="http://schemas.openxmlformats.org/officeDocument/2006/math">
                        <m:r>
                          <a:rPr lang="en-US" sz="1200" b="0" i="1" smtClean="0">
                            <a:solidFill>
                              <a:prstClr val="black">
                                <a:lumMod val="75000"/>
                                <a:lumOff val="25000"/>
                              </a:prstClr>
                            </a:solidFill>
                            <a:latin typeface="Cambria Math" panose="02040503050406030204" pitchFamily="18" charset="0"/>
                            <a:cs typeface="Segoe UI" panose="020B0502040204020203" pitchFamily="34" charset="0"/>
                          </a:rPr>
                          <m:t>2′</m:t>
                        </m:r>
                      </m:oMath>
                    </m:oMathPara>
                  </a14:m>
                  <a:endParaRPr lang="en-US" sz="1200" dirty="0">
                    <a:solidFill>
                      <a:prstClr val="black">
                        <a:lumMod val="75000"/>
                        <a:lumOff val="25000"/>
                      </a:prstClr>
                    </a:solidFill>
                    <a:latin typeface="Segoe UI" panose="020B0502040204020203" pitchFamily="34" charset="0"/>
                    <a:cs typeface="Segoe UI" panose="020B0502040204020203" pitchFamily="34" charset="0"/>
                  </a:endParaRPr>
                </a:p>
              </p:txBody>
            </p:sp>
          </mc:Choice>
          <mc:Fallback xmlns="">
            <p:sp>
              <p:nvSpPr>
                <p:cNvPr id="62" name="TextBox 61">
                  <a:extLst>
                    <a:ext uri="{FF2B5EF4-FFF2-40B4-BE49-F238E27FC236}">
                      <a16:creationId xmlns:a16="http://schemas.microsoft.com/office/drawing/2014/main" id="{901C95DB-84E6-46C3-8145-ECB4835C5DEC}"/>
                    </a:ext>
                  </a:extLst>
                </p:cNvPr>
                <p:cNvSpPr txBox="1">
                  <a:spLocks noRot="1" noChangeAspect="1" noMove="1" noResize="1" noEditPoints="1" noAdjustHandles="1" noChangeArrowheads="1" noChangeShapeType="1" noTextEdit="1"/>
                </p:cNvSpPr>
                <p:nvPr/>
              </p:nvSpPr>
              <p:spPr>
                <a:xfrm>
                  <a:off x="3924236" y="3459588"/>
                  <a:ext cx="374483" cy="379328"/>
                </a:xfrm>
                <a:prstGeom prst="rect">
                  <a:avLst/>
                </a:prstGeom>
                <a:blipFill>
                  <a:blip r:embed="rId21"/>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65" name="TextBox 64">
                  <a:extLst>
                    <a:ext uri="{FF2B5EF4-FFF2-40B4-BE49-F238E27FC236}">
                      <a16:creationId xmlns:a16="http://schemas.microsoft.com/office/drawing/2014/main" id="{11BB7D93-33B6-3EEE-E589-C0433F1F7A59}"/>
                    </a:ext>
                  </a:extLst>
                </p:cNvPr>
                <p:cNvSpPr txBox="1"/>
                <p:nvPr/>
              </p:nvSpPr>
              <p:spPr>
                <a:xfrm rot="20571342">
                  <a:off x="6016874" y="1381337"/>
                  <a:ext cx="945951" cy="379328"/>
                </a:xfrm>
                <a:prstGeom prst="rect">
                  <a:avLst/>
                </a:prstGeom>
              </p:spPr>
              <p:txBody>
                <a:bodyPr vert="horz" wrap="none" lIns="91440" tIns="45720" rIns="91440" bIns="45720" rtlCol="0">
                  <a:noAutofit/>
                </a:bodyPr>
                <a:lstStyle/>
                <a:p>
                  <a:pPr marL="0" indent="0" algn="l">
                    <a:lnSpc>
                      <a:spcPts val="1800"/>
                    </a:lnSpc>
                    <a:spcAft>
                      <a:spcPts val="600"/>
                    </a:spcAft>
                    <a:buNone/>
                  </a:pPr>
                  <a14:m>
                    <m:oMathPara xmlns:m="http://schemas.openxmlformats.org/officeDocument/2006/math">
                      <m:oMathParaPr>
                        <m:jc m:val="centerGroup"/>
                      </m:oMathParaPr>
                      <m:oMath xmlns:m="http://schemas.openxmlformats.org/officeDocument/2006/math">
                        <m:sSub>
                          <m:sSubPr>
                            <m:ctrlPr>
                              <a:rPr lang="en-US" sz="1600" b="0" i="1" smtClean="0">
                                <a:solidFill>
                                  <a:schemeClr val="tx1"/>
                                </a:solidFill>
                                <a:latin typeface="Cambria Math" panose="02040503050406030204" pitchFamily="18" charset="0"/>
                                <a:cs typeface="Segoe UI" panose="020B0502040204020203" pitchFamily="34" charset="0"/>
                              </a:rPr>
                            </m:ctrlPr>
                          </m:sSubPr>
                          <m:e>
                            <m:r>
                              <a:rPr lang="en-US" sz="1600" b="0" i="1" smtClean="0">
                                <a:solidFill>
                                  <a:schemeClr val="tx1"/>
                                </a:solidFill>
                                <a:latin typeface="Cambria Math" panose="02040503050406030204" pitchFamily="18" charset="0"/>
                                <a:cs typeface="Segoe UI" panose="020B0502040204020203" pitchFamily="34" charset="0"/>
                              </a:rPr>
                              <m:t>𝜃</m:t>
                            </m:r>
                          </m:e>
                          <m:sub>
                            <m:r>
                              <a:rPr lang="en-US" sz="1600" b="0" i="1" smtClean="0">
                                <a:solidFill>
                                  <a:schemeClr val="tx1"/>
                                </a:solidFill>
                                <a:latin typeface="Cambria Math" panose="02040503050406030204" pitchFamily="18" charset="0"/>
                                <a:cs typeface="Segoe UI" panose="020B0502040204020203" pitchFamily="34" charset="0"/>
                              </a:rPr>
                              <m:t>𝑤</m:t>
                            </m:r>
                          </m:sub>
                        </m:sSub>
                        <m:r>
                          <a:rPr lang="en-US" sz="1600" b="0" i="1" smtClean="0">
                            <a:solidFill>
                              <a:schemeClr val="tx1"/>
                            </a:solidFill>
                            <a:latin typeface="Cambria Math" panose="02040503050406030204" pitchFamily="18" charset="0"/>
                            <a:cs typeface="Segoe UI" panose="020B0502040204020203" pitchFamily="34" charset="0"/>
                          </a:rPr>
                          <m:t>=</m:t>
                        </m:r>
                        <m:sSub>
                          <m:sSubPr>
                            <m:ctrlPr>
                              <a:rPr lang="en-US" sz="1600" b="0" i="1" smtClean="0">
                                <a:solidFill>
                                  <a:schemeClr val="tx1"/>
                                </a:solidFill>
                                <a:latin typeface="Cambria Math" panose="02040503050406030204" pitchFamily="18" charset="0"/>
                                <a:cs typeface="Segoe UI" panose="020B0502040204020203" pitchFamily="34" charset="0"/>
                              </a:rPr>
                            </m:ctrlPr>
                          </m:sSubPr>
                          <m:e>
                            <m:r>
                              <a:rPr lang="en-US" sz="1600" b="0" i="1" smtClean="0">
                                <a:solidFill>
                                  <a:schemeClr val="tx1"/>
                                </a:solidFill>
                                <a:latin typeface="Cambria Math" panose="02040503050406030204" pitchFamily="18" charset="0"/>
                                <a:cs typeface="Segoe UI" panose="020B0502040204020203" pitchFamily="34" charset="0"/>
                              </a:rPr>
                              <m:t>𝜃</m:t>
                            </m:r>
                          </m:e>
                          <m:sub>
                            <m:r>
                              <a:rPr lang="en-US" sz="1600" b="0" i="1" smtClean="0">
                                <a:solidFill>
                                  <a:schemeClr val="tx1"/>
                                </a:solidFill>
                                <a:latin typeface="Cambria Math" panose="02040503050406030204" pitchFamily="18" charset="0"/>
                                <a:cs typeface="Segoe UI" panose="020B0502040204020203" pitchFamily="34" charset="0"/>
                              </a:rPr>
                              <m:t>𝑚𝑎𝑥</m:t>
                            </m:r>
                          </m:sub>
                        </m:sSub>
                      </m:oMath>
                    </m:oMathPara>
                  </a14:m>
                  <a:endParaRPr lang="en-US" sz="1600" dirty="0">
                    <a:solidFill>
                      <a:schemeClr val="tx1"/>
                    </a:solidFill>
                    <a:latin typeface="Segoe UI" panose="020B0502040204020203" pitchFamily="34" charset="0"/>
                    <a:cs typeface="Segoe UI" panose="020B0502040204020203" pitchFamily="34" charset="0"/>
                  </a:endParaRPr>
                </a:p>
              </p:txBody>
            </p:sp>
          </mc:Choice>
          <mc:Fallback xmlns="">
            <p:sp>
              <p:nvSpPr>
                <p:cNvPr id="63" name="TextBox 62">
                  <a:extLst>
                    <a:ext uri="{FF2B5EF4-FFF2-40B4-BE49-F238E27FC236}">
                      <a16:creationId xmlns:a16="http://schemas.microsoft.com/office/drawing/2014/main" id="{65B238E8-5040-4E8F-AFEE-0A3937BE1188}"/>
                    </a:ext>
                  </a:extLst>
                </p:cNvPr>
                <p:cNvSpPr txBox="1">
                  <a:spLocks noRot="1" noChangeAspect="1" noMove="1" noResize="1" noEditPoints="1" noAdjustHandles="1" noChangeArrowheads="1" noChangeShapeType="1" noTextEdit="1"/>
                </p:cNvSpPr>
                <p:nvPr/>
              </p:nvSpPr>
              <p:spPr>
                <a:xfrm rot="20571342">
                  <a:off x="6016874" y="1381337"/>
                  <a:ext cx="945951" cy="379328"/>
                </a:xfrm>
                <a:prstGeom prst="rect">
                  <a:avLst/>
                </a:prstGeom>
                <a:blipFill>
                  <a:blip r:embed="rId22"/>
                  <a:stretch>
                    <a:fillRect r="-7186"/>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66" name="TextBox 65">
                  <a:extLst>
                    <a:ext uri="{FF2B5EF4-FFF2-40B4-BE49-F238E27FC236}">
                      <a16:creationId xmlns:a16="http://schemas.microsoft.com/office/drawing/2014/main" id="{F2311C40-9713-4EC7-83F7-51757DBE1323}"/>
                    </a:ext>
                  </a:extLst>
                </p:cNvPr>
                <p:cNvSpPr txBox="1"/>
                <p:nvPr/>
              </p:nvSpPr>
              <p:spPr>
                <a:xfrm>
                  <a:off x="6322025" y="3867418"/>
                  <a:ext cx="374483" cy="379328"/>
                </a:xfrm>
                <a:prstGeom prst="rect">
                  <a:avLst/>
                </a:prstGeom>
              </p:spPr>
              <p:txBody>
                <a:bodyPr vert="horz" wrap="none" lIns="91440" tIns="45720" rIns="91440" bIns="45720" rtlCol="0">
                  <a:noAutofit/>
                </a:bodyPr>
                <a:lstStyle/>
                <a:p>
                  <a:pPr marL="0" indent="0" algn="l">
                    <a:lnSpc>
                      <a:spcPts val="1800"/>
                    </a:lnSpc>
                    <a:spcAft>
                      <a:spcPts val="600"/>
                    </a:spcAft>
                    <a:buNone/>
                  </a:pPr>
                  <a14:m>
                    <m:oMathPara xmlns:m="http://schemas.openxmlformats.org/officeDocument/2006/math">
                      <m:oMathParaPr>
                        <m:jc m:val="centerGroup"/>
                      </m:oMathParaPr>
                      <m:oMath xmlns:m="http://schemas.openxmlformats.org/officeDocument/2006/math">
                        <m:r>
                          <a:rPr lang="en-US" sz="1200" b="0" i="1" smtClean="0">
                            <a:solidFill>
                              <a:prstClr val="black">
                                <a:lumMod val="75000"/>
                                <a:lumOff val="25000"/>
                              </a:prstClr>
                            </a:solidFill>
                            <a:latin typeface="Cambria Math" panose="02040503050406030204" pitchFamily="18" charset="0"/>
                            <a:cs typeface="Segoe UI" panose="020B0502040204020203" pitchFamily="34" charset="0"/>
                          </a:rPr>
                          <m:t>9′</m:t>
                        </m:r>
                      </m:oMath>
                    </m:oMathPara>
                  </a14:m>
                  <a:endParaRPr lang="en-US" sz="1200" dirty="0">
                    <a:solidFill>
                      <a:prstClr val="black">
                        <a:lumMod val="75000"/>
                        <a:lumOff val="25000"/>
                      </a:prstClr>
                    </a:solidFill>
                    <a:latin typeface="Segoe UI" panose="020B0502040204020203" pitchFamily="34" charset="0"/>
                    <a:cs typeface="Segoe UI" panose="020B0502040204020203" pitchFamily="34" charset="0"/>
                  </a:endParaRPr>
                </a:p>
              </p:txBody>
            </p:sp>
          </mc:Choice>
          <mc:Fallback xmlns="">
            <p:sp>
              <p:nvSpPr>
                <p:cNvPr id="64" name="TextBox 63">
                  <a:extLst>
                    <a:ext uri="{FF2B5EF4-FFF2-40B4-BE49-F238E27FC236}">
                      <a16:creationId xmlns:a16="http://schemas.microsoft.com/office/drawing/2014/main" id="{7DFDB985-1604-4578-82F0-A1E9924440E4}"/>
                    </a:ext>
                  </a:extLst>
                </p:cNvPr>
                <p:cNvSpPr txBox="1">
                  <a:spLocks noRot="1" noChangeAspect="1" noMove="1" noResize="1" noEditPoints="1" noAdjustHandles="1" noChangeArrowheads="1" noChangeShapeType="1" noTextEdit="1"/>
                </p:cNvSpPr>
                <p:nvPr/>
              </p:nvSpPr>
              <p:spPr>
                <a:xfrm>
                  <a:off x="6322025" y="3867418"/>
                  <a:ext cx="374483" cy="379328"/>
                </a:xfrm>
                <a:prstGeom prst="rect">
                  <a:avLst/>
                </a:prstGeom>
                <a:blipFill>
                  <a:blip r:embed="rId23"/>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67" name="TextBox 66">
                  <a:extLst>
                    <a:ext uri="{FF2B5EF4-FFF2-40B4-BE49-F238E27FC236}">
                      <a16:creationId xmlns:a16="http://schemas.microsoft.com/office/drawing/2014/main" id="{251CF584-A188-9534-A23A-0DBBD6634A9E}"/>
                    </a:ext>
                  </a:extLst>
                </p:cNvPr>
                <p:cNvSpPr txBox="1"/>
                <p:nvPr/>
              </p:nvSpPr>
              <p:spPr>
                <a:xfrm>
                  <a:off x="5237942" y="3919807"/>
                  <a:ext cx="374483" cy="379328"/>
                </a:xfrm>
                <a:prstGeom prst="rect">
                  <a:avLst/>
                </a:prstGeom>
              </p:spPr>
              <p:txBody>
                <a:bodyPr vert="horz" wrap="none" lIns="91440" tIns="45720" rIns="91440" bIns="45720" rtlCol="0">
                  <a:noAutofit/>
                </a:bodyPr>
                <a:lstStyle/>
                <a:p>
                  <a:pPr marL="0" indent="0" algn="l">
                    <a:lnSpc>
                      <a:spcPts val="1800"/>
                    </a:lnSpc>
                    <a:spcAft>
                      <a:spcPts val="600"/>
                    </a:spcAft>
                    <a:buNone/>
                  </a:pPr>
                  <a14:m>
                    <m:oMathPara xmlns:m="http://schemas.openxmlformats.org/officeDocument/2006/math">
                      <m:oMathParaPr>
                        <m:jc m:val="centerGroup"/>
                      </m:oMathParaPr>
                      <m:oMath xmlns:m="http://schemas.openxmlformats.org/officeDocument/2006/math">
                        <m:r>
                          <a:rPr lang="en-US" sz="1200" b="0" i="1" smtClean="0">
                            <a:solidFill>
                              <a:prstClr val="black">
                                <a:lumMod val="75000"/>
                                <a:lumOff val="25000"/>
                              </a:prstClr>
                            </a:solidFill>
                            <a:latin typeface="Cambria Math" panose="02040503050406030204" pitchFamily="18" charset="0"/>
                            <a:cs typeface="Segoe UI" panose="020B0502040204020203" pitchFamily="34" charset="0"/>
                          </a:rPr>
                          <m:t>7′</m:t>
                        </m:r>
                      </m:oMath>
                    </m:oMathPara>
                  </a14:m>
                  <a:endParaRPr lang="en-US" sz="1200" dirty="0">
                    <a:solidFill>
                      <a:prstClr val="black">
                        <a:lumMod val="75000"/>
                        <a:lumOff val="25000"/>
                      </a:prstClr>
                    </a:solidFill>
                    <a:latin typeface="Segoe UI" panose="020B0502040204020203" pitchFamily="34" charset="0"/>
                    <a:cs typeface="Segoe UI" panose="020B0502040204020203" pitchFamily="34" charset="0"/>
                  </a:endParaRPr>
                </a:p>
              </p:txBody>
            </p:sp>
          </mc:Choice>
          <mc:Fallback xmlns="">
            <p:sp>
              <p:nvSpPr>
                <p:cNvPr id="65" name="TextBox 64">
                  <a:extLst>
                    <a:ext uri="{FF2B5EF4-FFF2-40B4-BE49-F238E27FC236}">
                      <a16:creationId xmlns:a16="http://schemas.microsoft.com/office/drawing/2014/main" id="{B1E9DD21-8ED5-4E14-BD76-B5B1C8D4AF92}"/>
                    </a:ext>
                  </a:extLst>
                </p:cNvPr>
                <p:cNvSpPr txBox="1">
                  <a:spLocks noRot="1" noChangeAspect="1" noMove="1" noResize="1" noEditPoints="1" noAdjustHandles="1" noChangeArrowheads="1" noChangeShapeType="1" noTextEdit="1"/>
                </p:cNvSpPr>
                <p:nvPr/>
              </p:nvSpPr>
              <p:spPr>
                <a:xfrm>
                  <a:off x="5237942" y="3919807"/>
                  <a:ext cx="374483" cy="379328"/>
                </a:xfrm>
                <a:prstGeom prst="rect">
                  <a:avLst/>
                </a:prstGeom>
                <a:blipFill>
                  <a:blip r:embed="rId24"/>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68" name="TextBox 67">
                  <a:extLst>
                    <a:ext uri="{FF2B5EF4-FFF2-40B4-BE49-F238E27FC236}">
                      <a16:creationId xmlns:a16="http://schemas.microsoft.com/office/drawing/2014/main" id="{51908E1F-F2E4-E867-388B-777DD41742F5}"/>
                    </a:ext>
                  </a:extLst>
                </p:cNvPr>
                <p:cNvSpPr txBox="1"/>
                <p:nvPr/>
              </p:nvSpPr>
              <p:spPr>
                <a:xfrm>
                  <a:off x="4502055" y="3539643"/>
                  <a:ext cx="374483" cy="379328"/>
                </a:xfrm>
                <a:prstGeom prst="rect">
                  <a:avLst/>
                </a:prstGeom>
              </p:spPr>
              <p:txBody>
                <a:bodyPr vert="horz" wrap="none" lIns="91440" tIns="45720" rIns="91440" bIns="45720" rtlCol="0">
                  <a:noAutofit/>
                </a:bodyPr>
                <a:lstStyle/>
                <a:p>
                  <a:pPr marL="0" indent="0" algn="l">
                    <a:lnSpc>
                      <a:spcPts val="1800"/>
                    </a:lnSpc>
                    <a:spcAft>
                      <a:spcPts val="600"/>
                    </a:spcAft>
                    <a:buNone/>
                  </a:pPr>
                  <a14:m>
                    <m:oMathPara xmlns:m="http://schemas.openxmlformats.org/officeDocument/2006/math">
                      <m:oMathParaPr>
                        <m:jc m:val="centerGroup"/>
                      </m:oMathParaPr>
                      <m:oMath xmlns:m="http://schemas.openxmlformats.org/officeDocument/2006/math">
                        <m:r>
                          <a:rPr lang="en-US" sz="1200" b="0" i="1" smtClean="0">
                            <a:solidFill>
                              <a:prstClr val="black">
                                <a:lumMod val="75000"/>
                                <a:lumOff val="25000"/>
                              </a:prstClr>
                            </a:solidFill>
                            <a:latin typeface="Cambria Math" panose="02040503050406030204" pitchFamily="18" charset="0"/>
                            <a:cs typeface="Segoe UI" panose="020B0502040204020203" pitchFamily="34" charset="0"/>
                          </a:rPr>
                          <m:t>4′</m:t>
                        </m:r>
                      </m:oMath>
                    </m:oMathPara>
                  </a14:m>
                  <a:endParaRPr lang="en-US" sz="1200" dirty="0">
                    <a:solidFill>
                      <a:prstClr val="black">
                        <a:lumMod val="75000"/>
                        <a:lumOff val="25000"/>
                      </a:prstClr>
                    </a:solidFill>
                    <a:latin typeface="Segoe UI" panose="020B0502040204020203" pitchFamily="34" charset="0"/>
                    <a:cs typeface="Segoe UI" panose="020B0502040204020203" pitchFamily="34" charset="0"/>
                  </a:endParaRPr>
                </a:p>
              </p:txBody>
            </p:sp>
          </mc:Choice>
          <mc:Fallback xmlns="">
            <p:sp>
              <p:nvSpPr>
                <p:cNvPr id="66" name="TextBox 65">
                  <a:extLst>
                    <a:ext uri="{FF2B5EF4-FFF2-40B4-BE49-F238E27FC236}">
                      <a16:creationId xmlns:a16="http://schemas.microsoft.com/office/drawing/2014/main" id="{03040A54-0AE4-47F3-A839-ADB327A859C1}"/>
                    </a:ext>
                  </a:extLst>
                </p:cNvPr>
                <p:cNvSpPr txBox="1">
                  <a:spLocks noRot="1" noChangeAspect="1" noMove="1" noResize="1" noEditPoints="1" noAdjustHandles="1" noChangeArrowheads="1" noChangeShapeType="1" noTextEdit="1"/>
                </p:cNvSpPr>
                <p:nvPr/>
              </p:nvSpPr>
              <p:spPr>
                <a:xfrm>
                  <a:off x="4502055" y="3539643"/>
                  <a:ext cx="374483" cy="379328"/>
                </a:xfrm>
                <a:prstGeom prst="rect">
                  <a:avLst/>
                </a:prstGeom>
                <a:blipFill>
                  <a:blip r:embed="rId25"/>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69" name="TextBox 68">
                  <a:extLst>
                    <a:ext uri="{FF2B5EF4-FFF2-40B4-BE49-F238E27FC236}">
                      <a16:creationId xmlns:a16="http://schemas.microsoft.com/office/drawing/2014/main" id="{DAA1CBC6-323E-27FD-37C7-2A11DC72AAA9}"/>
                    </a:ext>
                  </a:extLst>
                </p:cNvPr>
                <p:cNvSpPr txBox="1"/>
                <p:nvPr/>
              </p:nvSpPr>
              <p:spPr>
                <a:xfrm>
                  <a:off x="3304081" y="2878328"/>
                  <a:ext cx="607220" cy="379328"/>
                </a:xfrm>
                <a:prstGeom prst="rect">
                  <a:avLst/>
                </a:prstGeom>
              </p:spPr>
              <p:txBody>
                <a:bodyPr vert="horz" wrap="none" lIns="91440" tIns="45720" rIns="91440" bIns="45720" rtlCol="0">
                  <a:noAutofit/>
                </a:bodyPr>
                <a:lstStyle/>
                <a:p>
                  <a:pPr marL="0" indent="0" algn="l">
                    <a:lnSpc>
                      <a:spcPts val="1800"/>
                    </a:lnSpc>
                    <a:spcAft>
                      <a:spcPts val="600"/>
                    </a:spcAft>
                    <a:buNone/>
                  </a:pPr>
                  <a14:m>
                    <m:oMathPara xmlns:m="http://schemas.openxmlformats.org/officeDocument/2006/math">
                      <m:oMathParaPr>
                        <m:jc m:val="centerGroup"/>
                      </m:oMathParaPr>
                      <m:oMath xmlns:m="http://schemas.openxmlformats.org/officeDocument/2006/math">
                        <m:r>
                          <a:rPr lang="en-US" sz="1600" b="0" i="1" smtClean="0">
                            <a:solidFill>
                              <a:schemeClr val="tx1"/>
                            </a:solidFill>
                            <a:latin typeface="Cambria Math" panose="02040503050406030204" pitchFamily="18" charset="0"/>
                            <a:cs typeface="Segoe UI" panose="020B0502040204020203" pitchFamily="34" charset="0"/>
                          </a:rPr>
                          <m:t>𝑀</m:t>
                        </m:r>
                        <m:r>
                          <a:rPr lang="en-US" sz="1600" b="0" i="1" smtClean="0">
                            <a:solidFill>
                              <a:schemeClr val="tx1"/>
                            </a:solidFill>
                            <a:latin typeface="Cambria Math" panose="02040503050406030204" pitchFamily="18" charset="0"/>
                            <a:cs typeface="Segoe UI" panose="020B0502040204020203" pitchFamily="34" charset="0"/>
                          </a:rPr>
                          <m:t>&lt;1</m:t>
                        </m:r>
                      </m:oMath>
                    </m:oMathPara>
                  </a14:m>
                  <a:endParaRPr lang="en-US" sz="1600" dirty="0">
                    <a:solidFill>
                      <a:schemeClr val="tx1"/>
                    </a:solidFill>
                    <a:latin typeface="Segoe UI" panose="020B0502040204020203" pitchFamily="34" charset="0"/>
                    <a:cs typeface="Segoe UI" panose="020B0502040204020203" pitchFamily="34" charset="0"/>
                  </a:endParaRPr>
                </a:p>
              </p:txBody>
            </p:sp>
          </mc:Choice>
          <mc:Fallback xmlns="">
            <p:sp>
              <p:nvSpPr>
                <p:cNvPr id="67" name="TextBox 66">
                  <a:extLst>
                    <a:ext uri="{FF2B5EF4-FFF2-40B4-BE49-F238E27FC236}">
                      <a16:creationId xmlns:a16="http://schemas.microsoft.com/office/drawing/2014/main" id="{9B15E5F5-0CE3-4912-AAAF-57B71D9AF22D}"/>
                    </a:ext>
                  </a:extLst>
                </p:cNvPr>
                <p:cNvSpPr txBox="1">
                  <a:spLocks noRot="1" noChangeAspect="1" noMove="1" noResize="1" noEditPoints="1" noAdjustHandles="1" noChangeArrowheads="1" noChangeShapeType="1" noTextEdit="1"/>
                </p:cNvSpPr>
                <p:nvPr/>
              </p:nvSpPr>
              <p:spPr>
                <a:xfrm>
                  <a:off x="3304081" y="2878328"/>
                  <a:ext cx="607220" cy="379328"/>
                </a:xfrm>
                <a:prstGeom prst="rect">
                  <a:avLst/>
                </a:prstGeom>
                <a:blipFill>
                  <a:blip r:embed="rId26"/>
                  <a:stretch>
                    <a:fillRect r="-18182"/>
                  </a:stretch>
                </a:blipFill>
              </p:spPr>
              <p:txBody>
                <a:bodyPr/>
                <a:lstStyle/>
                <a:p>
                  <a:r>
                    <a:rPr lang="en-US">
                      <a:noFill/>
                    </a:rPr>
                    <a:t> </a:t>
                  </a:r>
                </a:p>
              </p:txBody>
            </p:sp>
          </mc:Fallback>
        </mc:AlternateContent>
        <p:sp>
          <p:nvSpPr>
            <p:cNvPr id="70" name="TextBox 69">
              <a:extLst>
                <a:ext uri="{FF2B5EF4-FFF2-40B4-BE49-F238E27FC236}">
                  <a16:creationId xmlns:a16="http://schemas.microsoft.com/office/drawing/2014/main" id="{7BBABBD7-EE36-34CF-91BC-9F06295907AA}"/>
                </a:ext>
              </a:extLst>
            </p:cNvPr>
            <p:cNvSpPr txBox="1"/>
            <p:nvPr/>
          </p:nvSpPr>
          <p:spPr>
            <a:xfrm rot="20873451">
              <a:off x="4281288" y="1114297"/>
              <a:ext cx="1515534" cy="306084"/>
            </a:xfrm>
            <a:prstGeom prst="rect">
              <a:avLst/>
            </a:prstGeom>
          </p:spPr>
          <p:txBody>
            <a:bodyPr vert="horz" wrap="square" lIns="91440" tIns="45720" rIns="91440" bIns="45720" rtlCol="0">
              <a:noAutofit/>
            </a:bodyPr>
            <a:lstStyle/>
            <a:p>
              <a:pPr marL="0" indent="0" algn="ctr">
                <a:lnSpc>
                  <a:spcPts val="1800"/>
                </a:lnSpc>
                <a:spcAft>
                  <a:spcPts val="600"/>
                </a:spcAft>
                <a:buNone/>
              </a:pPr>
              <a:r>
                <a:rPr lang="en-US" sz="1600" dirty="0">
                  <a:latin typeface="Segoe UI" panose="020B0502040204020203" pitchFamily="34" charset="0"/>
                  <a:cs typeface="Segoe UI" panose="020B0502040204020203" pitchFamily="34" charset="0"/>
                </a:rPr>
                <a:t>Expansion Section </a:t>
              </a:r>
            </a:p>
          </p:txBody>
        </p:sp>
        <p:cxnSp>
          <p:nvCxnSpPr>
            <p:cNvPr id="71" name="Straight Connector 70">
              <a:extLst>
                <a:ext uri="{FF2B5EF4-FFF2-40B4-BE49-F238E27FC236}">
                  <a16:creationId xmlns:a16="http://schemas.microsoft.com/office/drawing/2014/main" id="{DA617488-C36B-DEEA-B215-0C8CC3F089FE}"/>
                </a:ext>
              </a:extLst>
            </p:cNvPr>
            <p:cNvCxnSpPr>
              <a:cxnSpLocks/>
            </p:cNvCxnSpPr>
            <p:nvPr/>
          </p:nvCxnSpPr>
          <p:spPr>
            <a:xfrm>
              <a:off x="4293031" y="1388288"/>
              <a:ext cx="0" cy="47695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2" name="Straight Connector 71">
              <a:extLst>
                <a:ext uri="{FF2B5EF4-FFF2-40B4-BE49-F238E27FC236}">
                  <a16:creationId xmlns:a16="http://schemas.microsoft.com/office/drawing/2014/main" id="{341FF180-F511-135D-8C83-BE0DF639F294}"/>
                </a:ext>
              </a:extLst>
            </p:cNvPr>
            <p:cNvCxnSpPr>
              <a:cxnSpLocks/>
            </p:cNvCxnSpPr>
            <p:nvPr/>
          </p:nvCxnSpPr>
          <p:spPr>
            <a:xfrm>
              <a:off x="5952498" y="1121288"/>
              <a:ext cx="0" cy="47695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3" name="Straight Arrow Connector 72">
              <a:extLst>
                <a:ext uri="{FF2B5EF4-FFF2-40B4-BE49-F238E27FC236}">
                  <a16:creationId xmlns:a16="http://schemas.microsoft.com/office/drawing/2014/main" id="{EF249645-C6B1-9FCD-2B4D-7398EDF748AD}"/>
                </a:ext>
              </a:extLst>
            </p:cNvPr>
            <p:cNvCxnSpPr>
              <a:cxnSpLocks/>
            </p:cNvCxnSpPr>
            <p:nvPr/>
          </p:nvCxnSpPr>
          <p:spPr>
            <a:xfrm flipV="1">
              <a:off x="4281246" y="1420906"/>
              <a:ext cx="1659594" cy="392487"/>
            </a:xfrm>
            <a:prstGeom prst="straightConnector1">
              <a:avLst/>
            </a:prstGeom>
            <a:ln>
              <a:headEnd type="triangle" w="sm" len="lg"/>
              <a:tailEnd type="triangle" w="sm" len="lg"/>
            </a:ln>
          </p:spPr>
          <p:style>
            <a:lnRef idx="1">
              <a:schemeClr val="dk1"/>
            </a:lnRef>
            <a:fillRef idx="0">
              <a:schemeClr val="dk1"/>
            </a:fillRef>
            <a:effectRef idx="0">
              <a:schemeClr val="dk1"/>
            </a:effectRef>
            <a:fontRef idx="minor">
              <a:schemeClr val="tx1"/>
            </a:fontRef>
          </p:style>
        </p:cxnSp>
        <p:sp>
          <p:nvSpPr>
            <p:cNvPr id="74" name="TextBox 73">
              <a:extLst>
                <a:ext uri="{FF2B5EF4-FFF2-40B4-BE49-F238E27FC236}">
                  <a16:creationId xmlns:a16="http://schemas.microsoft.com/office/drawing/2014/main" id="{3D2703E3-9D51-BD71-9F5C-519593EA2C4B}"/>
                </a:ext>
              </a:extLst>
            </p:cNvPr>
            <p:cNvSpPr txBox="1"/>
            <p:nvPr/>
          </p:nvSpPr>
          <p:spPr>
            <a:xfrm>
              <a:off x="2645509" y="3593829"/>
              <a:ext cx="1001704" cy="306084"/>
            </a:xfrm>
            <a:prstGeom prst="rect">
              <a:avLst/>
            </a:prstGeom>
          </p:spPr>
          <p:txBody>
            <a:bodyPr vert="horz" wrap="square" lIns="91440" tIns="45720" rIns="91440" bIns="45720" rtlCol="0">
              <a:noAutofit/>
            </a:bodyPr>
            <a:lstStyle/>
            <a:p>
              <a:pPr marL="0" indent="0" algn="ctr">
                <a:lnSpc>
                  <a:spcPts val="1800"/>
                </a:lnSpc>
                <a:spcAft>
                  <a:spcPts val="600"/>
                </a:spcAft>
                <a:buNone/>
              </a:pPr>
              <a:r>
                <a:rPr lang="en-US" sz="1600" dirty="0">
                  <a:latin typeface="Segoe UI" panose="020B0502040204020203" pitchFamily="34" charset="0"/>
                  <a:cs typeface="Segoe UI" panose="020B0502040204020203" pitchFamily="34" charset="0"/>
                </a:rPr>
                <a:t>Sonic Line</a:t>
              </a:r>
            </a:p>
          </p:txBody>
        </p:sp>
        <p:sp>
          <p:nvSpPr>
            <p:cNvPr id="75" name="TextBox 74">
              <a:extLst>
                <a:ext uri="{FF2B5EF4-FFF2-40B4-BE49-F238E27FC236}">
                  <a16:creationId xmlns:a16="http://schemas.microsoft.com/office/drawing/2014/main" id="{2AC8D898-3AA1-D757-5D05-3F31430B7C6C}"/>
                </a:ext>
              </a:extLst>
            </p:cNvPr>
            <p:cNvSpPr txBox="1"/>
            <p:nvPr/>
          </p:nvSpPr>
          <p:spPr>
            <a:xfrm>
              <a:off x="2041526" y="2166713"/>
              <a:ext cx="1820300" cy="306084"/>
            </a:xfrm>
            <a:prstGeom prst="rect">
              <a:avLst/>
            </a:prstGeom>
          </p:spPr>
          <p:txBody>
            <a:bodyPr vert="horz" wrap="square" lIns="91440" tIns="45720" rIns="91440" bIns="45720" rtlCol="0">
              <a:noAutofit/>
            </a:bodyPr>
            <a:lstStyle/>
            <a:p>
              <a:pPr marL="0" indent="0" algn="ctr">
                <a:lnSpc>
                  <a:spcPts val="1800"/>
                </a:lnSpc>
                <a:spcAft>
                  <a:spcPts val="600"/>
                </a:spcAft>
                <a:buNone/>
              </a:pPr>
              <a:r>
                <a:rPr lang="en-US" sz="1600" dirty="0">
                  <a:latin typeface="Segoe UI" panose="020B0502040204020203" pitchFamily="34" charset="0"/>
                  <a:cs typeface="Segoe UI" panose="020B0502040204020203" pitchFamily="34" charset="0"/>
                </a:rPr>
                <a:t>Limiting Characteristic</a:t>
              </a:r>
            </a:p>
          </p:txBody>
        </p:sp>
        <p:cxnSp>
          <p:nvCxnSpPr>
            <p:cNvPr id="76" name="Straight Arrow Connector 75">
              <a:extLst>
                <a:ext uri="{FF2B5EF4-FFF2-40B4-BE49-F238E27FC236}">
                  <a16:creationId xmlns:a16="http://schemas.microsoft.com/office/drawing/2014/main" id="{DD974A1D-8C74-9146-007E-017003BC33BE}"/>
                </a:ext>
              </a:extLst>
            </p:cNvPr>
            <p:cNvCxnSpPr>
              <a:cxnSpLocks/>
            </p:cNvCxnSpPr>
            <p:nvPr/>
          </p:nvCxnSpPr>
          <p:spPr>
            <a:xfrm flipV="1">
              <a:off x="3775224" y="2314305"/>
              <a:ext cx="496798" cy="19144"/>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77" name="Straight Arrow Connector 76">
              <a:extLst>
                <a:ext uri="{FF2B5EF4-FFF2-40B4-BE49-F238E27FC236}">
                  <a16:creationId xmlns:a16="http://schemas.microsoft.com/office/drawing/2014/main" id="{861B56F9-559F-1EBA-1BA0-9B5B09E3B036}"/>
                </a:ext>
              </a:extLst>
            </p:cNvPr>
            <p:cNvCxnSpPr>
              <a:cxnSpLocks/>
            </p:cNvCxnSpPr>
            <p:nvPr/>
          </p:nvCxnSpPr>
          <p:spPr>
            <a:xfrm>
              <a:off x="3519055" y="3772579"/>
              <a:ext cx="526365" cy="239643"/>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78" name="Straight Arrow Connector 77">
              <a:extLst>
                <a:ext uri="{FF2B5EF4-FFF2-40B4-BE49-F238E27FC236}">
                  <a16:creationId xmlns:a16="http://schemas.microsoft.com/office/drawing/2014/main" id="{FE95EDD1-85D3-10CD-855E-BA246F37C238}"/>
                </a:ext>
              </a:extLst>
            </p:cNvPr>
            <p:cNvCxnSpPr>
              <a:cxnSpLocks/>
            </p:cNvCxnSpPr>
            <p:nvPr/>
          </p:nvCxnSpPr>
          <p:spPr>
            <a:xfrm flipV="1">
              <a:off x="3369906" y="3205373"/>
              <a:ext cx="641102" cy="13330"/>
            </a:xfrm>
            <a:prstGeom prst="straightConnector1">
              <a:avLst/>
            </a:prstGeom>
            <a:ln w="38100">
              <a:solidFill>
                <a:srgbClr val="1995AD"/>
              </a:solidFill>
              <a:tailEnd type="triangle"/>
            </a:ln>
          </p:spPr>
          <p:style>
            <a:lnRef idx="1">
              <a:schemeClr val="accent1"/>
            </a:lnRef>
            <a:fillRef idx="0">
              <a:schemeClr val="accent1"/>
            </a:fillRef>
            <a:effectRef idx="0">
              <a:schemeClr val="accent1"/>
            </a:effectRef>
            <a:fontRef idx="minor">
              <a:schemeClr val="tx1"/>
            </a:fontRef>
          </p:style>
        </p:cxnSp>
        <p:cxnSp>
          <p:nvCxnSpPr>
            <p:cNvPr id="79" name="Straight Connector 78">
              <a:extLst>
                <a:ext uri="{FF2B5EF4-FFF2-40B4-BE49-F238E27FC236}">
                  <a16:creationId xmlns:a16="http://schemas.microsoft.com/office/drawing/2014/main" id="{D7FC6A8F-FF90-6971-E13E-5BFEBABF6D9A}"/>
                </a:ext>
              </a:extLst>
            </p:cNvPr>
            <p:cNvCxnSpPr>
              <a:cxnSpLocks/>
            </p:cNvCxnSpPr>
            <p:nvPr/>
          </p:nvCxnSpPr>
          <p:spPr>
            <a:xfrm>
              <a:off x="9142427" y="699799"/>
              <a:ext cx="0" cy="47695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0" name="TextBox 79">
              <a:extLst>
                <a:ext uri="{FF2B5EF4-FFF2-40B4-BE49-F238E27FC236}">
                  <a16:creationId xmlns:a16="http://schemas.microsoft.com/office/drawing/2014/main" id="{FC4F1507-C781-EB98-8E1C-399BAC846101}"/>
                </a:ext>
              </a:extLst>
            </p:cNvPr>
            <p:cNvSpPr txBox="1"/>
            <p:nvPr/>
          </p:nvSpPr>
          <p:spPr>
            <a:xfrm rot="21175025">
              <a:off x="6520873" y="685889"/>
              <a:ext cx="1903888" cy="306084"/>
            </a:xfrm>
            <a:prstGeom prst="rect">
              <a:avLst/>
            </a:prstGeom>
          </p:spPr>
          <p:txBody>
            <a:bodyPr vert="horz" wrap="square" lIns="91440" tIns="45720" rIns="91440" bIns="45720" rtlCol="0">
              <a:noAutofit/>
            </a:bodyPr>
            <a:lstStyle/>
            <a:p>
              <a:pPr marL="0" indent="0" algn="ctr">
                <a:lnSpc>
                  <a:spcPts val="1800"/>
                </a:lnSpc>
                <a:spcAft>
                  <a:spcPts val="600"/>
                </a:spcAft>
                <a:buNone/>
              </a:pPr>
              <a:r>
                <a:rPr lang="en-US" sz="1600" dirty="0">
                  <a:latin typeface="Segoe UI" panose="020B0502040204020203" pitchFamily="34" charset="0"/>
                  <a:cs typeface="Segoe UI" panose="020B0502040204020203" pitchFamily="34" charset="0"/>
                </a:rPr>
                <a:t>Straightening Section </a:t>
              </a:r>
            </a:p>
          </p:txBody>
        </p:sp>
        <p:cxnSp>
          <p:nvCxnSpPr>
            <p:cNvPr id="81" name="Straight Arrow Connector 80">
              <a:extLst>
                <a:ext uri="{FF2B5EF4-FFF2-40B4-BE49-F238E27FC236}">
                  <a16:creationId xmlns:a16="http://schemas.microsoft.com/office/drawing/2014/main" id="{66757721-8B35-8027-0B1C-BCBB2A2319C6}"/>
                </a:ext>
              </a:extLst>
            </p:cNvPr>
            <p:cNvCxnSpPr>
              <a:cxnSpLocks/>
            </p:cNvCxnSpPr>
            <p:nvPr/>
          </p:nvCxnSpPr>
          <p:spPr>
            <a:xfrm flipV="1">
              <a:off x="5958559" y="1006298"/>
              <a:ext cx="3198827" cy="409120"/>
            </a:xfrm>
            <a:prstGeom prst="straightConnector1">
              <a:avLst/>
            </a:prstGeom>
            <a:ln>
              <a:headEnd type="triangle" w="sm" len="lg"/>
              <a:tailEnd type="triangle" w="sm" len="lg"/>
            </a:ln>
          </p:spPr>
          <p:style>
            <a:lnRef idx="1">
              <a:schemeClr val="dk1"/>
            </a:lnRef>
            <a:fillRef idx="0">
              <a:schemeClr val="dk1"/>
            </a:fillRef>
            <a:effectRef idx="0">
              <a:schemeClr val="dk1"/>
            </a:effectRef>
            <a:fontRef idx="minor">
              <a:schemeClr val="tx1"/>
            </a:fontRef>
          </p:style>
        </p:cxnSp>
      </p:grpSp>
      <p:sp>
        <p:nvSpPr>
          <p:cNvPr id="82" name="TextBox 81">
            <a:extLst>
              <a:ext uri="{FF2B5EF4-FFF2-40B4-BE49-F238E27FC236}">
                <a16:creationId xmlns:a16="http://schemas.microsoft.com/office/drawing/2014/main" id="{E9D05C5C-15A5-A683-1EF2-CA4768BB265C}"/>
              </a:ext>
            </a:extLst>
          </p:cNvPr>
          <p:cNvSpPr txBox="1"/>
          <p:nvPr/>
        </p:nvSpPr>
        <p:spPr>
          <a:xfrm>
            <a:off x="2659172" y="5768308"/>
            <a:ext cx="6598773" cy="379328"/>
          </a:xfrm>
          <a:prstGeom prst="rect">
            <a:avLst/>
          </a:prstGeom>
        </p:spPr>
        <p:txBody>
          <a:bodyPr vert="horz" wrap="none" lIns="91440" tIns="45720" rIns="91440" bIns="45720" rtlCol="0">
            <a:noAutofit/>
          </a:bodyPr>
          <a:lstStyle/>
          <a:p>
            <a:pPr marL="0" indent="0" algn="ctr">
              <a:lnSpc>
                <a:spcPts val="1800"/>
              </a:lnSpc>
              <a:spcAft>
                <a:spcPts val="600"/>
              </a:spcAft>
              <a:buNone/>
            </a:pPr>
            <a:r>
              <a:rPr lang="en-US" sz="1600" dirty="0">
                <a:latin typeface="+mj-lt"/>
                <a:cs typeface="Segoe UI" panose="020B0502040204020203" pitchFamily="34" charset="0"/>
              </a:rPr>
              <a:t>Supersonic nozzle profile design using method of characteristics </a:t>
            </a:r>
          </a:p>
        </p:txBody>
      </p:sp>
    </p:spTree>
    <p:extLst>
      <p:ext uri="{BB962C8B-B14F-4D97-AF65-F5344CB8AC3E}">
        <p14:creationId xmlns:p14="http://schemas.microsoft.com/office/powerpoint/2010/main" val="47614782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lide Number Placeholder 7">
            <a:extLst>
              <a:ext uri="{FF2B5EF4-FFF2-40B4-BE49-F238E27FC236}">
                <a16:creationId xmlns:a16="http://schemas.microsoft.com/office/drawing/2014/main" id="{48F946C0-E708-4B82-A0E5-ED31193A14B1}"/>
              </a:ext>
            </a:extLst>
          </p:cNvPr>
          <p:cNvSpPr>
            <a:spLocks noGrp="1"/>
          </p:cNvSpPr>
          <p:nvPr>
            <p:ph type="sldNum" sz="quarter" idx="11"/>
          </p:nvPr>
        </p:nvSpPr>
        <p:spPr/>
        <p:txBody>
          <a:bodyPr/>
          <a:lstStyle/>
          <a:p>
            <a:fld id="{F0D23093-2AB0-F74C-B865-1A12A15B650E}" type="slidenum">
              <a:rPr lang="en-US" smtClean="0"/>
              <a:pPr/>
              <a:t>11</a:t>
            </a:fld>
            <a:endParaRPr lang="en-US" dirty="0"/>
          </a:p>
        </p:txBody>
      </p:sp>
      <mc:AlternateContent xmlns:mc="http://schemas.openxmlformats.org/markup-compatibility/2006" xmlns:a14="http://schemas.microsoft.com/office/drawing/2010/main">
        <mc:Choice Requires="a14">
          <p:sp>
            <p:nvSpPr>
              <p:cNvPr id="4" name="Content Placeholder 2">
                <a:extLst>
                  <a:ext uri="{FF2B5EF4-FFF2-40B4-BE49-F238E27FC236}">
                    <a16:creationId xmlns:a16="http://schemas.microsoft.com/office/drawing/2014/main" id="{B79A77E0-4842-DBE2-BABD-E8EDAC8507E0}"/>
                  </a:ext>
                </a:extLst>
              </p:cNvPr>
              <p:cNvSpPr txBox="1">
                <a:spLocks/>
              </p:cNvSpPr>
              <p:nvPr/>
            </p:nvSpPr>
            <p:spPr>
              <a:xfrm>
                <a:off x="76200" y="663072"/>
                <a:ext cx="12115800" cy="5531855"/>
              </a:xfrm>
              <a:prstGeom prst="rect">
                <a:avLst/>
              </a:prstGeom>
            </p:spPr>
            <p:txBody>
              <a:bodyPr vert="horz" lIns="91440" tIns="45720" rIns="91440" bIns="45720" rtlCol="0">
                <a:normAutofit fontScale="92500"/>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a:lnSpc>
                    <a:spcPct val="120000"/>
                  </a:lnSpc>
                  <a:spcBef>
                    <a:spcPts val="1200"/>
                  </a:spcBef>
                  <a:buClr>
                    <a:schemeClr val="accent1"/>
                  </a:buClr>
                  <a:buFont typeface="Wingdings" panose="05000000000000000000" pitchFamily="2" charset="2"/>
                  <a:buChar char="Ø"/>
                </a:pPr>
                <a:r>
                  <a:rPr lang="en-US" sz="2000" dirty="0">
                    <a:sym typeface="Monotype Sorts" pitchFamily="2" charset="2"/>
                  </a:rPr>
                  <a:t>If we define </a:t>
                </a:r>
                <a14:m>
                  <m:oMath xmlns:m="http://schemas.openxmlformats.org/officeDocument/2006/math">
                    <m:sSub>
                      <m:sSubPr>
                        <m:ctrlPr>
                          <a:rPr lang="en-US" sz="2000" i="1" smtClean="0">
                            <a:latin typeface="Cambria Math" panose="02040503050406030204" pitchFamily="18" charset="0"/>
                            <a:sym typeface="Monotype Sorts" pitchFamily="2" charset="2"/>
                          </a:rPr>
                        </m:ctrlPr>
                      </m:sSubPr>
                      <m:e>
                        <m:r>
                          <a:rPr lang="en-US" sz="2000" i="1" smtClean="0">
                            <a:latin typeface="Cambria Math" panose="02040503050406030204" pitchFamily="18" charset="0"/>
                            <a:sym typeface="Monotype Sorts" pitchFamily="2" charset="2"/>
                          </a:rPr>
                          <m:t>𝜃</m:t>
                        </m:r>
                      </m:e>
                      <m:sub>
                        <m:r>
                          <a:rPr lang="en-US" sz="2000" i="1" smtClean="0">
                            <a:latin typeface="Cambria Math" panose="02040503050406030204" pitchFamily="18" charset="0"/>
                            <a:sym typeface="Monotype Sorts" pitchFamily="2" charset="2"/>
                          </a:rPr>
                          <m:t>𝑤</m:t>
                        </m:r>
                      </m:sub>
                    </m:sSub>
                  </m:oMath>
                </a14:m>
                <a:r>
                  <a:rPr lang="en-US" sz="2000" dirty="0">
                    <a:sym typeface="Monotype Sorts" pitchFamily="2" charset="2"/>
                  </a:rPr>
                  <a:t> as the angle between a tangent to the wall and the horizontal, then the section where </a:t>
                </a:r>
                <a14:m>
                  <m:oMath xmlns:m="http://schemas.openxmlformats.org/officeDocument/2006/math">
                    <m:sSub>
                      <m:sSubPr>
                        <m:ctrlPr>
                          <a:rPr lang="en-US" sz="2000" i="1" smtClean="0">
                            <a:latin typeface="Cambria Math" panose="02040503050406030204" pitchFamily="18" charset="0"/>
                            <a:sym typeface="Monotype Sorts" pitchFamily="2" charset="2"/>
                          </a:rPr>
                        </m:ctrlPr>
                      </m:sSubPr>
                      <m:e>
                        <m:r>
                          <a:rPr lang="en-US" sz="2000" i="1" smtClean="0">
                            <a:latin typeface="Cambria Math" panose="02040503050406030204" pitchFamily="18" charset="0"/>
                            <a:sym typeface="Monotype Sorts" pitchFamily="2" charset="2"/>
                          </a:rPr>
                          <m:t>𝜃</m:t>
                        </m:r>
                      </m:e>
                      <m:sub>
                        <m:r>
                          <a:rPr lang="en-US" sz="2000" i="1" smtClean="0">
                            <a:latin typeface="Cambria Math" panose="02040503050406030204" pitchFamily="18" charset="0"/>
                            <a:sym typeface="Monotype Sorts" pitchFamily="2" charset="2"/>
                          </a:rPr>
                          <m:t>𝑤</m:t>
                        </m:r>
                      </m:sub>
                    </m:sSub>
                  </m:oMath>
                </a14:m>
                <a:r>
                  <a:rPr lang="en-US" sz="2000" dirty="0">
                    <a:sym typeface="Monotype Sorts" pitchFamily="2" charset="2"/>
                  </a:rPr>
                  <a:t> is increasing is called the expansion section. This section ends at the point of </a:t>
                </a:r>
                <a14:m>
                  <m:oMath xmlns:m="http://schemas.openxmlformats.org/officeDocument/2006/math">
                    <m:sSub>
                      <m:sSubPr>
                        <m:ctrlPr>
                          <a:rPr lang="en-US" sz="2000" i="1" smtClean="0">
                            <a:latin typeface="Cambria Math" panose="02040503050406030204" pitchFamily="18" charset="0"/>
                            <a:sym typeface="Monotype Sorts" pitchFamily="2" charset="2"/>
                          </a:rPr>
                        </m:ctrlPr>
                      </m:sSubPr>
                      <m:e>
                        <m:r>
                          <a:rPr lang="en-US" sz="2000" i="1" smtClean="0">
                            <a:latin typeface="Cambria Math" panose="02040503050406030204" pitchFamily="18" charset="0"/>
                            <a:sym typeface="Monotype Sorts" pitchFamily="2" charset="2"/>
                          </a:rPr>
                          <m:t>𝜃</m:t>
                        </m:r>
                      </m:e>
                      <m:sub>
                        <m:r>
                          <a:rPr lang="en-US" sz="2000" i="1" smtClean="0">
                            <a:latin typeface="Cambria Math" panose="02040503050406030204" pitchFamily="18" charset="0"/>
                            <a:sym typeface="Monotype Sorts" pitchFamily="2" charset="2"/>
                          </a:rPr>
                          <m:t>𝑤</m:t>
                        </m:r>
                      </m:sub>
                    </m:sSub>
                    <m:r>
                      <a:rPr lang="en-US" sz="2000" i="1" smtClean="0">
                        <a:latin typeface="Cambria Math" panose="02040503050406030204" pitchFamily="18" charset="0"/>
                        <a:sym typeface="Monotype Sorts" pitchFamily="2" charset="2"/>
                      </a:rPr>
                      <m:t>=</m:t>
                    </m:r>
                    <m:sSub>
                      <m:sSubPr>
                        <m:ctrlPr>
                          <a:rPr lang="en-US" sz="2000" i="1" smtClean="0">
                            <a:latin typeface="Cambria Math" panose="02040503050406030204" pitchFamily="18" charset="0"/>
                            <a:sym typeface="Monotype Sorts" pitchFamily="2" charset="2"/>
                          </a:rPr>
                        </m:ctrlPr>
                      </m:sSubPr>
                      <m:e>
                        <m:r>
                          <a:rPr lang="en-US" sz="2000" i="1" smtClean="0">
                            <a:latin typeface="Cambria Math" panose="02040503050406030204" pitchFamily="18" charset="0"/>
                            <a:sym typeface="Monotype Sorts" pitchFamily="2" charset="2"/>
                          </a:rPr>
                          <m:t>𝜃</m:t>
                        </m:r>
                      </m:e>
                      <m:sub>
                        <m:r>
                          <a:rPr lang="en-US" sz="2000" i="1" smtClean="0">
                            <a:latin typeface="Cambria Math" panose="02040503050406030204" pitchFamily="18" charset="0"/>
                            <a:sym typeface="Monotype Sorts" pitchFamily="2" charset="2"/>
                          </a:rPr>
                          <m:t>𝑚𝑎𝑥</m:t>
                        </m:r>
                      </m:sub>
                    </m:sSub>
                  </m:oMath>
                </a14:m>
                <a:r>
                  <a:rPr lang="en-US" sz="2000" dirty="0">
                    <a:sym typeface="Monotype Sorts" pitchFamily="2" charset="2"/>
                  </a:rPr>
                  <a:t>. </a:t>
                </a:r>
              </a:p>
              <a:p>
                <a:pPr lvl="1">
                  <a:lnSpc>
                    <a:spcPct val="120000"/>
                  </a:lnSpc>
                  <a:spcBef>
                    <a:spcPts val="1200"/>
                  </a:spcBef>
                  <a:buClr>
                    <a:schemeClr val="accent1"/>
                  </a:buClr>
                  <a:buFont typeface="Wingdings" panose="05000000000000000000" pitchFamily="2" charset="2"/>
                  <a:buChar char="Ø"/>
                </a:pPr>
                <a:r>
                  <a:rPr lang="en-US" sz="2000" dirty="0">
                    <a:sym typeface="Monotype Sorts" pitchFamily="2" charset="2"/>
                  </a:rPr>
                  <a:t>Downstream from this point is the straightening section where </a:t>
                </a:r>
                <a14:m>
                  <m:oMath xmlns:m="http://schemas.openxmlformats.org/officeDocument/2006/math">
                    <m:sSub>
                      <m:sSubPr>
                        <m:ctrlPr>
                          <a:rPr lang="en-US" sz="2000" i="1">
                            <a:latin typeface="Cambria Math" panose="02040503050406030204" pitchFamily="18" charset="0"/>
                            <a:sym typeface="Monotype Sorts" pitchFamily="2" charset="2"/>
                          </a:rPr>
                        </m:ctrlPr>
                      </m:sSubPr>
                      <m:e>
                        <m:r>
                          <a:rPr lang="en-US" sz="2000" i="1">
                            <a:latin typeface="Cambria Math" panose="02040503050406030204" pitchFamily="18" charset="0"/>
                            <a:sym typeface="Monotype Sorts" pitchFamily="2" charset="2"/>
                          </a:rPr>
                          <m:t>𝜃</m:t>
                        </m:r>
                      </m:e>
                      <m:sub>
                        <m:r>
                          <a:rPr lang="en-US" sz="2000" i="1">
                            <a:latin typeface="Cambria Math" panose="02040503050406030204" pitchFamily="18" charset="0"/>
                            <a:sym typeface="Monotype Sorts" pitchFamily="2" charset="2"/>
                          </a:rPr>
                          <m:t>𝑤</m:t>
                        </m:r>
                      </m:sub>
                    </m:sSub>
                  </m:oMath>
                </a14:m>
                <a:r>
                  <a:rPr lang="en-US" sz="2000" dirty="0">
                    <a:sym typeface="Monotype Sorts" pitchFamily="2" charset="2"/>
                  </a:rPr>
                  <a:t> decreases to zero at the nozzle exit.</a:t>
                </a:r>
              </a:p>
              <a:p>
                <a:pPr lvl="1">
                  <a:lnSpc>
                    <a:spcPct val="120000"/>
                  </a:lnSpc>
                  <a:spcBef>
                    <a:spcPts val="1200"/>
                  </a:spcBef>
                  <a:buClr>
                    <a:schemeClr val="accent1"/>
                  </a:buClr>
                  <a:buFont typeface="Wingdings" panose="05000000000000000000" pitchFamily="2" charset="2"/>
                  <a:buChar char="Ø"/>
                </a:pPr>
                <a:r>
                  <a:rPr lang="en-US" sz="2000" dirty="0">
                    <a:sym typeface="Monotype Sorts" pitchFamily="2" charset="2"/>
                  </a:rPr>
                  <a:t>The shape of the expansion section is arbitrary and is usually in the form of a circular arc of large radius.</a:t>
                </a:r>
              </a:p>
              <a:p>
                <a:pPr lvl="1">
                  <a:lnSpc>
                    <a:spcPct val="120000"/>
                  </a:lnSpc>
                  <a:spcBef>
                    <a:spcPts val="1200"/>
                  </a:spcBef>
                  <a:buClr>
                    <a:schemeClr val="accent1"/>
                  </a:buClr>
                  <a:buFont typeface="Wingdings" panose="05000000000000000000" pitchFamily="2" charset="2"/>
                  <a:buChar char="Ø"/>
                </a:pPr>
                <a:r>
                  <a:rPr lang="en-US" sz="2000" dirty="0"/>
                  <a:t>Therefore, for our analysis we know the flow properties along the limiting characteristic line and the slope at points </a:t>
                </a:r>
                <a14:m>
                  <m:oMath xmlns:m="http://schemas.openxmlformats.org/officeDocument/2006/math">
                    <m:r>
                      <a:rPr lang="en-US" sz="2000" i="1" dirty="0" smtClean="0">
                        <a:latin typeface="Cambria Math" panose="02040503050406030204" pitchFamily="18" charset="0"/>
                      </a:rPr>
                      <m:t>1</m:t>
                    </m:r>
                  </m:oMath>
                </a14:m>
                <a:r>
                  <a:rPr lang="en-US" sz="2000" dirty="0"/>
                  <a:t>, </a:t>
                </a:r>
                <a14:m>
                  <m:oMath xmlns:m="http://schemas.openxmlformats.org/officeDocument/2006/math">
                    <m:r>
                      <a:rPr lang="en-US" sz="2000" i="1" dirty="0" smtClean="0">
                        <a:latin typeface="Cambria Math" panose="02040503050406030204" pitchFamily="18" charset="0"/>
                      </a:rPr>
                      <m:t>5</m:t>
                    </m:r>
                  </m:oMath>
                </a14:m>
                <a:r>
                  <a:rPr lang="en-US" sz="2000" dirty="0"/>
                  <a:t> and </a:t>
                </a:r>
                <a14:m>
                  <m:oMath xmlns:m="http://schemas.openxmlformats.org/officeDocument/2006/math">
                    <m:r>
                      <a:rPr lang="en-US" sz="2000" i="1" dirty="0" smtClean="0">
                        <a:latin typeface="Cambria Math" panose="02040503050406030204" pitchFamily="18" charset="0"/>
                      </a:rPr>
                      <m:t>8</m:t>
                    </m:r>
                  </m:oMath>
                </a14:m>
                <a:r>
                  <a:rPr lang="en-US" sz="2000" dirty="0"/>
                  <a:t>. Now we simply need to apply the method of characteristics to design the contour of the straightening section, </a:t>
                </a:r>
                <a:r>
                  <a:rPr lang="en-US" sz="2000" dirty="0" err="1"/>
                  <a:t>i</a:t>
                </a:r>
                <a:r>
                  <a:rPr lang="en-US" sz="2000" dirty="0"/>
                  <a:t>. e., from points </a:t>
                </a:r>
                <a14:m>
                  <m:oMath xmlns:m="http://schemas.openxmlformats.org/officeDocument/2006/math">
                    <m:r>
                      <a:rPr lang="en-US" sz="2000" i="1" dirty="0" smtClean="0">
                        <a:latin typeface="Cambria Math" panose="02040503050406030204" pitchFamily="18" charset="0"/>
                      </a:rPr>
                      <m:t>8</m:t>
                    </m:r>
                  </m:oMath>
                </a14:m>
                <a:r>
                  <a:rPr lang="en-US" sz="2000" dirty="0"/>
                  <a:t> through </a:t>
                </a:r>
                <a14:m>
                  <m:oMath xmlns:m="http://schemas.openxmlformats.org/officeDocument/2006/math">
                    <m:r>
                      <a:rPr lang="en-US" sz="2000" i="1" dirty="0" smtClean="0">
                        <a:latin typeface="Cambria Math" panose="02040503050406030204" pitchFamily="18" charset="0"/>
                      </a:rPr>
                      <m:t>13</m:t>
                    </m:r>
                  </m:oMath>
                </a14:m>
                <a:r>
                  <a:rPr lang="en-US" sz="2000" dirty="0"/>
                  <a:t>. Points below the axis are simply the reflections of the points above the axis.</a:t>
                </a:r>
              </a:p>
              <a:p>
                <a:pPr lvl="1">
                  <a:lnSpc>
                    <a:spcPct val="120000"/>
                  </a:lnSpc>
                  <a:spcBef>
                    <a:spcPts val="1200"/>
                  </a:spcBef>
                  <a:buClr>
                    <a:schemeClr val="accent1"/>
                  </a:buClr>
                  <a:buFont typeface="Wingdings" panose="05000000000000000000" pitchFamily="2" charset="2"/>
                  <a:buChar char="Ø"/>
                </a:pPr>
                <a:r>
                  <a:rPr lang="en-US" sz="2000" dirty="0">
                    <a:sym typeface="Monotype Sorts" pitchFamily="2" charset="2"/>
                  </a:rPr>
                  <a:t>It should be noted that the characteristic mesh sketched here is very coarse and in actual calculations, the mesh should be much finer. </a:t>
                </a:r>
              </a:p>
              <a:p>
                <a:pPr lvl="1">
                  <a:lnSpc>
                    <a:spcPct val="120000"/>
                  </a:lnSpc>
                  <a:spcBef>
                    <a:spcPts val="1200"/>
                  </a:spcBef>
                  <a:buClr>
                    <a:schemeClr val="accent1"/>
                  </a:buClr>
                  <a:buFont typeface="Wingdings" panose="05000000000000000000" pitchFamily="2" charset="2"/>
                  <a:buChar char="Ø"/>
                </a:pPr>
                <a:r>
                  <a:rPr lang="en-US" sz="2000" dirty="0">
                    <a:sym typeface="Monotype Sorts" pitchFamily="2" charset="2"/>
                  </a:rPr>
                  <a:t>The method of characteristics is an exact solution of inviscid, nonlinear supersonic flow. However, in practice, there are numerical errors associated with the finite grid: the approximation of the characteristics mesh by straight-line segments between grid points is one such example. </a:t>
                </a:r>
              </a:p>
              <a:p>
                <a:pPr lvl="1">
                  <a:lnSpc>
                    <a:spcPct val="120000"/>
                  </a:lnSpc>
                  <a:spcBef>
                    <a:spcPts val="1200"/>
                  </a:spcBef>
                  <a:buClr>
                    <a:schemeClr val="accent1"/>
                  </a:buClr>
                  <a:buFont typeface="Wingdings" panose="05000000000000000000" pitchFamily="2" charset="2"/>
                  <a:buChar char="Ø"/>
                </a:pPr>
                <a:r>
                  <a:rPr lang="en-US" sz="2000" dirty="0">
                    <a:sym typeface="Monotype Sorts" pitchFamily="2" charset="2"/>
                  </a:rPr>
                  <a:t>In principle, the method of characteristics is truly exact only in the limit of an infinite number of characteristic lines. </a:t>
                </a:r>
              </a:p>
            </p:txBody>
          </p:sp>
        </mc:Choice>
        <mc:Fallback xmlns="">
          <p:sp>
            <p:nvSpPr>
              <p:cNvPr id="4" name="Content Placeholder 2">
                <a:extLst>
                  <a:ext uri="{FF2B5EF4-FFF2-40B4-BE49-F238E27FC236}">
                    <a16:creationId xmlns:a16="http://schemas.microsoft.com/office/drawing/2014/main" id="{B79A77E0-4842-DBE2-BABD-E8EDAC8507E0}"/>
                  </a:ext>
                </a:extLst>
              </p:cNvPr>
              <p:cNvSpPr txBox="1">
                <a:spLocks noRot="1" noChangeAspect="1" noMove="1" noResize="1" noEditPoints="1" noAdjustHandles="1" noChangeArrowheads="1" noChangeShapeType="1" noTextEdit="1"/>
              </p:cNvSpPr>
              <p:nvPr/>
            </p:nvSpPr>
            <p:spPr>
              <a:xfrm>
                <a:off x="76200" y="663072"/>
                <a:ext cx="12115800" cy="5531855"/>
              </a:xfrm>
              <a:prstGeom prst="rect">
                <a:avLst/>
              </a:prstGeom>
              <a:blipFill>
                <a:blip r:embed="rId3"/>
                <a:stretch>
                  <a:fillRect b="-1433"/>
                </a:stretch>
              </a:blipFill>
            </p:spPr>
            <p:txBody>
              <a:bodyPr/>
              <a:lstStyle/>
              <a:p>
                <a:r>
                  <a:rPr lang="en-IN">
                    <a:noFill/>
                  </a:rPr>
                  <a:t> </a:t>
                </a:r>
              </a:p>
            </p:txBody>
          </p:sp>
        </mc:Fallback>
      </mc:AlternateContent>
      <p:sp>
        <p:nvSpPr>
          <p:cNvPr id="2" name="Slide Number Placeholder 1">
            <a:extLst>
              <a:ext uri="{FF2B5EF4-FFF2-40B4-BE49-F238E27FC236}">
                <a16:creationId xmlns:a16="http://schemas.microsoft.com/office/drawing/2014/main" id="{B359C4B1-D081-64C0-872F-929F0E525D05}"/>
              </a:ext>
            </a:extLst>
          </p:cNvPr>
          <p:cNvSpPr txBox="1">
            <a:spLocks/>
          </p:cNvSpPr>
          <p:nvPr/>
        </p:nvSpPr>
        <p:spPr>
          <a:xfrm>
            <a:off x="546100" y="6542840"/>
            <a:ext cx="2743200" cy="247724"/>
          </a:xfrm>
          <a:prstGeom prst="rect">
            <a:avLst/>
          </a:prstGeom>
        </p:spPr>
        <p:txBody>
          <a:bodyPr vert="horz" lIns="91440" tIns="45720" rIns="91440" bIns="45720" rtlCol="0" anchor="ctr"/>
          <a:lstStyle>
            <a:defPPr>
              <a:defRPr lang="en-US"/>
            </a:defPPr>
            <a:lvl1pPr marL="0" algn="l" defTabSz="914400" rtl="0" eaLnBrk="1" latinLnBrk="0" hangingPunct="1">
              <a:defRPr sz="1200" b="0" i="0" kern="1200">
                <a:solidFill>
                  <a:schemeClr val="bg2">
                    <a:lumMod val="65000"/>
                  </a:schemeClr>
                </a:solidFill>
                <a:latin typeface="Calibri" panose="020F0502020204030204" pitchFamily="34" charset="0"/>
                <a:ea typeface="+mn-ea"/>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F0D23093-2AB0-F74C-B865-1A12A15B650E}" type="slidenum">
              <a:rPr lang="en-US" smtClean="0"/>
              <a:pPr/>
              <a:t>11</a:t>
            </a:fld>
            <a:endParaRPr lang="en-US"/>
          </a:p>
        </p:txBody>
      </p:sp>
      <p:sp>
        <p:nvSpPr>
          <p:cNvPr id="3" name="Slide Number Placeholder 1">
            <a:extLst>
              <a:ext uri="{FF2B5EF4-FFF2-40B4-BE49-F238E27FC236}">
                <a16:creationId xmlns:a16="http://schemas.microsoft.com/office/drawing/2014/main" id="{ADD47304-DCEB-ACCA-3655-6825006915EE}"/>
              </a:ext>
            </a:extLst>
          </p:cNvPr>
          <p:cNvSpPr txBox="1">
            <a:spLocks/>
          </p:cNvSpPr>
          <p:nvPr/>
        </p:nvSpPr>
        <p:spPr>
          <a:xfrm>
            <a:off x="546100" y="6542840"/>
            <a:ext cx="2743200" cy="247724"/>
          </a:xfrm>
          <a:prstGeom prst="rect">
            <a:avLst/>
          </a:prstGeom>
        </p:spPr>
        <p:txBody>
          <a:bodyPr vert="horz" lIns="91440" tIns="45720" rIns="91440" bIns="45720" rtlCol="0" anchor="ctr"/>
          <a:lstStyle>
            <a:defPPr>
              <a:defRPr lang="en-US"/>
            </a:defPPr>
            <a:lvl1pPr marL="0" algn="l" defTabSz="914400" rtl="0" eaLnBrk="1" latinLnBrk="0" hangingPunct="1">
              <a:defRPr sz="1200" b="0" i="0" kern="1200">
                <a:solidFill>
                  <a:schemeClr val="bg2">
                    <a:lumMod val="65000"/>
                  </a:schemeClr>
                </a:solidFill>
                <a:latin typeface="Calibri" panose="020F0502020204030204" pitchFamily="34" charset="0"/>
                <a:ea typeface="+mn-ea"/>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F0D23093-2AB0-F74C-B865-1A12A15B650E}" type="slidenum">
              <a:rPr lang="en-US" smtClean="0"/>
              <a:pPr/>
              <a:t>11</a:t>
            </a:fld>
            <a:endParaRPr lang="en-US"/>
          </a:p>
        </p:txBody>
      </p:sp>
      <p:sp>
        <p:nvSpPr>
          <p:cNvPr id="5" name="Title 2">
            <a:extLst>
              <a:ext uri="{FF2B5EF4-FFF2-40B4-BE49-F238E27FC236}">
                <a16:creationId xmlns:a16="http://schemas.microsoft.com/office/drawing/2014/main" id="{6BA59AB7-CA4A-D7B0-10CC-A5A054725101}"/>
              </a:ext>
            </a:extLst>
          </p:cNvPr>
          <p:cNvSpPr>
            <a:spLocks noGrp="1"/>
          </p:cNvSpPr>
          <p:nvPr>
            <p:ph type="title"/>
          </p:nvPr>
        </p:nvSpPr>
        <p:spPr>
          <a:xfrm>
            <a:off x="609601" y="148581"/>
            <a:ext cx="10972799" cy="845837"/>
          </a:xfrm>
        </p:spPr>
        <p:txBody>
          <a:bodyPr/>
          <a:lstStyle/>
          <a:p>
            <a:r>
              <a:rPr lang="en-US" dirty="0"/>
              <a:t>Supersonic Nozzle Design</a:t>
            </a:r>
          </a:p>
        </p:txBody>
      </p:sp>
    </p:spTree>
    <p:extLst>
      <p:ext uri="{BB962C8B-B14F-4D97-AF65-F5344CB8AC3E}">
        <p14:creationId xmlns:p14="http://schemas.microsoft.com/office/powerpoint/2010/main" val="118309208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lide Number Placeholder 7">
            <a:extLst>
              <a:ext uri="{FF2B5EF4-FFF2-40B4-BE49-F238E27FC236}">
                <a16:creationId xmlns:a16="http://schemas.microsoft.com/office/drawing/2014/main" id="{48F946C0-E708-4B82-A0E5-ED31193A14B1}"/>
              </a:ext>
            </a:extLst>
          </p:cNvPr>
          <p:cNvSpPr>
            <a:spLocks noGrp="1"/>
          </p:cNvSpPr>
          <p:nvPr>
            <p:ph type="sldNum" sz="quarter" idx="11"/>
          </p:nvPr>
        </p:nvSpPr>
        <p:spPr/>
        <p:txBody>
          <a:bodyPr/>
          <a:lstStyle/>
          <a:p>
            <a:fld id="{F0D23093-2AB0-F74C-B865-1A12A15B650E}" type="slidenum">
              <a:rPr lang="en-US" smtClean="0"/>
              <a:pPr/>
              <a:t>12</a:t>
            </a:fld>
            <a:endParaRPr lang="en-US" dirty="0"/>
          </a:p>
        </p:txBody>
      </p:sp>
      <mc:AlternateContent xmlns:mc="http://schemas.openxmlformats.org/markup-compatibility/2006" xmlns:a14="http://schemas.microsoft.com/office/drawing/2010/main">
        <mc:Choice Requires="a14">
          <p:sp>
            <p:nvSpPr>
              <p:cNvPr id="4" name="Content Placeholder 2">
                <a:extLst>
                  <a:ext uri="{FF2B5EF4-FFF2-40B4-BE49-F238E27FC236}">
                    <a16:creationId xmlns:a16="http://schemas.microsoft.com/office/drawing/2014/main" id="{B79A77E0-4842-DBE2-BABD-E8EDAC8507E0}"/>
                  </a:ext>
                </a:extLst>
              </p:cNvPr>
              <p:cNvSpPr txBox="1">
                <a:spLocks/>
              </p:cNvSpPr>
              <p:nvPr/>
            </p:nvSpPr>
            <p:spPr>
              <a:xfrm>
                <a:off x="448900" y="663072"/>
                <a:ext cx="8749295" cy="3587545"/>
              </a:xfrm>
              <a:prstGeom prst="rect">
                <a:avLst/>
              </a:prstGeom>
            </p:spPr>
            <p:txBody>
              <a:bodyPr vert="horz" lIns="91440" tIns="45720" rIns="91440" bIns="45720" rtlCol="0">
                <a:no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a:lnSpc>
                    <a:spcPct val="120000"/>
                  </a:lnSpc>
                  <a:spcBef>
                    <a:spcPts val="1200"/>
                  </a:spcBef>
                  <a:buClr>
                    <a:schemeClr val="accent1"/>
                  </a:buClr>
                  <a:buFont typeface="Wingdings" panose="05000000000000000000" pitchFamily="2" charset="2"/>
                  <a:buChar char="Ø"/>
                </a:pPr>
                <a:r>
                  <a:rPr lang="en-US" dirty="0">
                    <a:sym typeface="Monotype Sorts" pitchFamily="2" charset="2"/>
                  </a:rPr>
                  <a:t>The calculation procedure consists of analyzing the flow at grid point which are the points of intersection of characteristic lines. </a:t>
                </a:r>
              </a:p>
              <a:p>
                <a:pPr lvl="1">
                  <a:lnSpc>
                    <a:spcPct val="120000"/>
                  </a:lnSpc>
                  <a:spcBef>
                    <a:spcPts val="1200"/>
                  </a:spcBef>
                  <a:buClr>
                    <a:schemeClr val="accent1"/>
                  </a:buClr>
                  <a:buFont typeface="Wingdings" panose="05000000000000000000" pitchFamily="2" charset="2"/>
                  <a:buChar char="Ø"/>
                </a:pPr>
                <a:r>
                  <a:rPr lang="en-US" dirty="0">
                    <a:sym typeface="Monotype Sorts" pitchFamily="2" charset="2"/>
                  </a:rPr>
                  <a:t>There can be two types of grid points: </a:t>
                </a:r>
              </a:p>
              <a:p>
                <a:pPr marL="857250" lvl="2" indent="-342900">
                  <a:spcBef>
                    <a:spcPts val="1200"/>
                  </a:spcBef>
                  <a:buFont typeface="+mj-lt"/>
                  <a:buAutoNum type="arabicPeriod"/>
                </a:pPr>
                <a:r>
                  <a:rPr lang="en-US" dirty="0">
                    <a:sym typeface="Monotype Sorts" pitchFamily="2" charset="2"/>
                  </a:rPr>
                  <a:t>Internal Grid Points </a:t>
                </a:r>
              </a:p>
              <a:p>
                <a:pPr marL="857250" lvl="2" indent="-342900">
                  <a:spcBef>
                    <a:spcPts val="1200"/>
                  </a:spcBef>
                  <a:buFont typeface="+mj-lt"/>
                  <a:buAutoNum type="arabicPeriod"/>
                </a:pPr>
                <a:r>
                  <a:rPr lang="en-US" dirty="0">
                    <a:sym typeface="Monotype Sorts" pitchFamily="2" charset="2"/>
                  </a:rPr>
                  <a:t>Wall Grid Points</a:t>
                </a:r>
              </a:p>
              <a:p>
                <a:pPr lvl="1">
                  <a:lnSpc>
                    <a:spcPct val="120000"/>
                  </a:lnSpc>
                  <a:spcBef>
                    <a:spcPts val="1200"/>
                  </a:spcBef>
                  <a:buClr>
                    <a:schemeClr val="accent1"/>
                  </a:buClr>
                  <a:buFont typeface="Wingdings" panose="05000000000000000000" pitchFamily="2" charset="2"/>
                  <a:buChar char="Ø"/>
                </a:pPr>
                <a:r>
                  <a:rPr lang="en-US" dirty="0">
                    <a:sym typeface="Monotype Sorts" pitchFamily="2" charset="2"/>
                  </a:rPr>
                  <a:t>Lets first analyze the internal grid points as shown. We know the location and flow properties at points 1 and 2. </a:t>
                </a:r>
              </a:p>
              <a:p>
                <a:pPr lvl="1">
                  <a:lnSpc>
                    <a:spcPct val="120000"/>
                  </a:lnSpc>
                  <a:spcBef>
                    <a:spcPts val="1200"/>
                  </a:spcBef>
                  <a:buClr>
                    <a:schemeClr val="accent1"/>
                  </a:buClr>
                  <a:buFont typeface="Wingdings" panose="05000000000000000000" pitchFamily="2" charset="2"/>
                  <a:buChar char="Ø"/>
                </a:pPr>
                <a:r>
                  <a:rPr lang="en-US" dirty="0">
                    <a:sym typeface="Monotype Sorts" pitchFamily="2" charset="2"/>
                  </a:rPr>
                  <a:t>Point 3 is simply on the centerline. The </a:t>
                </a:r>
                <a14:m>
                  <m:oMath xmlns:m="http://schemas.openxmlformats.org/officeDocument/2006/math">
                    <m:sSub>
                      <m:sSubPr>
                        <m:ctrlPr>
                          <a:rPr lang="en-US" i="1" smtClean="0">
                            <a:latin typeface="Cambria Math" panose="02040503050406030204" pitchFamily="18" charset="0"/>
                            <a:sym typeface="Monotype Sorts" pitchFamily="2" charset="2"/>
                          </a:rPr>
                        </m:ctrlPr>
                      </m:sSubPr>
                      <m:e>
                        <m:r>
                          <a:rPr lang="en-US" i="1" smtClean="0">
                            <a:latin typeface="Cambria Math" panose="02040503050406030204" pitchFamily="18" charset="0"/>
                            <a:sym typeface="Monotype Sorts" pitchFamily="2" charset="2"/>
                          </a:rPr>
                          <m:t>𝐶</m:t>
                        </m:r>
                      </m:e>
                      <m:sub>
                        <m:r>
                          <a:rPr lang="en-US" i="1" smtClean="0">
                            <a:latin typeface="Cambria Math" panose="02040503050406030204" pitchFamily="18" charset="0"/>
                            <a:sym typeface="Monotype Sorts" pitchFamily="2" charset="2"/>
                          </a:rPr>
                          <m:t>−</m:t>
                        </m:r>
                      </m:sub>
                    </m:sSub>
                  </m:oMath>
                </a14:m>
                <a:r>
                  <a:rPr lang="en-US" dirty="0">
                    <a:sym typeface="Monotype Sorts" pitchFamily="2" charset="2"/>
                  </a:rPr>
                  <a:t> characteristic and </a:t>
                </a:r>
                <a14:m>
                  <m:oMath xmlns:m="http://schemas.openxmlformats.org/officeDocument/2006/math">
                    <m:sSub>
                      <m:sSubPr>
                        <m:ctrlPr>
                          <a:rPr lang="en-US" b="0" i="1" smtClean="0">
                            <a:latin typeface="Cambria Math" panose="02040503050406030204" pitchFamily="18" charset="0"/>
                            <a:sym typeface="Monotype Sorts" pitchFamily="2" charset="2"/>
                          </a:rPr>
                        </m:ctrlPr>
                      </m:sSubPr>
                      <m:e>
                        <m:r>
                          <a:rPr lang="en-US" i="1" smtClean="0">
                            <a:latin typeface="Cambria Math" panose="02040503050406030204" pitchFamily="18" charset="0"/>
                            <a:sym typeface="Monotype Sorts" pitchFamily="2" charset="2"/>
                          </a:rPr>
                          <m:t>𝐶</m:t>
                        </m:r>
                      </m:e>
                      <m:sub>
                        <m:r>
                          <a:rPr lang="en-US" b="0" i="1" smtClean="0">
                            <a:latin typeface="Cambria Math" panose="02040503050406030204" pitchFamily="18" charset="0"/>
                            <a:sym typeface="Monotype Sorts" pitchFamily="2" charset="2"/>
                          </a:rPr>
                          <m:t>+</m:t>
                        </m:r>
                      </m:sub>
                    </m:sSub>
                  </m:oMath>
                </a14:m>
                <a:r>
                  <a:rPr lang="en-US" dirty="0">
                    <a:sym typeface="Monotype Sorts" pitchFamily="2" charset="2"/>
                  </a:rPr>
                  <a:t>characteristic are coming from point 2 and 2’ respectively and are symmetric.</a:t>
                </a:r>
                <a:endParaRPr lang="en-US" dirty="0">
                  <a:latin typeface="Calibri" panose="020F0502020204030204" pitchFamily="34" charset="0"/>
                  <a:cs typeface="Calibri" panose="020F0502020204030204" pitchFamily="34" charset="0"/>
                  <a:sym typeface="Monotype Sorts" pitchFamily="2" charset="2"/>
                </a:endParaRPr>
              </a:p>
            </p:txBody>
          </p:sp>
        </mc:Choice>
        <mc:Fallback xmlns="">
          <p:sp>
            <p:nvSpPr>
              <p:cNvPr id="4" name="Content Placeholder 2">
                <a:extLst>
                  <a:ext uri="{FF2B5EF4-FFF2-40B4-BE49-F238E27FC236}">
                    <a16:creationId xmlns:a16="http://schemas.microsoft.com/office/drawing/2014/main" id="{B79A77E0-4842-DBE2-BABD-E8EDAC8507E0}"/>
                  </a:ext>
                </a:extLst>
              </p:cNvPr>
              <p:cNvSpPr txBox="1">
                <a:spLocks noRot="1" noChangeAspect="1" noMove="1" noResize="1" noEditPoints="1" noAdjustHandles="1" noChangeArrowheads="1" noChangeShapeType="1" noTextEdit="1"/>
              </p:cNvSpPr>
              <p:nvPr/>
            </p:nvSpPr>
            <p:spPr>
              <a:xfrm>
                <a:off x="448900" y="663072"/>
                <a:ext cx="8749295" cy="3587545"/>
              </a:xfrm>
              <a:prstGeom prst="rect">
                <a:avLst/>
              </a:prstGeom>
              <a:blipFill>
                <a:blip r:embed="rId3"/>
                <a:stretch>
                  <a:fillRect b="-9864"/>
                </a:stretch>
              </a:blipFill>
            </p:spPr>
            <p:txBody>
              <a:bodyPr/>
              <a:lstStyle/>
              <a:p>
                <a:r>
                  <a:rPr lang="en-IN">
                    <a:noFill/>
                  </a:rPr>
                  <a:t> </a:t>
                </a:r>
              </a:p>
            </p:txBody>
          </p:sp>
        </mc:Fallback>
      </mc:AlternateContent>
      <p:sp>
        <p:nvSpPr>
          <p:cNvPr id="2" name="Slide Number Placeholder 1">
            <a:extLst>
              <a:ext uri="{FF2B5EF4-FFF2-40B4-BE49-F238E27FC236}">
                <a16:creationId xmlns:a16="http://schemas.microsoft.com/office/drawing/2014/main" id="{B359C4B1-D081-64C0-872F-929F0E525D05}"/>
              </a:ext>
            </a:extLst>
          </p:cNvPr>
          <p:cNvSpPr txBox="1">
            <a:spLocks/>
          </p:cNvSpPr>
          <p:nvPr/>
        </p:nvSpPr>
        <p:spPr>
          <a:xfrm>
            <a:off x="546100" y="6542840"/>
            <a:ext cx="2743200" cy="247724"/>
          </a:xfrm>
          <a:prstGeom prst="rect">
            <a:avLst/>
          </a:prstGeom>
        </p:spPr>
        <p:txBody>
          <a:bodyPr vert="horz" lIns="91440" tIns="45720" rIns="91440" bIns="45720" rtlCol="0" anchor="ctr"/>
          <a:lstStyle>
            <a:defPPr>
              <a:defRPr lang="en-US"/>
            </a:defPPr>
            <a:lvl1pPr marL="0" algn="l" defTabSz="914400" rtl="0" eaLnBrk="1" latinLnBrk="0" hangingPunct="1">
              <a:defRPr sz="1200" b="0" i="0" kern="1200">
                <a:solidFill>
                  <a:schemeClr val="bg2">
                    <a:lumMod val="65000"/>
                  </a:schemeClr>
                </a:solidFill>
                <a:latin typeface="Calibri" panose="020F0502020204030204" pitchFamily="34" charset="0"/>
                <a:ea typeface="+mn-ea"/>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F0D23093-2AB0-F74C-B865-1A12A15B650E}" type="slidenum">
              <a:rPr lang="en-US" smtClean="0"/>
              <a:pPr/>
              <a:t>12</a:t>
            </a:fld>
            <a:endParaRPr lang="en-US"/>
          </a:p>
        </p:txBody>
      </p:sp>
      <p:grpSp>
        <p:nvGrpSpPr>
          <p:cNvPr id="3" name="Group 2">
            <a:extLst>
              <a:ext uri="{FF2B5EF4-FFF2-40B4-BE49-F238E27FC236}">
                <a16:creationId xmlns:a16="http://schemas.microsoft.com/office/drawing/2014/main" id="{B1B97FB6-D8A3-896D-2A0C-FD0D214C6AF0}"/>
              </a:ext>
            </a:extLst>
          </p:cNvPr>
          <p:cNvGrpSpPr/>
          <p:nvPr/>
        </p:nvGrpSpPr>
        <p:grpSpPr>
          <a:xfrm>
            <a:off x="9017342" y="516008"/>
            <a:ext cx="2687276" cy="3734609"/>
            <a:chOff x="8354054" y="404231"/>
            <a:chExt cx="2630525" cy="3655742"/>
          </a:xfrm>
        </p:grpSpPr>
        <p:pic>
          <p:nvPicPr>
            <p:cNvPr id="5" name="Picture 4" descr="A picture containing laser, building, kite, colorful&#10;&#10;Description automatically generated">
              <a:extLst>
                <a:ext uri="{FF2B5EF4-FFF2-40B4-BE49-F238E27FC236}">
                  <a16:creationId xmlns:a16="http://schemas.microsoft.com/office/drawing/2014/main" id="{0B8B0088-9238-423A-4B19-DF05B78F997E}"/>
                </a:ext>
              </a:extLst>
            </p:cNvPr>
            <p:cNvPicPr>
              <a:picLocks noChangeAspect="1"/>
            </p:cNvPicPr>
            <p:nvPr/>
          </p:nvPicPr>
          <p:blipFill rotWithShape="1">
            <a:blip r:embed="rId4">
              <a:extLst>
                <a:ext uri="{28A0092B-C50C-407E-A947-70E740481C1C}">
                  <a14:useLocalDpi xmlns:a14="http://schemas.microsoft.com/office/drawing/2010/main" val="0"/>
                </a:ext>
              </a:extLst>
            </a:blip>
            <a:srcRect l="6789" t="18106" r="66724" b="18918"/>
            <a:stretch/>
          </p:blipFill>
          <p:spPr>
            <a:xfrm>
              <a:off x="8531088" y="571499"/>
              <a:ext cx="2205367" cy="3321207"/>
            </a:xfrm>
            <a:prstGeom prst="rect">
              <a:avLst/>
            </a:prstGeom>
          </p:spPr>
        </p:pic>
        <p:sp>
          <p:nvSpPr>
            <p:cNvPr id="6" name="Rectangle 5">
              <a:extLst>
                <a:ext uri="{FF2B5EF4-FFF2-40B4-BE49-F238E27FC236}">
                  <a16:creationId xmlns:a16="http://schemas.microsoft.com/office/drawing/2014/main" id="{3742C1E2-A7F1-94D6-F059-16CDA1A1CE9D}"/>
                </a:ext>
              </a:extLst>
            </p:cNvPr>
            <p:cNvSpPr/>
            <p:nvPr/>
          </p:nvSpPr>
          <p:spPr>
            <a:xfrm>
              <a:off x="10114101" y="2495937"/>
              <a:ext cx="870478" cy="1241611"/>
            </a:xfrm>
            <a:prstGeom prst="rect">
              <a:avLst/>
            </a:prstGeom>
            <a:solidFill>
              <a:schemeClr val="bg1">
                <a:alpha val="86000"/>
              </a:schemeClr>
            </a:soli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5DC2F133-1A47-3A7F-019C-AB972B6EC2C8}"/>
                </a:ext>
              </a:extLst>
            </p:cNvPr>
            <p:cNvSpPr/>
            <p:nvPr/>
          </p:nvSpPr>
          <p:spPr>
            <a:xfrm>
              <a:off x="8354054" y="2881695"/>
              <a:ext cx="1846585" cy="1178278"/>
            </a:xfrm>
            <a:prstGeom prst="rect">
              <a:avLst/>
            </a:prstGeom>
            <a:solidFill>
              <a:schemeClr val="bg1">
                <a:alpha val="86000"/>
              </a:schemeClr>
            </a:soli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5BC4C01A-D367-1A43-3863-689BDEC64FAA}"/>
                </a:ext>
              </a:extLst>
            </p:cNvPr>
            <p:cNvSpPr/>
            <p:nvPr/>
          </p:nvSpPr>
          <p:spPr>
            <a:xfrm flipV="1">
              <a:off x="10017760" y="726647"/>
              <a:ext cx="966818" cy="1170491"/>
            </a:xfrm>
            <a:prstGeom prst="rect">
              <a:avLst/>
            </a:prstGeom>
            <a:solidFill>
              <a:schemeClr val="bg1">
                <a:alpha val="86000"/>
              </a:schemeClr>
            </a:soli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C9594805-F7EC-42F2-57EA-C987DD196E21}"/>
                </a:ext>
              </a:extLst>
            </p:cNvPr>
            <p:cNvSpPr/>
            <p:nvPr/>
          </p:nvSpPr>
          <p:spPr>
            <a:xfrm flipV="1">
              <a:off x="8354054" y="404231"/>
              <a:ext cx="1760048" cy="1117859"/>
            </a:xfrm>
            <a:prstGeom prst="rect">
              <a:avLst/>
            </a:prstGeom>
            <a:solidFill>
              <a:schemeClr val="bg1">
                <a:alpha val="86000"/>
              </a:schemeClr>
            </a:soli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E4DB1C9B-3730-6DA6-C721-01E4D4E282A8}"/>
                </a:ext>
              </a:extLst>
            </p:cNvPr>
            <p:cNvSpPr/>
            <p:nvPr/>
          </p:nvSpPr>
          <p:spPr>
            <a:xfrm>
              <a:off x="10234402" y="1753624"/>
              <a:ext cx="750176" cy="862789"/>
            </a:xfrm>
            <a:prstGeom prst="rect">
              <a:avLst/>
            </a:prstGeom>
            <a:solidFill>
              <a:schemeClr val="bg1">
                <a:alpha val="86000"/>
              </a:schemeClr>
            </a:soli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mc:AlternateContent xmlns:mc="http://schemas.openxmlformats.org/markup-compatibility/2006" xmlns:a14="http://schemas.microsoft.com/office/drawing/2010/main">
          <mc:Choice Requires="a14">
            <p:sp>
              <p:nvSpPr>
                <p:cNvPr id="12" name="TextBox 11">
                  <a:extLst>
                    <a:ext uri="{FF2B5EF4-FFF2-40B4-BE49-F238E27FC236}">
                      <a16:creationId xmlns:a16="http://schemas.microsoft.com/office/drawing/2014/main" id="{A9EF6CC1-5A5D-0163-D933-E4C5EBBC541D}"/>
                    </a:ext>
                  </a:extLst>
                </p:cNvPr>
                <p:cNvSpPr txBox="1"/>
                <p:nvPr/>
              </p:nvSpPr>
              <p:spPr>
                <a:xfrm>
                  <a:off x="9892200" y="1577040"/>
                  <a:ext cx="443801" cy="440574"/>
                </a:xfrm>
                <a:prstGeom prst="rect">
                  <a:avLst/>
                </a:prstGeom>
              </p:spPr>
              <p:txBody>
                <a:bodyPr vert="horz" wrap="none" lIns="91440" tIns="45720" rIns="91440" bIns="45720" rtlCol="0">
                  <a:noAutofit/>
                </a:bodyPr>
                <a:lstStyle/>
                <a:p>
                  <a:pPr marL="0" indent="0" algn="l">
                    <a:lnSpc>
                      <a:spcPts val="1800"/>
                    </a:lnSpc>
                    <a:spcAft>
                      <a:spcPts val="600"/>
                    </a:spcAft>
                    <a:buNone/>
                  </a:pPr>
                  <a14:m>
                    <m:oMathPara xmlns:m="http://schemas.openxmlformats.org/officeDocument/2006/math">
                      <m:oMathParaPr>
                        <m:jc m:val="centerGroup"/>
                      </m:oMathParaPr>
                      <m:oMath xmlns:m="http://schemas.openxmlformats.org/officeDocument/2006/math">
                        <m:sSub>
                          <m:sSubPr>
                            <m:ctrlPr>
                              <a:rPr lang="en-US" i="1" smtClean="0">
                                <a:solidFill>
                                  <a:prstClr val="black">
                                    <a:lumMod val="75000"/>
                                    <a:lumOff val="25000"/>
                                  </a:prstClr>
                                </a:solidFill>
                                <a:latin typeface="Cambria Math" panose="02040503050406030204" pitchFamily="18" charset="0"/>
                                <a:cs typeface="Segoe UI" panose="020B0502040204020203" pitchFamily="34" charset="0"/>
                              </a:rPr>
                            </m:ctrlPr>
                          </m:sSubPr>
                          <m:e>
                            <m:r>
                              <a:rPr lang="en-US" b="0" i="1" smtClean="0">
                                <a:solidFill>
                                  <a:prstClr val="black">
                                    <a:lumMod val="75000"/>
                                    <a:lumOff val="25000"/>
                                  </a:prstClr>
                                </a:solidFill>
                                <a:latin typeface="Cambria Math" panose="02040503050406030204" pitchFamily="18" charset="0"/>
                                <a:cs typeface="Segoe UI" panose="020B0502040204020203" pitchFamily="34" charset="0"/>
                              </a:rPr>
                              <m:t>𝐶</m:t>
                            </m:r>
                          </m:e>
                          <m:sub>
                            <m:r>
                              <a:rPr lang="en-US" b="0" i="1" smtClean="0">
                                <a:solidFill>
                                  <a:prstClr val="black">
                                    <a:lumMod val="75000"/>
                                    <a:lumOff val="25000"/>
                                  </a:prstClr>
                                </a:solidFill>
                                <a:latin typeface="Cambria Math" panose="02040503050406030204" pitchFamily="18" charset="0"/>
                                <a:cs typeface="Segoe UI" panose="020B0502040204020203" pitchFamily="34" charset="0"/>
                              </a:rPr>
                              <m:t>−</m:t>
                            </m:r>
                          </m:sub>
                        </m:sSub>
                      </m:oMath>
                    </m:oMathPara>
                  </a14:m>
                  <a:endParaRPr lang="en-US" dirty="0">
                    <a:solidFill>
                      <a:prstClr val="black">
                        <a:lumMod val="75000"/>
                        <a:lumOff val="25000"/>
                      </a:prstClr>
                    </a:solidFill>
                    <a:latin typeface="Segoe UI" panose="020B0502040204020203" pitchFamily="34" charset="0"/>
                    <a:cs typeface="Segoe UI" panose="020B0502040204020203" pitchFamily="34" charset="0"/>
                  </a:endParaRPr>
                </a:p>
              </p:txBody>
            </p:sp>
          </mc:Choice>
          <mc:Fallback xmlns="">
            <p:sp>
              <p:nvSpPr>
                <p:cNvPr id="27" name="TextBox 26">
                  <a:extLst>
                    <a:ext uri="{FF2B5EF4-FFF2-40B4-BE49-F238E27FC236}">
                      <a16:creationId xmlns:a16="http://schemas.microsoft.com/office/drawing/2014/main" id="{C4195939-CE5A-41F3-B1E0-5ED32D426A36}"/>
                    </a:ext>
                  </a:extLst>
                </p:cNvPr>
                <p:cNvSpPr txBox="1">
                  <a:spLocks noRot="1" noChangeAspect="1" noMove="1" noResize="1" noEditPoints="1" noAdjustHandles="1" noChangeArrowheads="1" noChangeShapeType="1" noTextEdit="1"/>
                </p:cNvSpPr>
                <p:nvPr/>
              </p:nvSpPr>
              <p:spPr>
                <a:xfrm>
                  <a:off x="9892200" y="1577040"/>
                  <a:ext cx="443801" cy="440574"/>
                </a:xfrm>
                <a:prstGeom prst="rect">
                  <a:avLst/>
                </a:prstGeom>
                <a:blipFill>
                  <a:blip r:embed="rId5"/>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3" name="TextBox 12">
                  <a:extLst>
                    <a:ext uri="{FF2B5EF4-FFF2-40B4-BE49-F238E27FC236}">
                      <a16:creationId xmlns:a16="http://schemas.microsoft.com/office/drawing/2014/main" id="{FE7AE980-9E9B-8911-5A5E-C36AB85CDD32}"/>
                    </a:ext>
                  </a:extLst>
                </p:cNvPr>
                <p:cNvSpPr txBox="1"/>
                <p:nvPr/>
              </p:nvSpPr>
              <p:spPr>
                <a:xfrm>
                  <a:off x="9904181" y="2474466"/>
                  <a:ext cx="443801" cy="363016"/>
                </a:xfrm>
                <a:prstGeom prst="rect">
                  <a:avLst/>
                </a:prstGeom>
              </p:spPr>
              <p:txBody>
                <a:bodyPr vert="horz" wrap="none" lIns="91440" tIns="45720" rIns="91440" bIns="45720" rtlCol="0">
                  <a:noAutofit/>
                </a:bodyPr>
                <a:lstStyle/>
                <a:p>
                  <a:pPr marL="0" indent="0" algn="l">
                    <a:lnSpc>
                      <a:spcPts val="1800"/>
                    </a:lnSpc>
                    <a:spcAft>
                      <a:spcPts val="600"/>
                    </a:spcAft>
                    <a:buNone/>
                  </a:pPr>
                  <a14:m>
                    <m:oMathPara xmlns:m="http://schemas.openxmlformats.org/officeDocument/2006/math">
                      <m:oMathParaPr>
                        <m:jc m:val="centerGroup"/>
                      </m:oMathParaPr>
                      <m:oMath xmlns:m="http://schemas.openxmlformats.org/officeDocument/2006/math">
                        <m:sSub>
                          <m:sSubPr>
                            <m:ctrlPr>
                              <a:rPr lang="en-US" i="1" smtClean="0">
                                <a:solidFill>
                                  <a:prstClr val="black">
                                    <a:lumMod val="75000"/>
                                    <a:lumOff val="25000"/>
                                  </a:prstClr>
                                </a:solidFill>
                                <a:latin typeface="Cambria Math" panose="02040503050406030204" pitchFamily="18" charset="0"/>
                                <a:cs typeface="Segoe UI" panose="020B0502040204020203" pitchFamily="34" charset="0"/>
                              </a:rPr>
                            </m:ctrlPr>
                          </m:sSubPr>
                          <m:e>
                            <m:r>
                              <a:rPr lang="en-US" b="0" i="1" smtClean="0">
                                <a:solidFill>
                                  <a:prstClr val="black">
                                    <a:lumMod val="75000"/>
                                    <a:lumOff val="25000"/>
                                  </a:prstClr>
                                </a:solidFill>
                                <a:latin typeface="Cambria Math" panose="02040503050406030204" pitchFamily="18" charset="0"/>
                                <a:cs typeface="Segoe UI" panose="020B0502040204020203" pitchFamily="34" charset="0"/>
                              </a:rPr>
                              <m:t>𝐶</m:t>
                            </m:r>
                          </m:e>
                          <m:sub>
                            <m:r>
                              <a:rPr lang="en-US" b="0" i="1" smtClean="0">
                                <a:solidFill>
                                  <a:prstClr val="black">
                                    <a:lumMod val="75000"/>
                                    <a:lumOff val="25000"/>
                                  </a:prstClr>
                                </a:solidFill>
                                <a:latin typeface="Cambria Math" panose="02040503050406030204" pitchFamily="18" charset="0"/>
                                <a:cs typeface="Segoe UI" panose="020B0502040204020203" pitchFamily="34" charset="0"/>
                              </a:rPr>
                              <m:t>+</m:t>
                            </m:r>
                          </m:sub>
                        </m:sSub>
                      </m:oMath>
                    </m:oMathPara>
                  </a14:m>
                  <a:endParaRPr lang="en-US" dirty="0">
                    <a:solidFill>
                      <a:prstClr val="black">
                        <a:lumMod val="75000"/>
                        <a:lumOff val="25000"/>
                      </a:prstClr>
                    </a:solidFill>
                    <a:latin typeface="Segoe UI" panose="020B0502040204020203" pitchFamily="34" charset="0"/>
                    <a:cs typeface="Segoe UI" panose="020B0502040204020203" pitchFamily="34" charset="0"/>
                  </a:endParaRPr>
                </a:p>
              </p:txBody>
            </p:sp>
          </mc:Choice>
          <mc:Fallback xmlns="">
            <p:sp>
              <p:nvSpPr>
                <p:cNvPr id="29" name="TextBox 28">
                  <a:extLst>
                    <a:ext uri="{FF2B5EF4-FFF2-40B4-BE49-F238E27FC236}">
                      <a16:creationId xmlns:a16="http://schemas.microsoft.com/office/drawing/2014/main" id="{F5190E9F-8E86-499D-853F-1ED7B8B1367C}"/>
                    </a:ext>
                  </a:extLst>
                </p:cNvPr>
                <p:cNvSpPr txBox="1">
                  <a:spLocks noRot="1" noChangeAspect="1" noMove="1" noResize="1" noEditPoints="1" noAdjustHandles="1" noChangeArrowheads="1" noChangeShapeType="1" noTextEdit="1"/>
                </p:cNvSpPr>
                <p:nvPr/>
              </p:nvSpPr>
              <p:spPr>
                <a:xfrm>
                  <a:off x="9904181" y="2474466"/>
                  <a:ext cx="443801" cy="363016"/>
                </a:xfrm>
                <a:prstGeom prst="rect">
                  <a:avLst/>
                </a:prstGeom>
                <a:blipFill>
                  <a:blip r:embed="rId6"/>
                  <a:stretch>
                    <a:fillRect/>
                  </a:stretch>
                </a:blipFill>
              </p:spPr>
              <p:txBody>
                <a:bodyPr/>
                <a:lstStyle/>
                <a:p>
                  <a:r>
                    <a:rPr lang="en-US">
                      <a:noFill/>
                    </a:rPr>
                    <a:t> </a:t>
                  </a:r>
                </a:p>
              </p:txBody>
            </p:sp>
          </mc:Fallback>
        </mc:AlternateContent>
      </p:grpSp>
      <p:sp>
        <p:nvSpPr>
          <p:cNvPr id="14" name="Slide Number Placeholder 1">
            <a:extLst>
              <a:ext uri="{FF2B5EF4-FFF2-40B4-BE49-F238E27FC236}">
                <a16:creationId xmlns:a16="http://schemas.microsoft.com/office/drawing/2014/main" id="{20E9FF26-7A93-BEE9-A0A2-FF1FA93E2499}"/>
              </a:ext>
            </a:extLst>
          </p:cNvPr>
          <p:cNvSpPr txBox="1">
            <a:spLocks/>
          </p:cNvSpPr>
          <p:nvPr/>
        </p:nvSpPr>
        <p:spPr>
          <a:xfrm>
            <a:off x="546100" y="6542840"/>
            <a:ext cx="2743200" cy="247724"/>
          </a:xfrm>
          <a:prstGeom prst="rect">
            <a:avLst/>
          </a:prstGeom>
        </p:spPr>
        <p:txBody>
          <a:bodyPr vert="horz" lIns="91440" tIns="45720" rIns="91440" bIns="45720" rtlCol="0" anchor="ctr"/>
          <a:lstStyle>
            <a:defPPr>
              <a:defRPr lang="en-US"/>
            </a:defPPr>
            <a:lvl1pPr marL="0" algn="l" defTabSz="914400" rtl="0" eaLnBrk="1" latinLnBrk="0" hangingPunct="1">
              <a:defRPr sz="1200" b="0" i="0" kern="1200">
                <a:solidFill>
                  <a:schemeClr val="bg2">
                    <a:lumMod val="65000"/>
                  </a:schemeClr>
                </a:solidFill>
                <a:latin typeface="Calibri" panose="020F0502020204030204" pitchFamily="34" charset="0"/>
                <a:ea typeface="+mn-ea"/>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F0D23093-2AB0-F74C-B865-1A12A15B650E}" type="slidenum">
              <a:rPr lang="en-US" smtClean="0"/>
              <a:pPr/>
              <a:t>12</a:t>
            </a:fld>
            <a:endParaRPr lang="en-US"/>
          </a:p>
        </p:txBody>
      </p:sp>
      <p:sp>
        <p:nvSpPr>
          <p:cNvPr id="15" name="Title 2">
            <a:extLst>
              <a:ext uri="{FF2B5EF4-FFF2-40B4-BE49-F238E27FC236}">
                <a16:creationId xmlns:a16="http://schemas.microsoft.com/office/drawing/2014/main" id="{0D37E117-8513-0B82-D65A-1F5B66E02D7F}"/>
              </a:ext>
            </a:extLst>
          </p:cNvPr>
          <p:cNvSpPr>
            <a:spLocks noGrp="1"/>
          </p:cNvSpPr>
          <p:nvPr>
            <p:ph type="title"/>
          </p:nvPr>
        </p:nvSpPr>
        <p:spPr>
          <a:xfrm>
            <a:off x="609601" y="148581"/>
            <a:ext cx="10972799" cy="845837"/>
          </a:xfrm>
        </p:spPr>
        <p:txBody>
          <a:bodyPr/>
          <a:lstStyle/>
          <a:p>
            <a:r>
              <a:rPr lang="en-US" dirty="0"/>
              <a:t>Internal Points</a:t>
            </a:r>
          </a:p>
        </p:txBody>
      </p:sp>
      <mc:AlternateContent xmlns:mc="http://schemas.openxmlformats.org/markup-compatibility/2006" xmlns:a14="http://schemas.microsoft.com/office/drawing/2010/main">
        <mc:Choice Requires="a14">
          <p:sp>
            <p:nvSpPr>
              <p:cNvPr id="17" name="Object 27">
                <a:extLst>
                  <a:ext uri="{FF2B5EF4-FFF2-40B4-BE49-F238E27FC236}">
                    <a16:creationId xmlns:a16="http://schemas.microsoft.com/office/drawing/2014/main" id="{1E0E6FA8-339E-F300-0CA0-97013D97F7EB}"/>
                  </a:ext>
                </a:extLst>
              </p:cNvPr>
              <p:cNvSpPr txBox="1"/>
              <p:nvPr/>
            </p:nvSpPr>
            <p:spPr bwMode="auto">
              <a:xfrm>
                <a:off x="1072883" y="4513785"/>
                <a:ext cx="4593881" cy="363015"/>
              </a:xfrm>
              <a:prstGeom prst="rect">
                <a:avLst/>
              </a:prstGeom>
              <a:solidFill>
                <a:schemeClr val="accent2"/>
              </a:solidFill>
              <a:ln>
                <a:noFill/>
              </a:ln>
              <a:effectLst>
                <a:outerShdw blurRad="50800" dist="38100" dir="2700000" algn="tl" rotWithShape="0">
                  <a:prstClr val="black">
                    <a:alpha val="40000"/>
                  </a:prstClr>
                </a:outerShdw>
              </a:effectLst>
            </p:spPr>
            <p:txBody>
              <a:bodyPr>
                <a:noAutofit/>
              </a:bodyPr>
              <a:lstStyle>
                <a:defPPr>
                  <a:defRPr lang="en-US"/>
                </a:defPPr>
                <a:lvl1pPr>
                  <a:spcAft>
                    <a:spcPts val="600"/>
                  </a:spcAft>
                  <a:defRPr i="1">
                    <a:latin typeface="Cambria Math" panose="02040503050406030204" pitchFamily="18" charset="0"/>
                  </a:defRPr>
                </a:lvl1pPr>
              </a:lstStyle>
              <a:p>
                <a:pPr/>
                <a14:m>
                  <m:oMathPara xmlns:m="http://schemas.openxmlformats.org/officeDocument/2006/math">
                    <m:oMathParaPr>
                      <m:jc m:val="centerGroup"/>
                    </m:oMathParaPr>
                    <m:oMath xmlns:m="http://schemas.openxmlformats.org/officeDocument/2006/math">
                      <m:sSub>
                        <m:sSubPr>
                          <m:ctrlPr>
                            <a:rPr lang="en-US" i="1" smtClean="0">
                              <a:latin typeface="Cambria Math" panose="02040503050406030204" pitchFamily="18" charset="0"/>
                            </a:rPr>
                          </m:ctrlPr>
                        </m:sSubPr>
                        <m:e>
                          <m:r>
                            <a:rPr lang="en-US">
                              <a:latin typeface="Cambria Math" panose="02040503050406030204" pitchFamily="18" charset="0"/>
                            </a:rPr>
                            <m:t>𝜃</m:t>
                          </m:r>
                        </m:e>
                        <m:sub>
                          <m:r>
                            <a:rPr lang="en-US" b="0" i="1" smtClean="0">
                              <a:latin typeface="Cambria Math" panose="02040503050406030204" pitchFamily="18" charset="0"/>
                            </a:rPr>
                            <m:t>2</m:t>
                          </m:r>
                        </m:sub>
                      </m:sSub>
                      <m:r>
                        <a:rPr lang="en-US">
                          <a:latin typeface="Cambria Math" panose="02040503050406030204" pitchFamily="18" charset="0"/>
                        </a:rPr>
                        <m:t>+</m:t>
                      </m:r>
                      <m:sSub>
                        <m:sSubPr>
                          <m:ctrlPr>
                            <a:rPr lang="en-US" i="1">
                              <a:latin typeface="Cambria Math" panose="02040503050406030204" pitchFamily="18" charset="0"/>
                            </a:rPr>
                          </m:ctrlPr>
                        </m:sSubPr>
                        <m:e>
                          <m:r>
                            <a:rPr lang="en-US">
                              <a:latin typeface="Cambria Math" panose="02040503050406030204" pitchFamily="18" charset="0"/>
                            </a:rPr>
                            <m:t>𝜈</m:t>
                          </m:r>
                        </m:e>
                        <m:sub>
                          <m:r>
                            <a:rPr lang="en-US" b="0" i="1" smtClean="0">
                              <a:latin typeface="Cambria Math" panose="02040503050406030204" pitchFamily="18" charset="0"/>
                            </a:rPr>
                            <m:t>2</m:t>
                          </m:r>
                        </m:sub>
                      </m:sSub>
                      <m:r>
                        <a:rPr lang="en-US">
                          <a:latin typeface="Cambria Math" panose="02040503050406030204" pitchFamily="18" charset="0"/>
                        </a:rPr>
                        <m:t>=</m:t>
                      </m:r>
                      <m:r>
                        <m:rPr>
                          <m:sty m:val="p"/>
                        </m:rPr>
                        <a:rPr lang="en-US">
                          <a:latin typeface="Cambria Math" panose="02040503050406030204" pitchFamily="18" charset="0"/>
                        </a:rPr>
                        <m:t>const</m:t>
                      </m:r>
                      <m:r>
                        <a:rPr lang="en-US">
                          <a:latin typeface="Cambria Math" panose="02040503050406030204" pitchFamily="18" charset="0"/>
                        </a:rPr>
                        <m:t>=</m:t>
                      </m:r>
                      <m:sSub>
                        <m:sSubPr>
                          <m:ctrlPr>
                            <a:rPr lang="en-US" i="1">
                              <a:latin typeface="Cambria Math" panose="02040503050406030204" pitchFamily="18" charset="0"/>
                            </a:rPr>
                          </m:ctrlPr>
                        </m:sSubPr>
                        <m:e>
                          <m:d>
                            <m:dPr>
                              <m:ctrlPr>
                                <a:rPr lang="en-US" i="1">
                                  <a:latin typeface="Cambria Math" panose="02040503050406030204" pitchFamily="18" charset="0"/>
                                </a:rPr>
                              </m:ctrlPr>
                            </m:dPr>
                            <m:e>
                              <m:sSub>
                                <m:sSubPr>
                                  <m:ctrlPr>
                                    <a:rPr lang="en-US" i="1">
                                      <a:latin typeface="Cambria Math" panose="02040503050406030204" pitchFamily="18" charset="0"/>
                                    </a:rPr>
                                  </m:ctrlPr>
                                </m:sSubPr>
                                <m:e>
                                  <m:r>
                                    <a:rPr lang="en-US">
                                      <a:latin typeface="Cambria Math" panose="02040503050406030204" pitchFamily="18" charset="0"/>
                                    </a:rPr>
                                    <m:t>𝐾</m:t>
                                  </m:r>
                                </m:e>
                                <m:sub>
                                  <m:r>
                                    <a:rPr lang="en-US">
                                      <a:latin typeface="Cambria Math" panose="02040503050406030204" pitchFamily="18" charset="0"/>
                                    </a:rPr>
                                    <m:t>−</m:t>
                                  </m:r>
                                </m:sub>
                              </m:sSub>
                            </m:e>
                          </m:d>
                        </m:e>
                        <m:sub>
                          <m:r>
                            <a:rPr lang="en-US" b="0" i="1" smtClean="0">
                              <a:latin typeface="Cambria Math" panose="02040503050406030204" pitchFamily="18" charset="0"/>
                            </a:rPr>
                            <m:t>2</m:t>
                          </m:r>
                        </m:sub>
                      </m:sSub>
                      <m:r>
                        <a:rPr lang="en-US">
                          <a:latin typeface="Cambria Math" panose="02040503050406030204" pitchFamily="18" charset="0"/>
                        </a:rPr>
                        <m:t>=</m:t>
                      </m:r>
                      <m:sSub>
                        <m:sSubPr>
                          <m:ctrlPr>
                            <a:rPr lang="en-US" i="1">
                              <a:latin typeface="Cambria Math" panose="02040503050406030204" pitchFamily="18" charset="0"/>
                            </a:rPr>
                          </m:ctrlPr>
                        </m:sSubPr>
                        <m:e>
                          <m:d>
                            <m:dPr>
                              <m:ctrlPr>
                                <a:rPr lang="en-US" i="1">
                                  <a:latin typeface="Cambria Math" panose="02040503050406030204" pitchFamily="18" charset="0"/>
                                </a:rPr>
                              </m:ctrlPr>
                            </m:dPr>
                            <m:e>
                              <m:sSub>
                                <m:sSubPr>
                                  <m:ctrlPr>
                                    <a:rPr lang="en-US" i="1">
                                      <a:latin typeface="Cambria Math" panose="02040503050406030204" pitchFamily="18" charset="0"/>
                                    </a:rPr>
                                  </m:ctrlPr>
                                </m:sSubPr>
                                <m:e>
                                  <m:r>
                                    <a:rPr lang="en-US">
                                      <a:latin typeface="Cambria Math" panose="02040503050406030204" pitchFamily="18" charset="0"/>
                                    </a:rPr>
                                    <m:t>𝐾</m:t>
                                  </m:r>
                                </m:e>
                                <m:sub>
                                  <m:r>
                                    <a:rPr lang="en-US">
                                      <a:latin typeface="Cambria Math" panose="02040503050406030204" pitchFamily="18" charset="0"/>
                                    </a:rPr>
                                    <m:t>−</m:t>
                                  </m:r>
                                </m:sub>
                              </m:sSub>
                            </m:e>
                          </m:d>
                        </m:e>
                        <m:sub>
                          <m:r>
                            <a:rPr lang="en-US" b="0" i="1" smtClean="0">
                              <a:latin typeface="Cambria Math" panose="02040503050406030204" pitchFamily="18" charset="0"/>
                            </a:rPr>
                            <m:t>3</m:t>
                          </m:r>
                        </m:sub>
                      </m:sSub>
                      <m:r>
                        <a:rPr lang="en-US">
                          <a:latin typeface="Cambria Math" panose="02040503050406030204" pitchFamily="18" charset="0"/>
                        </a:rPr>
                        <m:t>    </m:t>
                      </m:r>
                      <m:r>
                        <m:rPr>
                          <m:sty m:val="p"/>
                        </m:rPr>
                        <a:rPr lang="en-US">
                          <a:latin typeface="Cambria Math" panose="02040503050406030204" pitchFamily="18" charset="0"/>
                        </a:rPr>
                        <m:t>along</m:t>
                      </m:r>
                      <m:r>
                        <a:rPr lang="en-US">
                          <a:latin typeface="Cambria Math" panose="02040503050406030204" pitchFamily="18" charset="0"/>
                        </a:rPr>
                        <m:t> </m:t>
                      </m:r>
                      <m:sSub>
                        <m:sSubPr>
                          <m:ctrlPr>
                            <a:rPr lang="en-US" i="1">
                              <a:latin typeface="Cambria Math" panose="02040503050406030204" pitchFamily="18" charset="0"/>
                            </a:rPr>
                          </m:ctrlPr>
                        </m:sSubPr>
                        <m:e>
                          <m:r>
                            <a:rPr lang="en-US">
                              <a:latin typeface="Cambria Math" panose="02040503050406030204" pitchFamily="18" charset="0"/>
                            </a:rPr>
                            <m:t>𝐶</m:t>
                          </m:r>
                        </m:e>
                        <m:sub>
                          <m:r>
                            <a:rPr lang="en-US">
                              <a:latin typeface="Cambria Math" panose="02040503050406030204" pitchFamily="18" charset="0"/>
                            </a:rPr>
                            <m:t>−</m:t>
                          </m:r>
                        </m:sub>
                      </m:sSub>
                    </m:oMath>
                  </m:oMathPara>
                </a14:m>
                <a:endParaRPr lang="en-US" dirty="0"/>
              </a:p>
            </p:txBody>
          </p:sp>
        </mc:Choice>
        <mc:Fallback xmlns="">
          <p:sp>
            <p:nvSpPr>
              <p:cNvPr id="17" name="Object 27">
                <a:extLst>
                  <a:ext uri="{FF2B5EF4-FFF2-40B4-BE49-F238E27FC236}">
                    <a16:creationId xmlns:a16="http://schemas.microsoft.com/office/drawing/2014/main" id="{1E0E6FA8-339E-F300-0CA0-97013D97F7EB}"/>
                  </a:ext>
                </a:extLst>
              </p:cNvPr>
              <p:cNvSpPr txBox="1">
                <a:spLocks noRot="1" noChangeAspect="1" noMove="1" noResize="1" noEditPoints="1" noAdjustHandles="1" noChangeArrowheads="1" noChangeShapeType="1" noTextEdit="1"/>
              </p:cNvSpPr>
              <p:nvPr/>
            </p:nvSpPr>
            <p:spPr bwMode="auto">
              <a:xfrm>
                <a:off x="1072883" y="4513785"/>
                <a:ext cx="4593881" cy="363015"/>
              </a:xfrm>
              <a:prstGeom prst="rect">
                <a:avLst/>
              </a:prstGeom>
              <a:blipFill>
                <a:blip r:embed="rId7"/>
                <a:stretch>
                  <a:fillRect/>
                </a:stretch>
              </a:blipFill>
              <a:ln>
                <a:noFill/>
              </a:ln>
              <a:effectLst>
                <a:outerShdw blurRad="50800" dist="38100" dir="2700000" algn="tl" rotWithShape="0">
                  <a:prstClr val="black">
                    <a:alpha val="40000"/>
                  </a:prstClr>
                </a:outerShdw>
              </a:effectLst>
            </p:spPr>
            <p:txBody>
              <a:bodyPr/>
              <a:lstStyle/>
              <a:p>
                <a:r>
                  <a:rPr lang="en-IN">
                    <a:noFill/>
                  </a:rPr>
                  <a:t> </a:t>
                </a:r>
              </a:p>
            </p:txBody>
          </p:sp>
        </mc:Fallback>
      </mc:AlternateContent>
      <mc:AlternateContent xmlns:mc="http://schemas.openxmlformats.org/markup-compatibility/2006" xmlns:a14="http://schemas.microsoft.com/office/drawing/2010/main">
        <mc:Choice Requires="a14">
          <p:sp>
            <p:nvSpPr>
              <p:cNvPr id="18" name="Object 27">
                <a:extLst>
                  <a:ext uri="{FF2B5EF4-FFF2-40B4-BE49-F238E27FC236}">
                    <a16:creationId xmlns:a16="http://schemas.microsoft.com/office/drawing/2014/main" id="{07125AD8-B941-646C-02A2-BD217931DD76}"/>
                  </a:ext>
                </a:extLst>
              </p:cNvPr>
              <p:cNvSpPr txBox="1"/>
              <p:nvPr/>
            </p:nvSpPr>
            <p:spPr bwMode="auto">
              <a:xfrm>
                <a:off x="6267045" y="4513785"/>
                <a:ext cx="4787242" cy="363015"/>
              </a:xfrm>
              <a:prstGeom prst="rect">
                <a:avLst/>
              </a:prstGeom>
              <a:solidFill>
                <a:schemeClr val="accent2"/>
              </a:solidFill>
              <a:ln>
                <a:noFill/>
              </a:ln>
              <a:effectLst>
                <a:outerShdw blurRad="50800" dist="38100" dir="2700000" algn="tl" rotWithShape="0">
                  <a:prstClr val="black">
                    <a:alpha val="40000"/>
                  </a:prstClr>
                </a:outerShdw>
              </a:effectLst>
            </p:spPr>
            <p:txBody>
              <a:bodyPr>
                <a:noAutofit/>
              </a:bodyPr>
              <a:lstStyle>
                <a:defPPr>
                  <a:defRPr lang="en-US"/>
                </a:defPPr>
                <a:lvl1pPr>
                  <a:spcAft>
                    <a:spcPts val="600"/>
                  </a:spcAft>
                  <a:defRPr i="1">
                    <a:latin typeface="Cambria Math" panose="02040503050406030204" pitchFamily="18" charset="0"/>
                  </a:defRPr>
                </a:lvl1pPr>
              </a:lstStyle>
              <a:p>
                <a:pPr/>
                <a14:m>
                  <m:oMathPara xmlns:m="http://schemas.openxmlformats.org/officeDocument/2006/math">
                    <m:oMathParaPr>
                      <m:jc m:val="centerGroup"/>
                    </m:oMathParaPr>
                    <m:oMath xmlns:m="http://schemas.openxmlformats.org/officeDocument/2006/math">
                      <m:sSub>
                        <m:sSubPr>
                          <m:ctrlPr>
                            <a:rPr lang="en-US" i="1" smtClean="0">
                              <a:latin typeface="Cambria Math" panose="02040503050406030204" pitchFamily="18" charset="0"/>
                            </a:rPr>
                          </m:ctrlPr>
                        </m:sSubPr>
                        <m:e>
                          <m:r>
                            <a:rPr lang="en-US">
                              <a:latin typeface="Cambria Math" panose="02040503050406030204" pitchFamily="18" charset="0"/>
                            </a:rPr>
                            <m:t>𝜃</m:t>
                          </m:r>
                        </m:e>
                        <m:sub>
                          <m:r>
                            <a:rPr lang="en-US" b="0" i="1" smtClean="0">
                              <a:latin typeface="Cambria Math" panose="02040503050406030204" pitchFamily="18" charset="0"/>
                            </a:rPr>
                            <m:t>2′</m:t>
                          </m:r>
                        </m:sub>
                      </m:sSub>
                      <m:r>
                        <a:rPr lang="en-US">
                          <a:latin typeface="Cambria Math" panose="02040503050406030204" pitchFamily="18" charset="0"/>
                        </a:rPr>
                        <m:t>−</m:t>
                      </m:r>
                      <m:sSub>
                        <m:sSubPr>
                          <m:ctrlPr>
                            <a:rPr lang="en-US" i="1">
                              <a:latin typeface="Cambria Math" panose="02040503050406030204" pitchFamily="18" charset="0"/>
                            </a:rPr>
                          </m:ctrlPr>
                        </m:sSubPr>
                        <m:e>
                          <m:r>
                            <a:rPr lang="en-US">
                              <a:latin typeface="Cambria Math" panose="02040503050406030204" pitchFamily="18" charset="0"/>
                            </a:rPr>
                            <m:t>𝜈</m:t>
                          </m:r>
                        </m:e>
                        <m:sub>
                          <m:r>
                            <a:rPr lang="en-US" b="0" i="1" smtClean="0">
                              <a:latin typeface="Cambria Math" panose="02040503050406030204" pitchFamily="18" charset="0"/>
                            </a:rPr>
                            <m:t>2′</m:t>
                          </m:r>
                        </m:sub>
                      </m:sSub>
                      <m:r>
                        <a:rPr lang="en-US">
                          <a:latin typeface="Cambria Math" panose="02040503050406030204" pitchFamily="18" charset="0"/>
                        </a:rPr>
                        <m:t>=</m:t>
                      </m:r>
                      <m:r>
                        <m:rPr>
                          <m:sty m:val="p"/>
                        </m:rPr>
                        <a:rPr lang="en-US">
                          <a:latin typeface="Cambria Math" panose="02040503050406030204" pitchFamily="18" charset="0"/>
                        </a:rPr>
                        <m:t>const</m:t>
                      </m:r>
                      <m:r>
                        <a:rPr lang="en-US">
                          <a:latin typeface="Cambria Math" panose="02040503050406030204" pitchFamily="18" charset="0"/>
                        </a:rPr>
                        <m:t>=</m:t>
                      </m:r>
                      <m:sSub>
                        <m:sSubPr>
                          <m:ctrlPr>
                            <a:rPr lang="en-US" i="1">
                              <a:latin typeface="Cambria Math" panose="02040503050406030204" pitchFamily="18" charset="0"/>
                            </a:rPr>
                          </m:ctrlPr>
                        </m:sSubPr>
                        <m:e>
                          <m:d>
                            <m:dPr>
                              <m:ctrlPr>
                                <a:rPr lang="en-US" i="1">
                                  <a:latin typeface="Cambria Math" panose="02040503050406030204" pitchFamily="18" charset="0"/>
                                </a:rPr>
                              </m:ctrlPr>
                            </m:dPr>
                            <m:e>
                              <m:sSub>
                                <m:sSubPr>
                                  <m:ctrlPr>
                                    <a:rPr lang="en-US" i="1">
                                      <a:latin typeface="Cambria Math" panose="02040503050406030204" pitchFamily="18" charset="0"/>
                                    </a:rPr>
                                  </m:ctrlPr>
                                </m:sSubPr>
                                <m:e>
                                  <m:r>
                                    <a:rPr lang="en-US">
                                      <a:latin typeface="Cambria Math" panose="02040503050406030204" pitchFamily="18" charset="0"/>
                                    </a:rPr>
                                    <m:t>𝐾</m:t>
                                  </m:r>
                                </m:e>
                                <m:sub>
                                  <m:r>
                                    <a:rPr lang="en-US">
                                      <a:latin typeface="Cambria Math" panose="02040503050406030204" pitchFamily="18" charset="0"/>
                                    </a:rPr>
                                    <m:t>+</m:t>
                                  </m:r>
                                </m:sub>
                              </m:sSub>
                            </m:e>
                          </m:d>
                        </m:e>
                        <m:sub>
                          <m:r>
                            <a:rPr lang="en-US" b="0" i="1" smtClean="0">
                              <a:latin typeface="Cambria Math" panose="02040503050406030204" pitchFamily="18" charset="0"/>
                            </a:rPr>
                            <m:t>2′</m:t>
                          </m:r>
                        </m:sub>
                      </m:sSub>
                      <m:r>
                        <a:rPr lang="en-US">
                          <a:latin typeface="Cambria Math" panose="02040503050406030204" pitchFamily="18" charset="0"/>
                        </a:rPr>
                        <m:t>=</m:t>
                      </m:r>
                      <m:sSub>
                        <m:sSubPr>
                          <m:ctrlPr>
                            <a:rPr lang="en-US" i="1">
                              <a:latin typeface="Cambria Math" panose="02040503050406030204" pitchFamily="18" charset="0"/>
                            </a:rPr>
                          </m:ctrlPr>
                        </m:sSubPr>
                        <m:e>
                          <m:d>
                            <m:dPr>
                              <m:ctrlPr>
                                <a:rPr lang="en-US" i="1">
                                  <a:latin typeface="Cambria Math" panose="02040503050406030204" pitchFamily="18" charset="0"/>
                                </a:rPr>
                              </m:ctrlPr>
                            </m:dPr>
                            <m:e>
                              <m:sSub>
                                <m:sSubPr>
                                  <m:ctrlPr>
                                    <a:rPr lang="en-US" i="1">
                                      <a:latin typeface="Cambria Math" panose="02040503050406030204" pitchFamily="18" charset="0"/>
                                    </a:rPr>
                                  </m:ctrlPr>
                                </m:sSubPr>
                                <m:e>
                                  <m:r>
                                    <a:rPr lang="en-US">
                                      <a:latin typeface="Cambria Math" panose="02040503050406030204" pitchFamily="18" charset="0"/>
                                    </a:rPr>
                                    <m:t>𝐾</m:t>
                                  </m:r>
                                </m:e>
                                <m:sub>
                                  <m:r>
                                    <a:rPr lang="en-US">
                                      <a:latin typeface="Cambria Math" panose="02040503050406030204" pitchFamily="18" charset="0"/>
                                    </a:rPr>
                                    <m:t>+</m:t>
                                  </m:r>
                                </m:sub>
                              </m:sSub>
                            </m:e>
                          </m:d>
                        </m:e>
                        <m:sub>
                          <m:r>
                            <a:rPr lang="en-US">
                              <a:latin typeface="Cambria Math" panose="02040503050406030204" pitchFamily="18" charset="0"/>
                            </a:rPr>
                            <m:t>3</m:t>
                          </m:r>
                        </m:sub>
                      </m:sSub>
                      <m:r>
                        <a:rPr lang="en-US">
                          <a:latin typeface="Cambria Math" panose="02040503050406030204" pitchFamily="18" charset="0"/>
                        </a:rPr>
                        <m:t>     </m:t>
                      </m:r>
                      <m:r>
                        <m:rPr>
                          <m:sty m:val="p"/>
                        </m:rPr>
                        <a:rPr lang="en-US">
                          <a:latin typeface="Cambria Math" panose="02040503050406030204" pitchFamily="18" charset="0"/>
                        </a:rPr>
                        <m:t>along</m:t>
                      </m:r>
                      <m:r>
                        <a:rPr lang="en-US">
                          <a:latin typeface="Cambria Math" panose="02040503050406030204" pitchFamily="18" charset="0"/>
                        </a:rPr>
                        <m:t> </m:t>
                      </m:r>
                      <m:sSub>
                        <m:sSubPr>
                          <m:ctrlPr>
                            <a:rPr lang="en-US" i="1">
                              <a:latin typeface="Cambria Math" panose="02040503050406030204" pitchFamily="18" charset="0"/>
                            </a:rPr>
                          </m:ctrlPr>
                        </m:sSubPr>
                        <m:e>
                          <m:r>
                            <a:rPr lang="en-US">
                              <a:latin typeface="Cambria Math" panose="02040503050406030204" pitchFamily="18" charset="0"/>
                            </a:rPr>
                            <m:t>𝐶</m:t>
                          </m:r>
                        </m:e>
                        <m:sub>
                          <m:r>
                            <a:rPr lang="en-US">
                              <a:latin typeface="Cambria Math" panose="02040503050406030204" pitchFamily="18" charset="0"/>
                            </a:rPr>
                            <m:t>+</m:t>
                          </m:r>
                        </m:sub>
                      </m:sSub>
                    </m:oMath>
                  </m:oMathPara>
                </a14:m>
                <a:endParaRPr lang="en-US" dirty="0"/>
              </a:p>
            </p:txBody>
          </p:sp>
        </mc:Choice>
        <mc:Fallback xmlns="">
          <p:sp>
            <p:nvSpPr>
              <p:cNvPr id="18" name="Object 27">
                <a:extLst>
                  <a:ext uri="{FF2B5EF4-FFF2-40B4-BE49-F238E27FC236}">
                    <a16:creationId xmlns:a16="http://schemas.microsoft.com/office/drawing/2014/main" id="{07125AD8-B941-646C-02A2-BD217931DD76}"/>
                  </a:ext>
                </a:extLst>
              </p:cNvPr>
              <p:cNvSpPr txBox="1">
                <a:spLocks noRot="1" noChangeAspect="1" noMove="1" noResize="1" noEditPoints="1" noAdjustHandles="1" noChangeArrowheads="1" noChangeShapeType="1" noTextEdit="1"/>
              </p:cNvSpPr>
              <p:nvPr/>
            </p:nvSpPr>
            <p:spPr bwMode="auto">
              <a:xfrm>
                <a:off x="6267045" y="4513785"/>
                <a:ext cx="4787242" cy="363015"/>
              </a:xfrm>
              <a:prstGeom prst="rect">
                <a:avLst/>
              </a:prstGeom>
              <a:blipFill>
                <a:blip r:embed="rId8"/>
                <a:stretch>
                  <a:fillRect/>
                </a:stretch>
              </a:blipFill>
              <a:ln>
                <a:noFill/>
              </a:ln>
              <a:effectLst>
                <a:outerShdw blurRad="50800" dist="38100" dir="2700000" algn="tl" rotWithShape="0">
                  <a:prstClr val="black">
                    <a:alpha val="40000"/>
                  </a:prstClr>
                </a:outerShdw>
              </a:effectLst>
            </p:spPr>
            <p:txBody>
              <a:bodyPr/>
              <a:lstStyle/>
              <a:p>
                <a:r>
                  <a:rPr lang="en-IN">
                    <a:noFill/>
                  </a:rPr>
                  <a:t> </a:t>
                </a:r>
              </a:p>
            </p:txBody>
          </p:sp>
        </mc:Fallback>
      </mc:AlternateContent>
      <mc:AlternateContent xmlns:mc="http://schemas.openxmlformats.org/markup-compatibility/2006" xmlns:a14="http://schemas.microsoft.com/office/drawing/2010/main">
        <mc:Choice Requires="a14">
          <p:sp>
            <p:nvSpPr>
              <p:cNvPr id="19" name="Object 27">
                <a:extLst>
                  <a:ext uri="{FF2B5EF4-FFF2-40B4-BE49-F238E27FC236}">
                    <a16:creationId xmlns:a16="http://schemas.microsoft.com/office/drawing/2014/main" id="{4EE207FC-9329-90C4-8467-F6D29AC287BF}"/>
                  </a:ext>
                </a:extLst>
              </p:cNvPr>
              <p:cNvSpPr txBox="1"/>
              <p:nvPr/>
            </p:nvSpPr>
            <p:spPr bwMode="auto">
              <a:xfrm>
                <a:off x="7419049" y="5885385"/>
                <a:ext cx="2434807" cy="363015"/>
              </a:xfrm>
              <a:prstGeom prst="rect">
                <a:avLst/>
              </a:prstGeom>
              <a:solidFill>
                <a:schemeClr val="accent2"/>
              </a:solidFill>
              <a:ln>
                <a:noFill/>
              </a:ln>
              <a:effectLst>
                <a:outerShdw blurRad="50800" dist="38100" dir="2700000" algn="tl" rotWithShape="0">
                  <a:prstClr val="black">
                    <a:alpha val="40000"/>
                  </a:prstClr>
                </a:outerShdw>
              </a:effectLst>
            </p:spPr>
            <p:txBody>
              <a:bodyPr>
                <a:noAutofit/>
              </a:bodyPr>
              <a:lstStyle>
                <a:defPPr>
                  <a:defRPr lang="en-US"/>
                </a:defPPr>
                <a:lvl1pPr>
                  <a:spcAft>
                    <a:spcPts val="600"/>
                  </a:spcAft>
                  <a:defRPr i="1">
                    <a:latin typeface="Cambria Math" panose="02040503050406030204" pitchFamily="18" charset="0"/>
                  </a:defRPr>
                </a:lvl1pPr>
              </a:lstStyle>
              <a:p>
                <a:pPr/>
                <a14:m>
                  <m:oMathPara xmlns:m="http://schemas.openxmlformats.org/officeDocument/2006/math">
                    <m:oMathParaPr>
                      <m:jc m:val="centerGroup"/>
                    </m:oMathParaPr>
                    <m:oMath xmlns:m="http://schemas.openxmlformats.org/officeDocument/2006/math">
                      <m:sSub>
                        <m:sSubPr>
                          <m:ctrlPr>
                            <a:rPr lang="en-US" i="1" smtClean="0">
                              <a:latin typeface="Cambria Math" panose="02040503050406030204" pitchFamily="18" charset="0"/>
                            </a:rPr>
                          </m:ctrlPr>
                        </m:sSubPr>
                        <m:e>
                          <m:r>
                            <a:rPr lang="en-US">
                              <a:latin typeface="Cambria Math" panose="02040503050406030204" pitchFamily="18" charset="0"/>
                            </a:rPr>
                            <m:t>𝜈</m:t>
                          </m:r>
                        </m:e>
                        <m:sub>
                          <m:r>
                            <a:rPr lang="en-US" b="0" i="1" smtClean="0">
                              <a:latin typeface="Cambria Math" panose="02040503050406030204" pitchFamily="18" charset="0"/>
                            </a:rPr>
                            <m:t>3</m:t>
                          </m:r>
                        </m:sub>
                      </m:sSub>
                      <m:r>
                        <a:rPr lang="en-US">
                          <a:latin typeface="Cambria Math" panose="02040503050406030204" pitchFamily="18" charset="0"/>
                        </a:rPr>
                        <m:t>=</m:t>
                      </m:r>
                      <m:sSub>
                        <m:sSubPr>
                          <m:ctrlPr>
                            <a:rPr lang="en-US" i="1">
                              <a:latin typeface="Cambria Math" panose="02040503050406030204" pitchFamily="18" charset="0"/>
                            </a:rPr>
                          </m:ctrlPr>
                        </m:sSubPr>
                        <m:e>
                          <m:sSub>
                            <m:sSubPr>
                              <m:ctrlPr>
                                <a:rPr lang="en-US" i="1">
                                  <a:latin typeface="Cambria Math" panose="02040503050406030204" pitchFamily="18" charset="0"/>
                                </a:rPr>
                              </m:ctrlPr>
                            </m:sSubPr>
                            <m:e>
                              <m:d>
                                <m:dPr>
                                  <m:ctrlPr>
                                    <a:rPr lang="en-US" i="1">
                                      <a:latin typeface="Cambria Math" panose="02040503050406030204" pitchFamily="18" charset="0"/>
                                    </a:rPr>
                                  </m:ctrlPr>
                                </m:dPr>
                                <m:e>
                                  <m:sSub>
                                    <m:sSubPr>
                                      <m:ctrlPr>
                                        <a:rPr lang="en-US" i="1">
                                          <a:latin typeface="Cambria Math" panose="02040503050406030204" pitchFamily="18" charset="0"/>
                                        </a:rPr>
                                      </m:ctrlPr>
                                    </m:sSubPr>
                                    <m:e>
                                      <m:r>
                                        <a:rPr lang="en-US">
                                          <a:latin typeface="Cambria Math" panose="02040503050406030204" pitchFamily="18" charset="0"/>
                                        </a:rPr>
                                        <m:t>𝐾</m:t>
                                      </m:r>
                                    </m:e>
                                    <m:sub>
                                      <m:r>
                                        <a:rPr lang="en-US">
                                          <a:latin typeface="Cambria Math" panose="02040503050406030204" pitchFamily="18" charset="0"/>
                                        </a:rPr>
                                        <m:t>−</m:t>
                                      </m:r>
                                    </m:sub>
                                  </m:sSub>
                                </m:e>
                              </m:d>
                            </m:e>
                            <m:sub>
                              <m:r>
                                <a:rPr lang="en-US">
                                  <a:latin typeface="Cambria Math" panose="02040503050406030204" pitchFamily="18" charset="0"/>
                                </a:rPr>
                                <m:t>3</m:t>
                              </m:r>
                            </m:sub>
                          </m:sSub>
                          <m:r>
                            <a:rPr lang="en-US">
                              <a:latin typeface="Cambria Math" panose="02040503050406030204" pitchFamily="18" charset="0"/>
                            </a:rPr>
                            <m:t>=−</m:t>
                          </m:r>
                          <m:d>
                            <m:dPr>
                              <m:ctrlPr>
                                <a:rPr lang="en-US" i="1">
                                  <a:latin typeface="Cambria Math" panose="02040503050406030204" pitchFamily="18" charset="0"/>
                                </a:rPr>
                              </m:ctrlPr>
                            </m:dPr>
                            <m:e>
                              <m:sSub>
                                <m:sSubPr>
                                  <m:ctrlPr>
                                    <a:rPr lang="en-US" i="1">
                                      <a:latin typeface="Cambria Math" panose="02040503050406030204" pitchFamily="18" charset="0"/>
                                    </a:rPr>
                                  </m:ctrlPr>
                                </m:sSubPr>
                                <m:e>
                                  <m:r>
                                    <a:rPr lang="en-US">
                                      <a:latin typeface="Cambria Math" panose="02040503050406030204" pitchFamily="18" charset="0"/>
                                    </a:rPr>
                                    <m:t>𝐾</m:t>
                                  </m:r>
                                </m:e>
                                <m:sub>
                                  <m:r>
                                    <a:rPr lang="en-US">
                                      <a:latin typeface="Cambria Math" panose="02040503050406030204" pitchFamily="18" charset="0"/>
                                    </a:rPr>
                                    <m:t>+</m:t>
                                  </m:r>
                                </m:sub>
                              </m:sSub>
                            </m:e>
                          </m:d>
                        </m:e>
                        <m:sub>
                          <m:r>
                            <a:rPr lang="en-US">
                              <a:latin typeface="Cambria Math" panose="02040503050406030204" pitchFamily="18" charset="0"/>
                            </a:rPr>
                            <m:t>3</m:t>
                          </m:r>
                        </m:sub>
                      </m:sSub>
                    </m:oMath>
                  </m:oMathPara>
                </a14:m>
                <a:endParaRPr lang="en-US" dirty="0"/>
              </a:p>
            </p:txBody>
          </p:sp>
        </mc:Choice>
        <mc:Fallback xmlns="">
          <p:sp>
            <p:nvSpPr>
              <p:cNvPr id="19" name="Object 27">
                <a:extLst>
                  <a:ext uri="{FF2B5EF4-FFF2-40B4-BE49-F238E27FC236}">
                    <a16:creationId xmlns:a16="http://schemas.microsoft.com/office/drawing/2014/main" id="{4EE207FC-9329-90C4-8467-F6D29AC287BF}"/>
                  </a:ext>
                </a:extLst>
              </p:cNvPr>
              <p:cNvSpPr txBox="1">
                <a:spLocks noRot="1" noChangeAspect="1" noMove="1" noResize="1" noEditPoints="1" noAdjustHandles="1" noChangeArrowheads="1" noChangeShapeType="1" noTextEdit="1"/>
              </p:cNvSpPr>
              <p:nvPr/>
            </p:nvSpPr>
            <p:spPr bwMode="auto">
              <a:xfrm>
                <a:off x="7419049" y="5885385"/>
                <a:ext cx="2434807" cy="363015"/>
              </a:xfrm>
              <a:prstGeom prst="rect">
                <a:avLst/>
              </a:prstGeom>
              <a:blipFill>
                <a:blip r:embed="rId9"/>
                <a:stretch>
                  <a:fillRect/>
                </a:stretch>
              </a:blipFill>
              <a:ln>
                <a:noFill/>
              </a:ln>
              <a:effectLst>
                <a:outerShdw blurRad="50800" dist="38100" dir="2700000" algn="tl" rotWithShape="0">
                  <a:prstClr val="black">
                    <a:alpha val="40000"/>
                  </a:prstClr>
                </a:outerShdw>
              </a:effectLst>
            </p:spPr>
            <p:txBody>
              <a:bodyPr/>
              <a:lstStyle/>
              <a:p>
                <a:r>
                  <a:rPr lang="en-IN">
                    <a:noFill/>
                  </a:rPr>
                  <a:t> </a:t>
                </a:r>
              </a:p>
            </p:txBody>
          </p:sp>
        </mc:Fallback>
      </mc:AlternateContent>
      <p:sp>
        <p:nvSpPr>
          <p:cNvPr id="20" name="Oval 19">
            <a:extLst>
              <a:ext uri="{FF2B5EF4-FFF2-40B4-BE49-F238E27FC236}">
                <a16:creationId xmlns:a16="http://schemas.microsoft.com/office/drawing/2014/main" id="{0385E8DA-C47D-7207-F893-E016BDC96CBE}"/>
              </a:ext>
            </a:extLst>
          </p:cNvPr>
          <p:cNvSpPr/>
          <p:nvPr/>
        </p:nvSpPr>
        <p:spPr>
          <a:xfrm>
            <a:off x="3304974" y="2189990"/>
            <a:ext cx="89281" cy="96010"/>
          </a:xfrm>
          <a:prstGeom prst="ellipse">
            <a:avLst/>
          </a:prstGeom>
          <a:solidFill>
            <a:srgbClr val="0070C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1" name="Oval 20">
            <a:extLst>
              <a:ext uri="{FF2B5EF4-FFF2-40B4-BE49-F238E27FC236}">
                <a16:creationId xmlns:a16="http://schemas.microsoft.com/office/drawing/2014/main" id="{1AD947C8-E9EE-2925-64F9-DB0202E12EBA}"/>
              </a:ext>
            </a:extLst>
          </p:cNvPr>
          <p:cNvSpPr/>
          <p:nvPr/>
        </p:nvSpPr>
        <p:spPr>
          <a:xfrm>
            <a:off x="3304974" y="2570990"/>
            <a:ext cx="89281" cy="96010"/>
          </a:xfrm>
          <a:prstGeom prst="ellipse">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mc:AlternateContent xmlns:mc="http://schemas.openxmlformats.org/markup-compatibility/2006" xmlns:a14="http://schemas.microsoft.com/office/drawing/2010/main">
        <mc:Choice Requires="a14">
          <p:sp>
            <p:nvSpPr>
              <p:cNvPr id="24" name="Object 27">
                <a:extLst>
                  <a:ext uri="{FF2B5EF4-FFF2-40B4-BE49-F238E27FC236}">
                    <a16:creationId xmlns:a16="http://schemas.microsoft.com/office/drawing/2014/main" id="{55E847F1-820D-7A03-4BDB-6F7F4804A2B1}"/>
                  </a:ext>
                </a:extLst>
              </p:cNvPr>
              <p:cNvSpPr txBox="1"/>
              <p:nvPr/>
            </p:nvSpPr>
            <p:spPr bwMode="auto">
              <a:xfrm>
                <a:off x="1524799" y="5885385"/>
                <a:ext cx="3738911" cy="363015"/>
              </a:xfrm>
              <a:prstGeom prst="rect">
                <a:avLst/>
              </a:prstGeom>
              <a:solidFill>
                <a:schemeClr val="accent2"/>
              </a:solidFill>
              <a:ln>
                <a:noFill/>
              </a:ln>
              <a:effectLst>
                <a:outerShdw blurRad="50800" dist="38100" dir="2700000" algn="tl" rotWithShape="0">
                  <a:prstClr val="black">
                    <a:alpha val="40000"/>
                  </a:prstClr>
                </a:outerShdw>
              </a:effectLst>
            </p:spPr>
            <p:txBody>
              <a:bodyPr>
                <a:noAutofit/>
              </a:bodyPr>
              <a:lstStyle>
                <a:defPPr>
                  <a:defRPr lang="en-US"/>
                </a:defPPr>
                <a:lvl1pPr>
                  <a:spcAft>
                    <a:spcPts val="600"/>
                  </a:spcAft>
                  <a:defRPr i="1">
                    <a:latin typeface="Cambria Math" panose="02040503050406030204" pitchFamily="18" charset="0"/>
                  </a:defRPr>
                </a:lvl1pPr>
              </a:lstStyle>
              <a:p>
                <a:pPr/>
                <a14:m>
                  <m:oMathPara xmlns:m="http://schemas.openxmlformats.org/officeDocument/2006/math">
                    <m:oMathParaPr>
                      <m:jc m:val="centerGroup"/>
                    </m:oMathParaPr>
                    <m:oMath xmlns:m="http://schemas.openxmlformats.org/officeDocument/2006/math">
                      <m:sSub>
                        <m:sSubPr>
                          <m:ctrlPr>
                            <a:rPr lang="en-US" i="1" smtClean="0">
                              <a:latin typeface="Cambria Math" panose="02040503050406030204" pitchFamily="18" charset="0"/>
                            </a:rPr>
                          </m:ctrlPr>
                        </m:sSubPr>
                        <m:e>
                          <m:r>
                            <a:rPr lang="en-US">
                              <a:latin typeface="Cambria Math" panose="02040503050406030204" pitchFamily="18" charset="0"/>
                            </a:rPr>
                            <m:t>𝜃</m:t>
                          </m:r>
                        </m:e>
                        <m:sub>
                          <m:r>
                            <a:rPr lang="en-US">
                              <a:latin typeface="Cambria Math" panose="02040503050406030204" pitchFamily="18" charset="0"/>
                            </a:rPr>
                            <m:t>3</m:t>
                          </m:r>
                        </m:sub>
                      </m:sSub>
                      <m:r>
                        <a:rPr lang="en-US" b="0" i="1" smtClean="0">
                          <a:latin typeface="Cambria Math" panose="02040503050406030204" pitchFamily="18" charset="0"/>
                        </a:rPr>
                        <m:t>+</m:t>
                      </m:r>
                      <m:sSub>
                        <m:sSubPr>
                          <m:ctrlPr>
                            <a:rPr lang="en-US" i="1">
                              <a:latin typeface="Cambria Math" panose="02040503050406030204" pitchFamily="18" charset="0"/>
                            </a:rPr>
                          </m:ctrlPr>
                        </m:sSubPr>
                        <m:e>
                          <m:r>
                            <a:rPr lang="en-US">
                              <a:latin typeface="Cambria Math" panose="02040503050406030204" pitchFamily="18" charset="0"/>
                            </a:rPr>
                            <m:t>𝜈</m:t>
                          </m:r>
                        </m:e>
                        <m:sub>
                          <m:r>
                            <a:rPr lang="en-US">
                              <a:latin typeface="Cambria Math" panose="02040503050406030204" pitchFamily="18" charset="0"/>
                            </a:rPr>
                            <m:t>3</m:t>
                          </m:r>
                        </m:sub>
                      </m:sSub>
                      <m:r>
                        <a:rPr lang="en-US">
                          <a:latin typeface="Cambria Math" panose="02040503050406030204" pitchFamily="18" charset="0"/>
                        </a:rPr>
                        <m:t>=</m:t>
                      </m:r>
                      <m:r>
                        <m:rPr>
                          <m:sty m:val="p"/>
                        </m:rPr>
                        <a:rPr lang="en-US">
                          <a:latin typeface="Cambria Math" panose="02040503050406030204" pitchFamily="18" charset="0"/>
                        </a:rPr>
                        <m:t>const</m:t>
                      </m:r>
                      <m:r>
                        <a:rPr lang="en-US">
                          <a:latin typeface="Cambria Math" panose="02040503050406030204" pitchFamily="18" charset="0"/>
                        </a:rPr>
                        <m:t>=</m:t>
                      </m:r>
                      <m:sSub>
                        <m:sSubPr>
                          <m:ctrlPr>
                            <a:rPr lang="en-US" i="1">
                              <a:latin typeface="Cambria Math" panose="02040503050406030204" pitchFamily="18" charset="0"/>
                            </a:rPr>
                          </m:ctrlPr>
                        </m:sSubPr>
                        <m:e>
                          <m:d>
                            <m:dPr>
                              <m:ctrlPr>
                                <a:rPr lang="en-US" i="1">
                                  <a:latin typeface="Cambria Math" panose="02040503050406030204" pitchFamily="18" charset="0"/>
                                </a:rPr>
                              </m:ctrlPr>
                            </m:dPr>
                            <m:e>
                              <m:sSub>
                                <m:sSubPr>
                                  <m:ctrlPr>
                                    <a:rPr lang="en-US" i="1">
                                      <a:latin typeface="Cambria Math" panose="02040503050406030204" pitchFamily="18" charset="0"/>
                                    </a:rPr>
                                  </m:ctrlPr>
                                </m:sSubPr>
                                <m:e>
                                  <m:r>
                                    <a:rPr lang="en-US">
                                      <a:latin typeface="Cambria Math" panose="02040503050406030204" pitchFamily="18" charset="0"/>
                                    </a:rPr>
                                    <m:t>𝐾</m:t>
                                  </m:r>
                                </m:e>
                                <m:sub>
                                  <m:r>
                                    <a:rPr lang="en-US" b="0" i="1" smtClean="0">
                                      <a:latin typeface="Cambria Math" panose="02040503050406030204" pitchFamily="18" charset="0"/>
                                    </a:rPr>
                                    <m:t>−</m:t>
                                  </m:r>
                                </m:sub>
                              </m:sSub>
                            </m:e>
                          </m:d>
                        </m:e>
                        <m:sub>
                          <m:r>
                            <a:rPr lang="en-US">
                              <a:latin typeface="Cambria Math" panose="02040503050406030204" pitchFamily="18" charset="0"/>
                            </a:rPr>
                            <m:t>3</m:t>
                          </m:r>
                        </m:sub>
                      </m:sSub>
                      <m:r>
                        <a:rPr lang="en-US">
                          <a:latin typeface="Cambria Math" panose="02040503050406030204" pitchFamily="18" charset="0"/>
                        </a:rPr>
                        <m:t>    </m:t>
                      </m:r>
                      <m:r>
                        <m:rPr>
                          <m:sty m:val="p"/>
                        </m:rPr>
                        <a:rPr lang="en-US">
                          <a:latin typeface="Cambria Math" panose="02040503050406030204" pitchFamily="18" charset="0"/>
                        </a:rPr>
                        <m:t>along</m:t>
                      </m:r>
                      <m:r>
                        <a:rPr lang="en-US">
                          <a:latin typeface="Cambria Math" panose="02040503050406030204" pitchFamily="18" charset="0"/>
                        </a:rPr>
                        <m:t> </m:t>
                      </m:r>
                      <m:sSub>
                        <m:sSubPr>
                          <m:ctrlPr>
                            <a:rPr lang="en-US" i="1">
                              <a:latin typeface="Cambria Math" panose="02040503050406030204" pitchFamily="18" charset="0"/>
                            </a:rPr>
                          </m:ctrlPr>
                        </m:sSubPr>
                        <m:e>
                          <m:r>
                            <a:rPr lang="en-US">
                              <a:latin typeface="Cambria Math" panose="02040503050406030204" pitchFamily="18" charset="0"/>
                            </a:rPr>
                            <m:t>𝐶</m:t>
                          </m:r>
                        </m:e>
                        <m:sub>
                          <m:r>
                            <a:rPr lang="en-US" b="0" i="1" smtClean="0">
                              <a:latin typeface="Cambria Math" panose="02040503050406030204" pitchFamily="18" charset="0"/>
                            </a:rPr>
                            <m:t>−</m:t>
                          </m:r>
                        </m:sub>
                      </m:sSub>
                    </m:oMath>
                  </m:oMathPara>
                </a14:m>
                <a:endParaRPr lang="en-US" dirty="0"/>
              </a:p>
            </p:txBody>
          </p:sp>
        </mc:Choice>
        <mc:Fallback xmlns="">
          <p:sp>
            <p:nvSpPr>
              <p:cNvPr id="24" name="Object 27">
                <a:extLst>
                  <a:ext uri="{FF2B5EF4-FFF2-40B4-BE49-F238E27FC236}">
                    <a16:creationId xmlns:a16="http://schemas.microsoft.com/office/drawing/2014/main" id="{55E847F1-820D-7A03-4BDB-6F7F4804A2B1}"/>
                  </a:ext>
                </a:extLst>
              </p:cNvPr>
              <p:cNvSpPr txBox="1">
                <a:spLocks noRot="1" noChangeAspect="1" noMove="1" noResize="1" noEditPoints="1" noAdjustHandles="1" noChangeArrowheads="1" noChangeShapeType="1" noTextEdit="1"/>
              </p:cNvSpPr>
              <p:nvPr/>
            </p:nvSpPr>
            <p:spPr bwMode="auto">
              <a:xfrm>
                <a:off x="1524799" y="5885385"/>
                <a:ext cx="3738911" cy="363015"/>
              </a:xfrm>
              <a:prstGeom prst="rect">
                <a:avLst/>
              </a:prstGeom>
              <a:blipFill>
                <a:blip r:embed="rId11"/>
                <a:stretch>
                  <a:fillRect/>
                </a:stretch>
              </a:blipFill>
              <a:ln>
                <a:noFill/>
              </a:ln>
              <a:effectLst>
                <a:outerShdw blurRad="50800" dist="38100" dir="2700000" algn="tl" rotWithShape="0">
                  <a:prstClr val="black">
                    <a:alpha val="40000"/>
                  </a:prstClr>
                </a:outerShdw>
              </a:effectLst>
            </p:spPr>
            <p:txBody>
              <a:bodyPr/>
              <a:lstStyle/>
              <a:p>
                <a:r>
                  <a:rPr lang="en-IN">
                    <a:noFill/>
                  </a:rPr>
                  <a:t> </a:t>
                </a:r>
              </a:p>
            </p:txBody>
          </p:sp>
        </mc:Fallback>
      </mc:AlternateContent>
      <p:cxnSp>
        <p:nvCxnSpPr>
          <p:cNvPr id="25" name="Straight Arrow Connector 24">
            <a:extLst>
              <a:ext uri="{FF2B5EF4-FFF2-40B4-BE49-F238E27FC236}">
                <a16:creationId xmlns:a16="http://schemas.microsoft.com/office/drawing/2014/main" id="{C422B9F7-EEAC-DAD2-3328-038A951E5AD3}"/>
              </a:ext>
            </a:extLst>
          </p:cNvPr>
          <p:cNvCxnSpPr/>
          <p:nvPr/>
        </p:nvCxnSpPr>
        <p:spPr>
          <a:xfrm>
            <a:off x="5666764" y="6096000"/>
            <a:ext cx="1396188" cy="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26" name="Content Placeholder 2">
                <a:extLst>
                  <a:ext uri="{FF2B5EF4-FFF2-40B4-BE49-F238E27FC236}">
                    <a16:creationId xmlns:a16="http://schemas.microsoft.com/office/drawing/2014/main" id="{D9E596D6-1726-7BB6-0966-51858EE37B50}"/>
                  </a:ext>
                </a:extLst>
              </p:cNvPr>
              <p:cNvSpPr txBox="1">
                <a:spLocks/>
              </p:cNvSpPr>
              <p:nvPr/>
            </p:nvSpPr>
            <p:spPr>
              <a:xfrm>
                <a:off x="448900" y="5005722"/>
                <a:ext cx="11590700" cy="633078"/>
              </a:xfrm>
              <a:prstGeom prst="rect">
                <a:avLst/>
              </a:prstGeom>
            </p:spPr>
            <p:txBody>
              <a:bodyPr vert="horz" lIns="91440" tIns="45720" rIns="91440" bIns="45720" rtlCol="0">
                <a:no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a:lnSpc>
                    <a:spcPct val="120000"/>
                  </a:lnSpc>
                  <a:spcBef>
                    <a:spcPts val="1200"/>
                  </a:spcBef>
                  <a:buClr>
                    <a:schemeClr val="accent1"/>
                  </a:buClr>
                  <a:buFont typeface="Wingdings" panose="05000000000000000000" pitchFamily="2" charset="2"/>
                  <a:buChar char="Ø"/>
                </a:pPr>
                <a:r>
                  <a:rPr lang="en-US" dirty="0">
                    <a:sym typeface="Monotype Sorts" pitchFamily="2" charset="2"/>
                  </a:rPr>
                  <a:t>The constants along the given </a:t>
                </a:r>
                <a14:m>
                  <m:oMath xmlns:m="http://schemas.openxmlformats.org/officeDocument/2006/math">
                    <m:sSub>
                      <m:sSubPr>
                        <m:ctrlPr>
                          <a:rPr lang="en-US" i="1">
                            <a:latin typeface="Cambria Math" panose="02040503050406030204" pitchFamily="18" charset="0"/>
                            <a:sym typeface="Monotype Sorts" pitchFamily="2" charset="2"/>
                          </a:rPr>
                        </m:ctrlPr>
                      </m:sSubPr>
                      <m:e>
                        <m:r>
                          <a:rPr lang="en-US">
                            <a:latin typeface="Cambria Math" panose="02040503050406030204" pitchFamily="18" charset="0"/>
                            <a:sym typeface="Monotype Sorts" pitchFamily="2" charset="2"/>
                          </a:rPr>
                          <m:t>𝐶</m:t>
                        </m:r>
                      </m:e>
                      <m:sub>
                        <m:r>
                          <a:rPr lang="en-US">
                            <a:latin typeface="Cambria Math" panose="02040503050406030204" pitchFamily="18" charset="0"/>
                            <a:sym typeface="Monotype Sorts" pitchFamily="2" charset="2"/>
                          </a:rPr>
                          <m:t>−</m:t>
                        </m:r>
                      </m:sub>
                    </m:sSub>
                  </m:oMath>
                </a14:m>
                <a:r>
                  <a:rPr lang="en-US" dirty="0">
                    <a:sym typeface="Monotype Sorts" pitchFamily="2" charset="2"/>
                  </a:rPr>
                  <a:t> and </a:t>
                </a:r>
                <a14:m>
                  <m:oMath xmlns:m="http://schemas.openxmlformats.org/officeDocument/2006/math">
                    <m:sSup>
                      <m:sSupPr>
                        <m:ctrlPr>
                          <a:rPr lang="en-US" i="1">
                            <a:latin typeface="Cambria Math" panose="02040503050406030204" pitchFamily="18" charset="0"/>
                            <a:sym typeface="Monotype Sorts" pitchFamily="2" charset="2"/>
                          </a:rPr>
                        </m:ctrlPr>
                      </m:sSupPr>
                      <m:e>
                        <m:r>
                          <a:rPr lang="en-US">
                            <a:latin typeface="Cambria Math" panose="02040503050406030204" pitchFamily="18" charset="0"/>
                            <a:sym typeface="Monotype Sorts" pitchFamily="2" charset="2"/>
                          </a:rPr>
                          <m:t>𝐶</m:t>
                        </m:r>
                      </m:e>
                      <m:sup>
                        <m:r>
                          <a:rPr lang="en-US">
                            <a:latin typeface="Cambria Math" panose="02040503050406030204" pitchFamily="18" charset="0"/>
                            <a:sym typeface="Monotype Sorts" pitchFamily="2" charset="2"/>
                          </a:rPr>
                          <m:t>+</m:t>
                        </m:r>
                      </m:sup>
                    </m:sSup>
                  </m:oMath>
                </a14:m>
                <a:r>
                  <a:rPr lang="en-US" dirty="0">
                    <a:sym typeface="Monotype Sorts" pitchFamily="2" charset="2"/>
                  </a:rPr>
                  <a:t>characteristics are the same and opposite </a:t>
                </a:r>
                <a14:m>
                  <m:oMath xmlns:m="http://schemas.openxmlformats.org/officeDocument/2006/math">
                    <m:sSub>
                      <m:sSubPr>
                        <m:ctrlPr>
                          <a:rPr lang="en-US" i="1">
                            <a:latin typeface="Cambria Math" panose="02040503050406030204" pitchFamily="18" charset="0"/>
                          </a:rPr>
                        </m:ctrlPr>
                      </m:sSubPr>
                      <m:e>
                        <m:sSub>
                          <m:sSubPr>
                            <m:ctrlPr>
                              <a:rPr lang="en-US" i="1">
                                <a:latin typeface="Cambria Math" panose="02040503050406030204" pitchFamily="18" charset="0"/>
                              </a:rPr>
                            </m:ctrlPr>
                          </m:sSubPr>
                          <m:e>
                            <m:d>
                              <m:dPr>
                                <m:ctrlPr>
                                  <a:rPr lang="en-US" i="1">
                                    <a:latin typeface="Cambria Math" panose="02040503050406030204" pitchFamily="18" charset="0"/>
                                  </a:rPr>
                                </m:ctrlPr>
                              </m:dPr>
                              <m:e>
                                <m:sSub>
                                  <m:sSubPr>
                                    <m:ctrlPr>
                                      <a:rPr lang="en-US" i="1">
                                        <a:latin typeface="Cambria Math" panose="02040503050406030204" pitchFamily="18" charset="0"/>
                                      </a:rPr>
                                    </m:ctrlPr>
                                  </m:sSubPr>
                                  <m:e>
                                    <m:r>
                                      <a:rPr lang="en-US">
                                        <a:latin typeface="Cambria Math" panose="02040503050406030204" pitchFamily="18" charset="0"/>
                                      </a:rPr>
                                      <m:t>𝐾</m:t>
                                    </m:r>
                                  </m:e>
                                  <m:sub>
                                    <m:r>
                                      <a:rPr lang="en-US">
                                        <a:latin typeface="Cambria Math" panose="02040503050406030204" pitchFamily="18" charset="0"/>
                                      </a:rPr>
                                      <m:t>−</m:t>
                                    </m:r>
                                  </m:sub>
                                </m:sSub>
                              </m:e>
                            </m:d>
                          </m:e>
                          <m:sub>
                            <m:r>
                              <a:rPr lang="en-US" b="0" i="1" smtClean="0">
                                <a:latin typeface="Cambria Math" panose="02040503050406030204" pitchFamily="18" charset="0"/>
                              </a:rPr>
                              <m:t>3</m:t>
                            </m:r>
                          </m:sub>
                        </m:sSub>
                        <m:r>
                          <a:rPr lang="en-US" b="0" i="1" smtClean="0">
                            <a:latin typeface="Cambria Math" panose="02040503050406030204" pitchFamily="18" charset="0"/>
                          </a:rPr>
                          <m:t>=−</m:t>
                        </m:r>
                        <m:d>
                          <m:dPr>
                            <m:ctrlPr>
                              <a:rPr lang="en-US" i="1">
                                <a:latin typeface="Cambria Math" panose="02040503050406030204" pitchFamily="18" charset="0"/>
                              </a:rPr>
                            </m:ctrlPr>
                          </m:dPr>
                          <m:e>
                            <m:sSub>
                              <m:sSubPr>
                                <m:ctrlPr>
                                  <a:rPr lang="en-US" i="1">
                                    <a:latin typeface="Cambria Math" panose="02040503050406030204" pitchFamily="18" charset="0"/>
                                  </a:rPr>
                                </m:ctrlPr>
                              </m:sSubPr>
                              <m:e>
                                <m:r>
                                  <a:rPr lang="en-US">
                                    <a:latin typeface="Cambria Math" panose="02040503050406030204" pitchFamily="18" charset="0"/>
                                  </a:rPr>
                                  <m:t>𝐾</m:t>
                                </m:r>
                              </m:e>
                              <m:sub>
                                <m:r>
                                  <a:rPr lang="en-US">
                                    <a:latin typeface="Cambria Math" panose="02040503050406030204" pitchFamily="18" charset="0"/>
                                  </a:rPr>
                                  <m:t>+</m:t>
                                </m:r>
                              </m:sub>
                            </m:sSub>
                          </m:e>
                        </m:d>
                      </m:e>
                      <m:sub>
                        <m:r>
                          <a:rPr lang="en-US" b="0" i="1" smtClean="0">
                            <a:latin typeface="Cambria Math" panose="02040503050406030204" pitchFamily="18" charset="0"/>
                          </a:rPr>
                          <m:t>3</m:t>
                        </m:r>
                      </m:sub>
                    </m:sSub>
                  </m:oMath>
                </a14:m>
                <a:r>
                  <a:rPr lang="en-US" dirty="0">
                    <a:sym typeface="Monotype Sorts" pitchFamily="2" charset="2"/>
                  </a:rPr>
                  <a:t>. The flow angle </a:t>
                </a:r>
                <a14:m>
                  <m:oMath xmlns:m="http://schemas.openxmlformats.org/officeDocument/2006/math">
                    <m:sSub>
                      <m:sSubPr>
                        <m:ctrlPr>
                          <a:rPr lang="en-US" b="0" i="1" smtClean="0">
                            <a:latin typeface="Cambria Math" panose="02040503050406030204" pitchFamily="18" charset="0"/>
                            <a:sym typeface="Monotype Sorts" pitchFamily="2" charset="2"/>
                          </a:rPr>
                        </m:ctrlPr>
                      </m:sSubPr>
                      <m:e>
                        <m:r>
                          <a:rPr lang="en-US" b="0" i="1" smtClean="0">
                            <a:latin typeface="Cambria Math" panose="02040503050406030204" pitchFamily="18" charset="0"/>
                            <a:sym typeface="Monotype Sorts" pitchFamily="2" charset="2"/>
                          </a:rPr>
                          <m:t>𝜃</m:t>
                        </m:r>
                      </m:e>
                      <m:sub>
                        <m:r>
                          <a:rPr lang="en-US" b="0" i="1" smtClean="0">
                            <a:latin typeface="Cambria Math" panose="02040503050406030204" pitchFamily="18" charset="0"/>
                            <a:sym typeface="Monotype Sorts" pitchFamily="2" charset="2"/>
                          </a:rPr>
                          <m:t>3</m:t>
                        </m:r>
                      </m:sub>
                    </m:sSub>
                  </m:oMath>
                </a14:m>
                <a:r>
                  <a:rPr lang="en-US" dirty="0">
                    <a:sym typeface="Monotype Sorts" pitchFamily="2" charset="2"/>
                  </a:rPr>
                  <a:t> is zero since the point is on the centerline. Hence </a:t>
                </a:r>
                <a14:m>
                  <m:oMath xmlns:m="http://schemas.openxmlformats.org/officeDocument/2006/math">
                    <m:sSub>
                      <m:sSubPr>
                        <m:ctrlPr>
                          <a:rPr lang="en-US" b="0" i="1" dirty="0" smtClean="0">
                            <a:latin typeface="Cambria Math" panose="02040503050406030204" pitchFamily="18" charset="0"/>
                            <a:sym typeface="Monotype Sorts" pitchFamily="2" charset="2"/>
                          </a:rPr>
                        </m:ctrlPr>
                      </m:sSubPr>
                      <m:e>
                        <m:r>
                          <a:rPr lang="en-US" i="1" dirty="0" smtClean="0">
                            <a:latin typeface="Cambria Math" panose="02040503050406030204" pitchFamily="18" charset="0"/>
                            <a:sym typeface="Monotype Sorts" pitchFamily="2" charset="2"/>
                          </a:rPr>
                          <m:t>𝜈</m:t>
                        </m:r>
                      </m:e>
                      <m:sub>
                        <m:r>
                          <a:rPr lang="en-US" b="0" i="1" dirty="0" smtClean="0">
                            <a:latin typeface="Cambria Math" panose="02040503050406030204" pitchFamily="18" charset="0"/>
                            <a:sym typeface="Monotype Sorts" pitchFamily="2" charset="2"/>
                          </a:rPr>
                          <m:t>3</m:t>
                        </m:r>
                      </m:sub>
                    </m:sSub>
                  </m:oMath>
                </a14:m>
                <a:r>
                  <a:rPr lang="en-US" dirty="0">
                    <a:sym typeface="Monotype Sorts" pitchFamily="2" charset="2"/>
                  </a:rPr>
                  <a:t> can be calculated as: </a:t>
                </a:r>
              </a:p>
            </p:txBody>
          </p:sp>
        </mc:Choice>
        <mc:Fallback xmlns="">
          <p:sp>
            <p:nvSpPr>
              <p:cNvPr id="26" name="Content Placeholder 2">
                <a:extLst>
                  <a:ext uri="{FF2B5EF4-FFF2-40B4-BE49-F238E27FC236}">
                    <a16:creationId xmlns:a16="http://schemas.microsoft.com/office/drawing/2014/main" id="{D9E596D6-1726-7BB6-0966-51858EE37B50}"/>
                  </a:ext>
                </a:extLst>
              </p:cNvPr>
              <p:cNvSpPr txBox="1">
                <a:spLocks noRot="1" noChangeAspect="1" noMove="1" noResize="1" noEditPoints="1" noAdjustHandles="1" noChangeArrowheads="1" noChangeShapeType="1" noTextEdit="1"/>
              </p:cNvSpPr>
              <p:nvPr/>
            </p:nvSpPr>
            <p:spPr>
              <a:xfrm>
                <a:off x="448900" y="5005722"/>
                <a:ext cx="11590700" cy="633078"/>
              </a:xfrm>
              <a:prstGeom prst="rect">
                <a:avLst/>
              </a:prstGeom>
              <a:blipFill>
                <a:blip r:embed="rId12"/>
                <a:stretch>
                  <a:fillRect r="-316" b="-43269"/>
                </a:stretch>
              </a:blipFill>
            </p:spPr>
            <p:txBody>
              <a:bodyPr/>
              <a:lstStyle/>
              <a:p>
                <a:r>
                  <a:rPr lang="en-IN">
                    <a:noFill/>
                  </a:rPr>
                  <a:t> </a:t>
                </a:r>
              </a:p>
            </p:txBody>
          </p:sp>
        </mc:Fallback>
      </mc:AlternateContent>
      <p:pic>
        <p:nvPicPr>
          <p:cNvPr id="16" name="Picture 15" descr="A picture containing laser, building, kite, colorful&#10;&#10;Description automatically generated">
            <a:extLst>
              <a:ext uri="{FF2B5EF4-FFF2-40B4-BE49-F238E27FC236}">
                <a16:creationId xmlns:a16="http://schemas.microsoft.com/office/drawing/2014/main" id="{77E05317-5D13-7E96-CA19-1C2E10526021}"/>
              </a:ext>
            </a:extLst>
          </p:cNvPr>
          <p:cNvPicPr>
            <a:picLocks noChangeAspect="1"/>
          </p:cNvPicPr>
          <p:nvPr/>
        </p:nvPicPr>
        <p:blipFill rotWithShape="1">
          <a:blip r:embed="rId4">
            <a:extLst>
              <a:ext uri="{28A0092B-C50C-407E-A947-70E740481C1C}">
                <a14:useLocalDpi xmlns:a14="http://schemas.microsoft.com/office/drawing/2010/main" val="0"/>
              </a:ext>
            </a:extLst>
          </a:blip>
          <a:srcRect l="19373" r="-791" b="47011"/>
          <a:stretch/>
        </p:blipFill>
        <p:spPr>
          <a:xfrm>
            <a:off x="4970615" y="1350298"/>
            <a:ext cx="3563785" cy="1469102"/>
          </a:xfrm>
          <a:prstGeom prst="rect">
            <a:avLst/>
          </a:prstGeom>
        </p:spPr>
      </p:pic>
    </p:spTree>
    <p:extLst>
      <p:ext uri="{BB962C8B-B14F-4D97-AF65-F5344CB8AC3E}">
        <p14:creationId xmlns:p14="http://schemas.microsoft.com/office/powerpoint/2010/main" val="71561942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lide Number Placeholder 7">
            <a:extLst>
              <a:ext uri="{FF2B5EF4-FFF2-40B4-BE49-F238E27FC236}">
                <a16:creationId xmlns:a16="http://schemas.microsoft.com/office/drawing/2014/main" id="{48F946C0-E708-4B82-A0E5-ED31193A14B1}"/>
              </a:ext>
            </a:extLst>
          </p:cNvPr>
          <p:cNvSpPr>
            <a:spLocks noGrp="1"/>
          </p:cNvSpPr>
          <p:nvPr>
            <p:ph type="sldNum" sz="quarter" idx="11"/>
          </p:nvPr>
        </p:nvSpPr>
        <p:spPr/>
        <p:txBody>
          <a:bodyPr/>
          <a:lstStyle/>
          <a:p>
            <a:fld id="{F0D23093-2AB0-F74C-B865-1A12A15B650E}" type="slidenum">
              <a:rPr lang="en-US" smtClean="0"/>
              <a:pPr/>
              <a:t>13</a:t>
            </a:fld>
            <a:endParaRPr lang="en-US" dirty="0"/>
          </a:p>
        </p:txBody>
      </p:sp>
      <mc:AlternateContent xmlns:mc="http://schemas.openxmlformats.org/markup-compatibility/2006" xmlns:a14="http://schemas.microsoft.com/office/drawing/2010/main">
        <mc:Choice Requires="a14">
          <p:sp>
            <p:nvSpPr>
              <p:cNvPr id="4" name="Content Placeholder 2">
                <a:extLst>
                  <a:ext uri="{FF2B5EF4-FFF2-40B4-BE49-F238E27FC236}">
                    <a16:creationId xmlns:a16="http://schemas.microsoft.com/office/drawing/2014/main" id="{B79A77E0-4842-DBE2-BABD-E8EDAC8507E0}"/>
                  </a:ext>
                </a:extLst>
              </p:cNvPr>
              <p:cNvSpPr txBox="1">
                <a:spLocks/>
              </p:cNvSpPr>
              <p:nvPr/>
            </p:nvSpPr>
            <p:spPr>
              <a:xfrm>
                <a:off x="448900" y="663072"/>
                <a:ext cx="11506199" cy="467993"/>
              </a:xfrm>
              <a:prstGeom prst="rect">
                <a:avLst/>
              </a:prstGeom>
            </p:spPr>
            <p:txBody>
              <a:bodyPr vert="horz" lIns="91440" tIns="45720" rIns="91440" bIns="45720" rtlCol="0">
                <a:norm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a:lnSpc>
                    <a:spcPct val="120000"/>
                  </a:lnSpc>
                  <a:spcBef>
                    <a:spcPts val="1200"/>
                  </a:spcBef>
                  <a:buClr>
                    <a:schemeClr val="accent1"/>
                  </a:buClr>
                  <a:buFont typeface="Wingdings" panose="05000000000000000000" pitchFamily="2" charset="2"/>
                  <a:buChar char="Ø"/>
                </a:pPr>
                <a:r>
                  <a:rPr lang="en-US" sz="2000" dirty="0">
                    <a:sym typeface="Monotype Sorts" pitchFamily="2" charset="2"/>
                  </a:rPr>
                  <a:t>Using </a:t>
                </a:r>
                <a14:m>
                  <m:oMath xmlns:m="http://schemas.openxmlformats.org/officeDocument/2006/math">
                    <m:sSub>
                      <m:sSubPr>
                        <m:ctrlPr>
                          <a:rPr lang="en-US" sz="2000" i="1" smtClean="0">
                            <a:latin typeface="Cambria Math" panose="02040503050406030204" pitchFamily="18" charset="0"/>
                            <a:sym typeface="Monotype Sorts" pitchFamily="2" charset="2"/>
                          </a:rPr>
                        </m:ctrlPr>
                      </m:sSubPr>
                      <m:e>
                        <m:r>
                          <a:rPr lang="en-US" sz="2000" i="1" smtClean="0">
                            <a:latin typeface="Cambria Math" panose="02040503050406030204" pitchFamily="18" charset="0"/>
                            <a:sym typeface="Monotype Sorts" pitchFamily="2" charset="2"/>
                          </a:rPr>
                          <m:t>𝜃</m:t>
                        </m:r>
                      </m:e>
                      <m:sub>
                        <m:r>
                          <a:rPr lang="en-US" sz="2000" b="0" i="1" smtClean="0">
                            <a:latin typeface="Cambria Math" panose="02040503050406030204" pitchFamily="18" charset="0"/>
                            <a:sym typeface="Monotype Sorts" pitchFamily="2" charset="2"/>
                          </a:rPr>
                          <m:t>3</m:t>
                        </m:r>
                      </m:sub>
                    </m:sSub>
                  </m:oMath>
                </a14:m>
                <a:r>
                  <a:rPr lang="en-US" sz="2000" dirty="0">
                    <a:sym typeface="Monotype Sorts" pitchFamily="2" charset="2"/>
                  </a:rPr>
                  <a:t> and </a:t>
                </a:r>
                <a14:m>
                  <m:oMath xmlns:m="http://schemas.openxmlformats.org/officeDocument/2006/math">
                    <m:sSub>
                      <m:sSubPr>
                        <m:ctrlPr>
                          <a:rPr lang="en-US" sz="2000" i="1" smtClean="0">
                            <a:latin typeface="Cambria Math" panose="02040503050406030204" pitchFamily="18" charset="0"/>
                            <a:sym typeface="Monotype Sorts" pitchFamily="2" charset="2"/>
                          </a:rPr>
                        </m:ctrlPr>
                      </m:sSubPr>
                      <m:e>
                        <m:r>
                          <a:rPr lang="en-US" sz="2000" i="1" smtClean="0">
                            <a:latin typeface="Cambria Math" panose="02040503050406030204" pitchFamily="18" charset="0"/>
                            <a:sym typeface="Monotype Sorts" pitchFamily="2" charset="2"/>
                          </a:rPr>
                          <m:t>𝜈</m:t>
                        </m:r>
                      </m:e>
                      <m:sub>
                        <m:r>
                          <a:rPr lang="en-US" sz="2000" b="0" i="1" smtClean="0">
                            <a:latin typeface="Cambria Math" panose="02040503050406030204" pitchFamily="18" charset="0"/>
                            <a:sym typeface="Monotype Sorts" pitchFamily="2" charset="2"/>
                          </a:rPr>
                          <m:t>3</m:t>
                        </m:r>
                      </m:sub>
                    </m:sSub>
                  </m:oMath>
                </a14:m>
                <a:r>
                  <a:rPr lang="en-US" sz="2000" dirty="0">
                    <a:sym typeface="Monotype Sorts" pitchFamily="2" charset="2"/>
                  </a:rPr>
                  <a:t>, we can calculate the remaining flow properties: </a:t>
                </a:r>
              </a:p>
            </p:txBody>
          </p:sp>
        </mc:Choice>
        <mc:Fallback xmlns="">
          <p:sp>
            <p:nvSpPr>
              <p:cNvPr id="4" name="Content Placeholder 2">
                <a:extLst>
                  <a:ext uri="{FF2B5EF4-FFF2-40B4-BE49-F238E27FC236}">
                    <a16:creationId xmlns:a16="http://schemas.microsoft.com/office/drawing/2014/main" id="{B79A77E0-4842-DBE2-BABD-E8EDAC8507E0}"/>
                  </a:ext>
                </a:extLst>
              </p:cNvPr>
              <p:cNvSpPr txBox="1">
                <a:spLocks noRot="1" noChangeAspect="1" noMove="1" noResize="1" noEditPoints="1" noAdjustHandles="1" noChangeArrowheads="1" noChangeShapeType="1" noTextEdit="1"/>
              </p:cNvSpPr>
              <p:nvPr/>
            </p:nvSpPr>
            <p:spPr>
              <a:xfrm>
                <a:off x="448900" y="663072"/>
                <a:ext cx="11506199" cy="467993"/>
              </a:xfrm>
              <a:prstGeom prst="rect">
                <a:avLst/>
              </a:prstGeom>
              <a:blipFill>
                <a:blip r:embed="rId3"/>
                <a:stretch>
                  <a:fillRect b="-15584"/>
                </a:stretch>
              </a:blipFill>
            </p:spPr>
            <p:txBody>
              <a:bodyPr/>
              <a:lstStyle/>
              <a:p>
                <a:r>
                  <a:rPr lang="en-IN">
                    <a:noFill/>
                  </a:rPr>
                  <a:t> </a:t>
                </a:r>
              </a:p>
            </p:txBody>
          </p:sp>
        </mc:Fallback>
      </mc:AlternateContent>
      <p:sp>
        <p:nvSpPr>
          <p:cNvPr id="2" name="Slide Number Placeholder 1">
            <a:extLst>
              <a:ext uri="{FF2B5EF4-FFF2-40B4-BE49-F238E27FC236}">
                <a16:creationId xmlns:a16="http://schemas.microsoft.com/office/drawing/2014/main" id="{B359C4B1-D081-64C0-872F-929F0E525D05}"/>
              </a:ext>
            </a:extLst>
          </p:cNvPr>
          <p:cNvSpPr txBox="1">
            <a:spLocks/>
          </p:cNvSpPr>
          <p:nvPr/>
        </p:nvSpPr>
        <p:spPr>
          <a:xfrm>
            <a:off x="546100" y="6542840"/>
            <a:ext cx="2743200" cy="247724"/>
          </a:xfrm>
          <a:prstGeom prst="rect">
            <a:avLst/>
          </a:prstGeom>
        </p:spPr>
        <p:txBody>
          <a:bodyPr vert="horz" lIns="91440" tIns="45720" rIns="91440" bIns="45720" rtlCol="0" anchor="ctr"/>
          <a:lstStyle>
            <a:defPPr>
              <a:defRPr lang="en-US"/>
            </a:defPPr>
            <a:lvl1pPr marL="0" algn="l" defTabSz="914400" rtl="0" eaLnBrk="1" latinLnBrk="0" hangingPunct="1">
              <a:defRPr sz="1200" b="0" i="0" kern="1200">
                <a:solidFill>
                  <a:schemeClr val="bg2">
                    <a:lumMod val="65000"/>
                  </a:schemeClr>
                </a:solidFill>
                <a:latin typeface="Calibri" panose="020F0502020204030204" pitchFamily="34" charset="0"/>
                <a:ea typeface="+mn-ea"/>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F0D23093-2AB0-F74C-B865-1A12A15B650E}" type="slidenum">
              <a:rPr lang="en-US" smtClean="0"/>
              <a:pPr/>
              <a:t>13</a:t>
            </a:fld>
            <a:endParaRPr lang="en-US"/>
          </a:p>
        </p:txBody>
      </p:sp>
      <p:sp>
        <p:nvSpPr>
          <p:cNvPr id="3" name="Slide Number Placeholder 1">
            <a:extLst>
              <a:ext uri="{FF2B5EF4-FFF2-40B4-BE49-F238E27FC236}">
                <a16:creationId xmlns:a16="http://schemas.microsoft.com/office/drawing/2014/main" id="{24D109F0-6E67-F33D-7D31-621A02D01641}"/>
              </a:ext>
            </a:extLst>
          </p:cNvPr>
          <p:cNvSpPr txBox="1">
            <a:spLocks/>
          </p:cNvSpPr>
          <p:nvPr/>
        </p:nvSpPr>
        <p:spPr>
          <a:xfrm>
            <a:off x="546100" y="6542840"/>
            <a:ext cx="2743200" cy="247724"/>
          </a:xfrm>
          <a:prstGeom prst="rect">
            <a:avLst/>
          </a:prstGeom>
        </p:spPr>
        <p:txBody>
          <a:bodyPr vert="horz" lIns="91440" tIns="45720" rIns="91440" bIns="45720" rtlCol="0" anchor="ctr"/>
          <a:lstStyle>
            <a:defPPr>
              <a:defRPr lang="en-US"/>
            </a:defPPr>
            <a:lvl1pPr marL="0" algn="l" defTabSz="914400" rtl="0" eaLnBrk="1" latinLnBrk="0" hangingPunct="1">
              <a:defRPr sz="1200" b="0" i="0" kern="1200">
                <a:solidFill>
                  <a:schemeClr val="bg2">
                    <a:lumMod val="65000"/>
                  </a:schemeClr>
                </a:solidFill>
                <a:latin typeface="Calibri" panose="020F0502020204030204" pitchFamily="34" charset="0"/>
                <a:ea typeface="+mn-ea"/>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F0D23093-2AB0-F74C-B865-1A12A15B650E}" type="slidenum">
              <a:rPr lang="en-US" smtClean="0"/>
              <a:pPr/>
              <a:t>13</a:t>
            </a:fld>
            <a:endParaRPr lang="en-US"/>
          </a:p>
        </p:txBody>
      </p:sp>
      <p:sp>
        <p:nvSpPr>
          <p:cNvPr id="5" name="Title 2">
            <a:extLst>
              <a:ext uri="{FF2B5EF4-FFF2-40B4-BE49-F238E27FC236}">
                <a16:creationId xmlns:a16="http://schemas.microsoft.com/office/drawing/2014/main" id="{1C91F678-E095-B60B-0AA8-7092F02546F0}"/>
              </a:ext>
            </a:extLst>
          </p:cNvPr>
          <p:cNvSpPr>
            <a:spLocks noGrp="1"/>
          </p:cNvSpPr>
          <p:nvPr>
            <p:ph type="title"/>
          </p:nvPr>
        </p:nvSpPr>
        <p:spPr>
          <a:xfrm>
            <a:off x="609601" y="148581"/>
            <a:ext cx="10972799" cy="845837"/>
          </a:xfrm>
        </p:spPr>
        <p:txBody>
          <a:bodyPr/>
          <a:lstStyle/>
          <a:p>
            <a:r>
              <a:rPr lang="en-US"/>
              <a:t>Internal Points</a:t>
            </a:r>
          </a:p>
        </p:txBody>
      </p:sp>
      <mc:AlternateContent xmlns:mc="http://schemas.openxmlformats.org/markup-compatibility/2006" xmlns:a14="http://schemas.microsoft.com/office/drawing/2010/main">
        <mc:Choice Requires="a14">
          <p:sp>
            <p:nvSpPr>
              <p:cNvPr id="7" name="Rectangle: Rounded Corners 6">
                <a:extLst>
                  <a:ext uri="{FF2B5EF4-FFF2-40B4-BE49-F238E27FC236}">
                    <a16:creationId xmlns:a16="http://schemas.microsoft.com/office/drawing/2014/main" id="{26300056-03D7-CC83-AEE9-2CC921EC4AF2}"/>
                  </a:ext>
                </a:extLst>
              </p:cNvPr>
              <p:cNvSpPr/>
              <p:nvPr/>
            </p:nvSpPr>
            <p:spPr>
              <a:xfrm>
                <a:off x="3031064" y="1802394"/>
                <a:ext cx="2065867" cy="880533"/>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en-US" sz="1600" dirty="0">
                    <a:solidFill>
                      <a:schemeClr val="tx1"/>
                    </a:solidFill>
                  </a:rPr>
                  <a:t>Obtain </a:t>
                </a:r>
                <a14:m>
                  <m:oMath xmlns:m="http://schemas.openxmlformats.org/officeDocument/2006/math">
                    <m:sSub>
                      <m:sSubPr>
                        <m:ctrlPr>
                          <a:rPr lang="en-US" sz="1600" b="0" i="1" smtClean="0">
                            <a:solidFill>
                              <a:schemeClr val="tx1"/>
                            </a:solidFill>
                            <a:latin typeface="Cambria Math" panose="02040503050406030204" pitchFamily="18" charset="0"/>
                          </a:rPr>
                        </m:ctrlPr>
                      </m:sSubPr>
                      <m:e>
                        <m:r>
                          <a:rPr lang="en-US" sz="1600" b="0" i="1" smtClean="0">
                            <a:solidFill>
                              <a:schemeClr val="tx1"/>
                            </a:solidFill>
                            <a:latin typeface="Cambria Math" panose="02040503050406030204" pitchFamily="18" charset="0"/>
                          </a:rPr>
                          <m:t>𝑀</m:t>
                        </m:r>
                      </m:e>
                      <m:sub>
                        <m:r>
                          <a:rPr lang="en-US" sz="1600" b="0" i="1" smtClean="0">
                            <a:solidFill>
                              <a:schemeClr val="tx1"/>
                            </a:solidFill>
                            <a:latin typeface="Cambria Math" panose="02040503050406030204" pitchFamily="18" charset="0"/>
                          </a:rPr>
                          <m:t>3</m:t>
                        </m:r>
                      </m:sub>
                    </m:sSub>
                  </m:oMath>
                </a14:m>
                <a:r>
                  <a:rPr lang="en-US" sz="1600" dirty="0">
                    <a:solidFill>
                      <a:schemeClr val="tx1"/>
                    </a:solidFill>
                  </a:rPr>
                  <a:t> using </a:t>
                </a:r>
                <a14:m>
                  <m:oMath xmlns:m="http://schemas.openxmlformats.org/officeDocument/2006/math">
                    <m:sSub>
                      <m:sSubPr>
                        <m:ctrlPr>
                          <a:rPr lang="en-US" sz="1600" b="0" i="1" smtClean="0">
                            <a:solidFill>
                              <a:schemeClr val="tx1"/>
                            </a:solidFill>
                            <a:latin typeface="Cambria Math" panose="02040503050406030204" pitchFamily="18" charset="0"/>
                          </a:rPr>
                        </m:ctrlPr>
                      </m:sSubPr>
                      <m:e>
                        <m:r>
                          <a:rPr lang="en-US" sz="1600" b="0" i="1" smtClean="0">
                            <a:solidFill>
                              <a:schemeClr val="tx1"/>
                            </a:solidFill>
                            <a:latin typeface="Cambria Math" panose="02040503050406030204" pitchFamily="18" charset="0"/>
                          </a:rPr>
                          <m:t>𝜈</m:t>
                        </m:r>
                      </m:e>
                      <m:sub>
                        <m:r>
                          <a:rPr lang="en-US" sz="1600" b="0" i="1" smtClean="0">
                            <a:solidFill>
                              <a:schemeClr val="tx1"/>
                            </a:solidFill>
                            <a:latin typeface="Cambria Math" panose="02040503050406030204" pitchFamily="18" charset="0"/>
                          </a:rPr>
                          <m:t>3</m:t>
                        </m:r>
                      </m:sub>
                    </m:sSub>
                  </m:oMath>
                </a14:m>
                <a:endParaRPr lang="en-US" sz="1600" dirty="0">
                  <a:solidFill>
                    <a:schemeClr val="tx1"/>
                  </a:solidFill>
                </a:endParaRPr>
              </a:p>
            </p:txBody>
          </p:sp>
        </mc:Choice>
        <mc:Fallback xmlns="">
          <p:sp>
            <p:nvSpPr>
              <p:cNvPr id="7" name="Rectangle: Rounded Corners 6">
                <a:extLst>
                  <a:ext uri="{FF2B5EF4-FFF2-40B4-BE49-F238E27FC236}">
                    <a16:creationId xmlns:a16="http://schemas.microsoft.com/office/drawing/2014/main" id="{26300056-03D7-CC83-AEE9-2CC921EC4AF2}"/>
                  </a:ext>
                </a:extLst>
              </p:cNvPr>
              <p:cNvSpPr>
                <a:spLocks noRot="1" noChangeAspect="1" noMove="1" noResize="1" noEditPoints="1" noAdjustHandles="1" noChangeArrowheads="1" noChangeShapeType="1" noTextEdit="1"/>
              </p:cNvSpPr>
              <p:nvPr/>
            </p:nvSpPr>
            <p:spPr>
              <a:xfrm>
                <a:off x="3031064" y="1802394"/>
                <a:ext cx="2065867" cy="880533"/>
              </a:xfrm>
              <a:prstGeom prst="roundRect">
                <a:avLst/>
              </a:prstGeom>
              <a:blipFill>
                <a:blip r:embed="rId4"/>
                <a:stretch>
                  <a:fillRect/>
                </a:stretch>
              </a:blipFill>
            </p:spPr>
            <p:txBody>
              <a:bodyPr/>
              <a:lstStyle/>
              <a:p>
                <a:r>
                  <a:rPr lang="en-IN">
                    <a:noFill/>
                  </a:rPr>
                  <a:t> </a:t>
                </a:r>
              </a:p>
            </p:txBody>
          </p:sp>
        </mc:Fallback>
      </mc:AlternateContent>
      <mc:AlternateContent xmlns:mc="http://schemas.openxmlformats.org/markup-compatibility/2006" xmlns:a14="http://schemas.microsoft.com/office/drawing/2010/main">
        <mc:Choice Requires="a14">
          <p:sp>
            <p:nvSpPr>
              <p:cNvPr id="9" name="Rectangle: Rounded Corners 8">
                <a:extLst>
                  <a:ext uri="{FF2B5EF4-FFF2-40B4-BE49-F238E27FC236}">
                    <a16:creationId xmlns:a16="http://schemas.microsoft.com/office/drawing/2014/main" id="{DACE92AB-4486-5724-8591-68E6EE23B96D}"/>
                  </a:ext>
                </a:extLst>
              </p:cNvPr>
              <p:cNvSpPr/>
              <p:nvPr/>
            </p:nvSpPr>
            <p:spPr>
              <a:xfrm>
                <a:off x="2544232" y="3259996"/>
                <a:ext cx="3039533" cy="869020"/>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en-US" sz="1600" dirty="0">
                    <a:solidFill>
                      <a:schemeClr val="tx1"/>
                    </a:solidFill>
                  </a:rPr>
                  <a:t>Calculate </a:t>
                </a:r>
                <a14:m>
                  <m:oMath xmlns:m="http://schemas.openxmlformats.org/officeDocument/2006/math">
                    <m:sSub>
                      <m:sSubPr>
                        <m:ctrlPr>
                          <a:rPr lang="en-US" sz="1600" i="1">
                            <a:solidFill>
                              <a:schemeClr val="tx1"/>
                            </a:solidFill>
                            <a:latin typeface="Cambria Math" panose="02040503050406030204" pitchFamily="18" charset="0"/>
                          </a:rPr>
                        </m:ctrlPr>
                      </m:sSubPr>
                      <m:e>
                        <m:r>
                          <a:rPr lang="en-US" sz="1600">
                            <a:solidFill>
                              <a:schemeClr val="tx1"/>
                            </a:solidFill>
                            <a:latin typeface="Cambria Math" panose="02040503050406030204" pitchFamily="18" charset="0"/>
                          </a:rPr>
                          <m:t>𝑝</m:t>
                        </m:r>
                      </m:e>
                      <m:sub>
                        <m:r>
                          <a:rPr lang="en-US" sz="1600" b="0" i="0" smtClean="0">
                            <a:solidFill>
                              <a:schemeClr val="tx1"/>
                            </a:solidFill>
                            <a:latin typeface="Cambria Math" panose="02040503050406030204" pitchFamily="18" charset="0"/>
                          </a:rPr>
                          <m:t>3</m:t>
                        </m:r>
                      </m:sub>
                    </m:sSub>
                  </m:oMath>
                </a14:m>
                <a:r>
                  <a:rPr lang="en-US" sz="1600" dirty="0">
                    <a:solidFill>
                      <a:schemeClr val="tx1"/>
                    </a:solidFill>
                  </a:rPr>
                  <a:t> and </a:t>
                </a:r>
                <a14:m>
                  <m:oMath xmlns:m="http://schemas.openxmlformats.org/officeDocument/2006/math">
                    <m:sSub>
                      <m:sSubPr>
                        <m:ctrlPr>
                          <a:rPr lang="en-US" sz="1600" i="1">
                            <a:solidFill>
                              <a:schemeClr val="tx1"/>
                            </a:solidFill>
                            <a:latin typeface="Cambria Math" panose="02040503050406030204" pitchFamily="18" charset="0"/>
                          </a:rPr>
                        </m:ctrlPr>
                      </m:sSubPr>
                      <m:e>
                        <m:r>
                          <a:rPr lang="en-US" sz="1600">
                            <a:solidFill>
                              <a:schemeClr val="tx1"/>
                            </a:solidFill>
                            <a:latin typeface="Cambria Math" panose="02040503050406030204" pitchFamily="18" charset="0"/>
                          </a:rPr>
                          <m:t>𝑇</m:t>
                        </m:r>
                      </m:e>
                      <m:sub>
                        <m:r>
                          <a:rPr lang="en-US" sz="1600" b="0" i="0" smtClean="0">
                            <a:solidFill>
                              <a:schemeClr val="tx1"/>
                            </a:solidFill>
                            <a:latin typeface="Cambria Math" panose="02040503050406030204" pitchFamily="18" charset="0"/>
                          </a:rPr>
                          <m:t>3</m:t>
                        </m:r>
                      </m:sub>
                    </m:sSub>
                  </m:oMath>
                </a14:m>
                <a:r>
                  <a:rPr lang="en-US" sz="1600" dirty="0">
                    <a:solidFill>
                      <a:schemeClr val="tx1"/>
                    </a:solidFill>
                  </a:rPr>
                  <a:t> from </a:t>
                </a:r>
                <a14:m>
                  <m:oMath xmlns:m="http://schemas.openxmlformats.org/officeDocument/2006/math">
                    <m:sSub>
                      <m:sSubPr>
                        <m:ctrlPr>
                          <a:rPr lang="en-US" sz="1600" i="1">
                            <a:solidFill>
                              <a:schemeClr val="tx1"/>
                            </a:solidFill>
                            <a:latin typeface="Cambria Math" panose="02040503050406030204" pitchFamily="18" charset="0"/>
                          </a:rPr>
                        </m:ctrlPr>
                      </m:sSubPr>
                      <m:e>
                        <m:r>
                          <a:rPr lang="en-US" sz="1600">
                            <a:solidFill>
                              <a:schemeClr val="tx1"/>
                            </a:solidFill>
                            <a:latin typeface="Cambria Math" panose="02040503050406030204" pitchFamily="18" charset="0"/>
                          </a:rPr>
                          <m:t>𝑀</m:t>
                        </m:r>
                      </m:e>
                      <m:sub>
                        <m:r>
                          <a:rPr lang="en-US" sz="1600" b="0" i="0" smtClean="0">
                            <a:solidFill>
                              <a:schemeClr val="tx1"/>
                            </a:solidFill>
                            <a:latin typeface="Cambria Math" panose="02040503050406030204" pitchFamily="18" charset="0"/>
                          </a:rPr>
                          <m:t>3</m:t>
                        </m:r>
                      </m:sub>
                    </m:sSub>
                  </m:oMath>
                </a14:m>
                <a:r>
                  <a:rPr lang="en-US" sz="1600" dirty="0">
                    <a:solidFill>
                      <a:schemeClr val="tx1"/>
                    </a:solidFill>
                  </a:rPr>
                  <a:t> and previously known </a:t>
                </a:r>
                <a14:m>
                  <m:oMath xmlns:m="http://schemas.openxmlformats.org/officeDocument/2006/math">
                    <m:sSub>
                      <m:sSubPr>
                        <m:ctrlPr>
                          <a:rPr lang="en-US" sz="1600" i="1">
                            <a:solidFill>
                              <a:schemeClr val="tx1"/>
                            </a:solidFill>
                            <a:latin typeface="Cambria Math" panose="02040503050406030204" pitchFamily="18" charset="0"/>
                          </a:rPr>
                        </m:ctrlPr>
                      </m:sSubPr>
                      <m:e>
                        <m:r>
                          <a:rPr lang="en-US" sz="1600">
                            <a:solidFill>
                              <a:schemeClr val="tx1"/>
                            </a:solidFill>
                            <a:latin typeface="Cambria Math" panose="02040503050406030204" pitchFamily="18" charset="0"/>
                          </a:rPr>
                          <m:t>𝑝</m:t>
                        </m:r>
                      </m:e>
                      <m:sub>
                        <m:r>
                          <a:rPr lang="en-US" sz="1600">
                            <a:solidFill>
                              <a:schemeClr val="tx1"/>
                            </a:solidFill>
                            <a:latin typeface="Cambria Math" panose="02040503050406030204" pitchFamily="18" charset="0"/>
                          </a:rPr>
                          <m:t>0</m:t>
                        </m:r>
                      </m:sub>
                    </m:sSub>
                  </m:oMath>
                </a14:m>
                <a:r>
                  <a:rPr lang="en-US" sz="1600" dirty="0">
                    <a:solidFill>
                      <a:schemeClr val="tx1"/>
                    </a:solidFill>
                  </a:rPr>
                  <a:t>, </a:t>
                </a:r>
                <a14:m>
                  <m:oMath xmlns:m="http://schemas.openxmlformats.org/officeDocument/2006/math">
                    <m:sSub>
                      <m:sSubPr>
                        <m:ctrlPr>
                          <a:rPr lang="en-US" sz="1600" i="1">
                            <a:solidFill>
                              <a:schemeClr val="tx1"/>
                            </a:solidFill>
                            <a:latin typeface="Cambria Math" panose="02040503050406030204" pitchFamily="18" charset="0"/>
                          </a:rPr>
                        </m:ctrlPr>
                      </m:sSubPr>
                      <m:e>
                        <m:r>
                          <a:rPr lang="en-US" sz="1600">
                            <a:solidFill>
                              <a:schemeClr val="tx1"/>
                            </a:solidFill>
                            <a:latin typeface="Cambria Math" panose="02040503050406030204" pitchFamily="18" charset="0"/>
                          </a:rPr>
                          <m:t>𝑇</m:t>
                        </m:r>
                      </m:e>
                      <m:sub>
                        <m:r>
                          <a:rPr lang="en-US" sz="1600">
                            <a:solidFill>
                              <a:schemeClr val="tx1"/>
                            </a:solidFill>
                            <a:latin typeface="Cambria Math" panose="02040503050406030204" pitchFamily="18" charset="0"/>
                          </a:rPr>
                          <m:t>0</m:t>
                        </m:r>
                      </m:sub>
                    </m:sSub>
                  </m:oMath>
                </a14:m>
                <a:r>
                  <a:rPr lang="en-US" sz="1600" dirty="0">
                    <a:solidFill>
                      <a:schemeClr val="tx1"/>
                    </a:solidFill>
                  </a:rPr>
                  <a:t> </a:t>
                </a:r>
              </a:p>
            </p:txBody>
          </p:sp>
        </mc:Choice>
        <mc:Fallback xmlns="">
          <p:sp>
            <p:nvSpPr>
              <p:cNvPr id="9" name="Rectangle: Rounded Corners 8">
                <a:extLst>
                  <a:ext uri="{FF2B5EF4-FFF2-40B4-BE49-F238E27FC236}">
                    <a16:creationId xmlns:a16="http://schemas.microsoft.com/office/drawing/2014/main" id="{DACE92AB-4486-5724-8591-68E6EE23B96D}"/>
                  </a:ext>
                </a:extLst>
              </p:cNvPr>
              <p:cNvSpPr>
                <a:spLocks noRot="1" noChangeAspect="1" noMove="1" noResize="1" noEditPoints="1" noAdjustHandles="1" noChangeArrowheads="1" noChangeShapeType="1" noTextEdit="1"/>
              </p:cNvSpPr>
              <p:nvPr/>
            </p:nvSpPr>
            <p:spPr>
              <a:xfrm>
                <a:off x="2544232" y="3259996"/>
                <a:ext cx="3039533" cy="869020"/>
              </a:xfrm>
              <a:prstGeom prst="roundRect">
                <a:avLst/>
              </a:prstGeom>
              <a:blipFill>
                <a:blip r:embed="rId5"/>
                <a:stretch>
                  <a:fillRect/>
                </a:stretch>
              </a:blipFill>
            </p:spPr>
            <p:txBody>
              <a:bodyPr/>
              <a:lstStyle/>
              <a:p>
                <a:r>
                  <a:rPr lang="en-IN">
                    <a:noFill/>
                  </a:rPr>
                  <a:t> </a:t>
                </a:r>
              </a:p>
            </p:txBody>
          </p:sp>
        </mc:Fallback>
      </mc:AlternateContent>
      <mc:AlternateContent xmlns:mc="http://schemas.openxmlformats.org/markup-compatibility/2006" xmlns:a14="http://schemas.microsoft.com/office/drawing/2010/main">
        <mc:Choice Requires="a14">
          <p:sp>
            <p:nvSpPr>
              <p:cNvPr id="10" name="Rectangle: Rounded Corners 9">
                <a:extLst>
                  <a:ext uri="{FF2B5EF4-FFF2-40B4-BE49-F238E27FC236}">
                    <a16:creationId xmlns:a16="http://schemas.microsoft.com/office/drawing/2014/main" id="{1365ECE6-22EF-C4DB-1A61-1E3B8B784B2E}"/>
                  </a:ext>
                </a:extLst>
              </p:cNvPr>
              <p:cNvSpPr/>
              <p:nvPr/>
            </p:nvSpPr>
            <p:spPr>
              <a:xfrm>
                <a:off x="1600019" y="4798715"/>
                <a:ext cx="4927961" cy="869020"/>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en-US" sz="1600" dirty="0">
                    <a:solidFill>
                      <a:schemeClr val="tx1"/>
                    </a:solidFill>
                  </a:rPr>
                  <a:t>Using </a:t>
                </a:r>
                <a14:m>
                  <m:oMath xmlns:m="http://schemas.openxmlformats.org/officeDocument/2006/math">
                    <m:sSub>
                      <m:sSubPr>
                        <m:ctrlPr>
                          <a:rPr lang="en-US" sz="1600" i="1">
                            <a:solidFill>
                              <a:schemeClr val="tx1"/>
                            </a:solidFill>
                            <a:latin typeface="Cambria Math" panose="02040503050406030204" pitchFamily="18" charset="0"/>
                          </a:rPr>
                        </m:ctrlPr>
                      </m:sSubPr>
                      <m:e>
                        <m:r>
                          <a:rPr lang="en-US" sz="1600">
                            <a:solidFill>
                              <a:schemeClr val="tx1"/>
                            </a:solidFill>
                            <a:latin typeface="Cambria Math" panose="02040503050406030204" pitchFamily="18" charset="0"/>
                          </a:rPr>
                          <m:t>𝑇</m:t>
                        </m:r>
                      </m:e>
                      <m:sub>
                        <m:r>
                          <a:rPr lang="en-US" sz="1600" b="0" i="0" smtClean="0">
                            <a:solidFill>
                              <a:schemeClr val="tx1"/>
                            </a:solidFill>
                            <a:latin typeface="Cambria Math" panose="02040503050406030204" pitchFamily="18" charset="0"/>
                          </a:rPr>
                          <m:t>3</m:t>
                        </m:r>
                      </m:sub>
                    </m:sSub>
                  </m:oMath>
                </a14:m>
                <a:r>
                  <a:rPr lang="en-US" sz="1600" dirty="0">
                    <a:solidFill>
                      <a:schemeClr val="tx1"/>
                    </a:solidFill>
                  </a:rPr>
                  <a:t>, Compute </a:t>
                </a:r>
                <a14:m>
                  <m:oMath xmlns:m="http://schemas.openxmlformats.org/officeDocument/2006/math">
                    <m:sSub>
                      <m:sSubPr>
                        <m:ctrlPr>
                          <a:rPr lang="en-US" sz="1600" i="1">
                            <a:solidFill>
                              <a:schemeClr val="tx1"/>
                            </a:solidFill>
                            <a:latin typeface="Cambria Math" panose="02040503050406030204" pitchFamily="18" charset="0"/>
                          </a:rPr>
                        </m:ctrlPr>
                      </m:sSubPr>
                      <m:e>
                        <m:r>
                          <a:rPr lang="en-US" sz="1600">
                            <a:solidFill>
                              <a:schemeClr val="tx1"/>
                            </a:solidFill>
                            <a:latin typeface="Cambria Math" panose="02040503050406030204" pitchFamily="18" charset="0"/>
                          </a:rPr>
                          <m:t>𝑐</m:t>
                        </m:r>
                      </m:e>
                      <m:sub>
                        <m:r>
                          <a:rPr lang="en-US" sz="1600" b="0" i="0" smtClean="0">
                            <a:solidFill>
                              <a:schemeClr val="tx1"/>
                            </a:solidFill>
                            <a:latin typeface="Cambria Math" panose="02040503050406030204" pitchFamily="18" charset="0"/>
                          </a:rPr>
                          <m:t>3</m:t>
                        </m:r>
                      </m:sub>
                    </m:sSub>
                    <m:r>
                      <a:rPr lang="en-US" sz="1600">
                        <a:solidFill>
                          <a:schemeClr val="tx1"/>
                        </a:solidFill>
                        <a:latin typeface="Cambria Math" panose="02040503050406030204" pitchFamily="18" charset="0"/>
                      </a:rPr>
                      <m:t>=</m:t>
                    </m:r>
                    <m:rad>
                      <m:radPr>
                        <m:degHide m:val="on"/>
                        <m:ctrlPr>
                          <a:rPr lang="en-US" sz="1600" i="1">
                            <a:solidFill>
                              <a:schemeClr val="tx1"/>
                            </a:solidFill>
                            <a:latin typeface="Cambria Math" panose="02040503050406030204" pitchFamily="18" charset="0"/>
                          </a:rPr>
                        </m:ctrlPr>
                      </m:radPr>
                      <m:deg/>
                      <m:e>
                        <m:r>
                          <a:rPr lang="en-US" sz="1600">
                            <a:solidFill>
                              <a:schemeClr val="tx1"/>
                            </a:solidFill>
                            <a:latin typeface="Cambria Math" panose="02040503050406030204" pitchFamily="18" charset="0"/>
                          </a:rPr>
                          <m:t>𝛾</m:t>
                        </m:r>
                        <m:r>
                          <a:rPr lang="en-US" sz="1600">
                            <a:solidFill>
                              <a:schemeClr val="tx1"/>
                            </a:solidFill>
                            <a:latin typeface="Cambria Math" panose="02040503050406030204" pitchFamily="18" charset="0"/>
                          </a:rPr>
                          <m:t>𝑅</m:t>
                        </m:r>
                        <m:sSub>
                          <m:sSubPr>
                            <m:ctrlPr>
                              <a:rPr lang="en-US" sz="1600" i="1">
                                <a:solidFill>
                                  <a:schemeClr val="tx1"/>
                                </a:solidFill>
                                <a:latin typeface="Cambria Math" panose="02040503050406030204" pitchFamily="18" charset="0"/>
                              </a:rPr>
                            </m:ctrlPr>
                          </m:sSubPr>
                          <m:e>
                            <m:r>
                              <a:rPr lang="en-US" sz="1600">
                                <a:solidFill>
                                  <a:schemeClr val="tx1"/>
                                </a:solidFill>
                                <a:latin typeface="Cambria Math" panose="02040503050406030204" pitchFamily="18" charset="0"/>
                              </a:rPr>
                              <m:t>𝑇</m:t>
                            </m:r>
                          </m:e>
                          <m:sub>
                            <m:r>
                              <a:rPr lang="en-US" sz="1600" b="0" i="0" smtClean="0">
                                <a:solidFill>
                                  <a:schemeClr val="tx1"/>
                                </a:solidFill>
                                <a:latin typeface="Cambria Math" panose="02040503050406030204" pitchFamily="18" charset="0"/>
                              </a:rPr>
                              <m:t>3</m:t>
                            </m:r>
                          </m:sub>
                        </m:sSub>
                      </m:e>
                    </m:rad>
                  </m:oMath>
                </a14:m>
                <a:r>
                  <a:rPr lang="en-US" sz="1600" dirty="0">
                    <a:solidFill>
                      <a:schemeClr val="tx1"/>
                    </a:solidFill>
                  </a:rPr>
                  <a:t> and then </a:t>
                </a:r>
                <a14:m>
                  <m:oMath xmlns:m="http://schemas.openxmlformats.org/officeDocument/2006/math">
                    <m:sSub>
                      <m:sSubPr>
                        <m:ctrlPr>
                          <a:rPr lang="en-US" sz="1600" i="1">
                            <a:solidFill>
                              <a:schemeClr val="tx1"/>
                            </a:solidFill>
                            <a:latin typeface="Cambria Math" panose="02040503050406030204" pitchFamily="18" charset="0"/>
                          </a:rPr>
                        </m:ctrlPr>
                      </m:sSubPr>
                      <m:e>
                        <m:r>
                          <a:rPr lang="en-US" sz="1600">
                            <a:solidFill>
                              <a:schemeClr val="tx1"/>
                            </a:solidFill>
                            <a:latin typeface="Cambria Math" panose="02040503050406030204" pitchFamily="18" charset="0"/>
                          </a:rPr>
                          <m:t>𝑉</m:t>
                        </m:r>
                      </m:e>
                      <m:sub>
                        <m:r>
                          <a:rPr lang="en-US" sz="1600" b="0" i="0" smtClean="0">
                            <a:solidFill>
                              <a:schemeClr val="tx1"/>
                            </a:solidFill>
                            <a:latin typeface="Cambria Math" panose="02040503050406030204" pitchFamily="18" charset="0"/>
                          </a:rPr>
                          <m:t>3</m:t>
                        </m:r>
                      </m:sub>
                    </m:sSub>
                    <m:r>
                      <a:rPr lang="en-US" sz="1600">
                        <a:solidFill>
                          <a:schemeClr val="tx1"/>
                        </a:solidFill>
                        <a:latin typeface="Cambria Math" panose="02040503050406030204" pitchFamily="18" charset="0"/>
                      </a:rPr>
                      <m:t>=</m:t>
                    </m:r>
                    <m:sSub>
                      <m:sSubPr>
                        <m:ctrlPr>
                          <a:rPr lang="en-US" sz="1600" i="1">
                            <a:solidFill>
                              <a:schemeClr val="tx1"/>
                            </a:solidFill>
                            <a:latin typeface="Cambria Math" panose="02040503050406030204" pitchFamily="18" charset="0"/>
                          </a:rPr>
                        </m:ctrlPr>
                      </m:sSubPr>
                      <m:e>
                        <m:r>
                          <a:rPr lang="en-US" sz="1600">
                            <a:solidFill>
                              <a:schemeClr val="tx1"/>
                            </a:solidFill>
                            <a:latin typeface="Cambria Math" panose="02040503050406030204" pitchFamily="18" charset="0"/>
                          </a:rPr>
                          <m:t>𝑀</m:t>
                        </m:r>
                      </m:e>
                      <m:sub>
                        <m:r>
                          <a:rPr lang="en-US" sz="1600" b="0" i="0" smtClean="0">
                            <a:solidFill>
                              <a:schemeClr val="tx1"/>
                            </a:solidFill>
                            <a:latin typeface="Cambria Math" panose="02040503050406030204" pitchFamily="18" charset="0"/>
                          </a:rPr>
                          <m:t>3</m:t>
                        </m:r>
                      </m:sub>
                    </m:sSub>
                    <m:sSub>
                      <m:sSubPr>
                        <m:ctrlPr>
                          <a:rPr lang="en-US" sz="1600" i="1">
                            <a:solidFill>
                              <a:schemeClr val="tx1"/>
                            </a:solidFill>
                            <a:latin typeface="Cambria Math" panose="02040503050406030204" pitchFamily="18" charset="0"/>
                          </a:rPr>
                        </m:ctrlPr>
                      </m:sSubPr>
                      <m:e>
                        <m:r>
                          <a:rPr lang="en-US" sz="1600">
                            <a:solidFill>
                              <a:schemeClr val="tx1"/>
                            </a:solidFill>
                            <a:latin typeface="Cambria Math" panose="02040503050406030204" pitchFamily="18" charset="0"/>
                          </a:rPr>
                          <m:t>𝑐</m:t>
                        </m:r>
                      </m:e>
                      <m:sub>
                        <m:r>
                          <a:rPr lang="en-US" sz="1600" b="0" i="0" smtClean="0">
                            <a:solidFill>
                              <a:schemeClr val="tx1"/>
                            </a:solidFill>
                            <a:latin typeface="Cambria Math" panose="02040503050406030204" pitchFamily="18" charset="0"/>
                          </a:rPr>
                          <m:t>3</m:t>
                        </m:r>
                      </m:sub>
                    </m:sSub>
                  </m:oMath>
                </a14:m>
                <a:endParaRPr lang="en-US" sz="1600" dirty="0">
                  <a:solidFill>
                    <a:schemeClr val="tx1"/>
                  </a:solidFill>
                </a:endParaRPr>
              </a:p>
            </p:txBody>
          </p:sp>
        </mc:Choice>
        <mc:Fallback xmlns="">
          <p:sp>
            <p:nvSpPr>
              <p:cNvPr id="10" name="Rectangle: Rounded Corners 9">
                <a:extLst>
                  <a:ext uri="{FF2B5EF4-FFF2-40B4-BE49-F238E27FC236}">
                    <a16:creationId xmlns:a16="http://schemas.microsoft.com/office/drawing/2014/main" id="{1365ECE6-22EF-C4DB-1A61-1E3B8B784B2E}"/>
                  </a:ext>
                </a:extLst>
              </p:cNvPr>
              <p:cNvSpPr>
                <a:spLocks noRot="1" noChangeAspect="1" noMove="1" noResize="1" noEditPoints="1" noAdjustHandles="1" noChangeArrowheads="1" noChangeShapeType="1" noTextEdit="1"/>
              </p:cNvSpPr>
              <p:nvPr/>
            </p:nvSpPr>
            <p:spPr>
              <a:xfrm>
                <a:off x="1600019" y="4798715"/>
                <a:ext cx="4927961" cy="869020"/>
              </a:xfrm>
              <a:prstGeom prst="roundRect">
                <a:avLst/>
              </a:prstGeom>
              <a:blipFill>
                <a:blip r:embed="rId6"/>
                <a:stretch>
                  <a:fillRect/>
                </a:stretch>
              </a:blipFill>
            </p:spPr>
            <p:txBody>
              <a:bodyPr/>
              <a:lstStyle/>
              <a:p>
                <a:r>
                  <a:rPr lang="en-IN">
                    <a:noFill/>
                  </a:rPr>
                  <a:t> </a:t>
                </a:r>
              </a:p>
            </p:txBody>
          </p:sp>
        </mc:Fallback>
      </mc:AlternateContent>
      <p:cxnSp>
        <p:nvCxnSpPr>
          <p:cNvPr id="11" name="Connector: Elbow 10">
            <a:extLst>
              <a:ext uri="{FF2B5EF4-FFF2-40B4-BE49-F238E27FC236}">
                <a16:creationId xmlns:a16="http://schemas.microsoft.com/office/drawing/2014/main" id="{38C50BDC-E5C1-7651-7EE1-249F6CE593E5}"/>
              </a:ext>
            </a:extLst>
          </p:cNvPr>
          <p:cNvCxnSpPr>
            <a:cxnSpLocks/>
            <a:stCxn id="7" idx="2"/>
            <a:endCxn id="9" idx="0"/>
          </p:cNvCxnSpPr>
          <p:nvPr/>
        </p:nvCxnSpPr>
        <p:spPr>
          <a:xfrm rot="16200000" flipH="1">
            <a:off x="3775464" y="2971460"/>
            <a:ext cx="577069" cy="1"/>
          </a:xfrm>
          <a:prstGeom prst="bentConnector3">
            <a:avLst>
              <a:gd name="adj1" fmla="val 50000"/>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2" name="Connector: Elbow 11">
            <a:extLst>
              <a:ext uri="{FF2B5EF4-FFF2-40B4-BE49-F238E27FC236}">
                <a16:creationId xmlns:a16="http://schemas.microsoft.com/office/drawing/2014/main" id="{F69C30EF-38B7-D7E7-5A76-97CEA062408A}"/>
              </a:ext>
            </a:extLst>
          </p:cNvPr>
          <p:cNvCxnSpPr>
            <a:stCxn id="9" idx="2"/>
            <a:endCxn id="10" idx="0"/>
          </p:cNvCxnSpPr>
          <p:nvPr/>
        </p:nvCxnSpPr>
        <p:spPr>
          <a:xfrm rot="16200000" flipH="1">
            <a:off x="3729150" y="4463864"/>
            <a:ext cx="669699" cy="1"/>
          </a:xfrm>
          <a:prstGeom prst="bentConnector3">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nvGrpSpPr>
          <p:cNvPr id="13" name="Group 12">
            <a:extLst>
              <a:ext uri="{FF2B5EF4-FFF2-40B4-BE49-F238E27FC236}">
                <a16:creationId xmlns:a16="http://schemas.microsoft.com/office/drawing/2014/main" id="{1E080FCB-0565-43A4-F72C-402BC636992E}"/>
              </a:ext>
            </a:extLst>
          </p:cNvPr>
          <p:cNvGrpSpPr/>
          <p:nvPr/>
        </p:nvGrpSpPr>
        <p:grpSpPr>
          <a:xfrm>
            <a:off x="8258007" y="1289571"/>
            <a:ext cx="2687276" cy="3734609"/>
            <a:chOff x="8354054" y="404231"/>
            <a:chExt cx="2630525" cy="3655742"/>
          </a:xfrm>
        </p:grpSpPr>
        <p:pic>
          <p:nvPicPr>
            <p:cNvPr id="14" name="Picture 13" descr="A picture containing laser, building, kite, colorful&#10;&#10;Description automatically generated">
              <a:extLst>
                <a:ext uri="{FF2B5EF4-FFF2-40B4-BE49-F238E27FC236}">
                  <a16:creationId xmlns:a16="http://schemas.microsoft.com/office/drawing/2014/main" id="{273046B2-B74E-7A5C-2887-221F5EFB8EBD}"/>
                </a:ext>
              </a:extLst>
            </p:cNvPr>
            <p:cNvPicPr>
              <a:picLocks noChangeAspect="1"/>
            </p:cNvPicPr>
            <p:nvPr/>
          </p:nvPicPr>
          <p:blipFill rotWithShape="1">
            <a:blip r:embed="rId7">
              <a:extLst>
                <a:ext uri="{28A0092B-C50C-407E-A947-70E740481C1C}">
                  <a14:useLocalDpi xmlns:a14="http://schemas.microsoft.com/office/drawing/2010/main" val="0"/>
                </a:ext>
              </a:extLst>
            </a:blip>
            <a:srcRect l="6789" t="18106" r="66724" b="18918"/>
            <a:stretch/>
          </p:blipFill>
          <p:spPr>
            <a:xfrm>
              <a:off x="8531088" y="571499"/>
              <a:ext cx="2205367" cy="3321207"/>
            </a:xfrm>
            <a:prstGeom prst="rect">
              <a:avLst/>
            </a:prstGeom>
          </p:spPr>
        </p:pic>
        <p:sp>
          <p:nvSpPr>
            <p:cNvPr id="15" name="Rectangle 14">
              <a:extLst>
                <a:ext uri="{FF2B5EF4-FFF2-40B4-BE49-F238E27FC236}">
                  <a16:creationId xmlns:a16="http://schemas.microsoft.com/office/drawing/2014/main" id="{03496D6C-BA55-B6FF-77CB-554326DD263A}"/>
                </a:ext>
              </a:extLst>
            </p:cNvPr>
            <p:cNvSpPr/>
            <p:nvPr/>
          </p:nvSpPr>
          <p:spPr>
            <a:xfrm>
              <a:off x="10114101" y="2495937"/>
              <a:ext cx="870478" cy="1241611"/>
            </a:xfrm>
            <a:prstGeom prst="rect">
              <a:avLst/>
            </a:prstGeom>
            <a:solidFill>
              <a:schemeClr val="bg1">
                <a:alpha val="86000"/>
              </a:schemeClr>
            </a:soli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CDA7010B-0ED6-B8AB-51AC-14215C809DA8}"/>
                </a:ext>
              </a:extLst>
            </p:cNvPr>
            <p:cNvSpPr/>
            <p:nvPr/>
          </p:nvSpPr>
          <p:spPr>
            <a:xfrm>
              <a:off x="8354054" y="2881695"/>
              <a:ext cx="1846585" cy="1178278"/>
            </a:xfrm>
            <a:prstGeom prst="rect">
              <a:avLst/>
            </a:prstGeom>
            <a:solidFill>
              <a:schemeClr val="bg1">
                <a:alpha val="86000"/>
              </a:schemeClr>
            </a:soli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1C6C1085-4D6F-5BE3-D7F7-42A33F8EF42A}"/>
                </a:ext>
              </a:extLst>
            </p:cNvPr>
            <p:cNvSpPr/>
            <p:nvPr/>
          </p:nvSpPr>
          <p:spPr>
            <a:xfrm flipV="1">
              <a:off x="10017760" y="726647"/>
              <a:ext cx="966818" cy="1170491"/>
            </a:xfrm>
            <a:prstGeom prst="rect">
              <a:avLst/>
            </a:prstGeom>
            <a:solidFill>
              <a:schemeClr val="bg1">
                <a:alpha val="86000"/>
              </a:schemeClr>
            </a:soli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C06B1F3F-F013-8F53-7C2B-875867142D18}"/>
                </a:ext>
              </a:extLst>
            </p:cNvPr>
            <p:cNvSpPr/>
            <p:nvPr/>
          </p:nvSpPr>
          <p:spPr>
            <a:xfrm flipV="1">
              <a:off x="8354054" y="404231"/>
              <a:ext cx="1760048" cy="1117859"/>
            </a:xfrm>
            <a:prstGeom prst="rect">
              <a:avLst/>
            </a:prstGeom>
            <a:solidFill>
              <a:schemeClr val="bg1">
                <a:alpha val="86000"/>
              </a:schemeClr>
            </a:soli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4B414FFC-6658-9150-AC88-C0D0B43B4FCA}"/>
                </a:ext>
              </a:extLst>
            </p:cNvPr>
            <p:cNvSpPr/>
            <p:nvPr/>
          </p:nvSpPr>
          <p:spPr>
            <a:xfrm>
              <a:off x="10234402" y="1753624"/>
              <a:ext cx="750176" cy="862789"/>
            </a:xfrm>
            <a:prstGeom prst="rect">
              <a:avLst/>
            </a:prstGeom>
            <a:solidFill>
              <a:schemeClr val="bg1">
                <a:alpha val="86000"/>
              </a:schemeClr>
            </a:soli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mc:AlternateContent xmlns:mc="http://schemas.openxmlformats.org/markup-compatibility/2006" xmlns:a14="http://schemas.microsoft.com/office/drawing/2010/main">
          <mc:Choice Requires="a14">
            <p:sp>
              <p:nvSpPr>
                <p:cNvPr id="20" name="TextBox 19">
                  <a:extLst>
                    <a:ext uri="{FF2B5EF4-FFF2-40B4-BE49-F238E27FC236}">
                      <a16:creationId xmlns:a16="http://schemas.microsoft.com/office/drawing/2014/main" id="{2B8B8AA4-1DC6-C0AB-2CB6-6A95D86010D7}"/>
                    </a:ext>
                  </a:extLst>
                </p:cNvPr>
                <p:cNvSpPr txBox="1"/>
                <p:nvPr/>
              </p:nvSpPr>
              <p:spPr>
                <a:xfrm>
                  <a:off x="9892200" y="1577040"/>
                  <a:ext cx="443801" cy="440574"/>
                </a:xfrm>
                <a:prstGeom prst="rect">
                  <a:avLst/>
                </a:prstGeom>
              </p:spPr>
              <p:txBody>
                <a:bodyPr vert="horz" wrap="none" lIns="91440" tIns="45720" rIns="91440" bIns="45720" rtlCol="0">
                  <a:noAutofit/>
                </a:bodyPr>
                <a:lstStyle/>
                <a:p>
                  <a:pPr marL="0" indent="0" algn="l">
                    <a:lnSpc>
                      <a:spcPts val="1800"/>
                    </a:lnSpc>
                    <a:spcAft>
                      <a:spcPts val="600"/>
                    </a:spcAft>
                    <a:buNone/>
                  </a:pPr>
                  <a14:m>
                    <m:oMathPara xmlns:m="http://schemas.openxmlformats.org/officeDocument/2006/math">
                      <m:oMathParaPr>
                        <m:jc m:val="centerGroup"/>
                      </m:oMathParaPr>
                      <m:oMath xmlns:m="http://schemas.openxmlformats.org/officeDocument/2006/math">
                        <m:sSub>
                          <m:sSubPr>
                            <m:ctrlPr>
                              <a:rPr lang="en-US" i="1" smtClean="0">
                                <a:solidFill>
                                  <a:prstClr val="black">
                                    <a:lumMod val="75000"/>
                                    <a:lumOff val="25000"/>
                                  </a:prstClr>
                                </a:solidFill>
                                <a:latin typeface="Cambria Math" panose="02040503050406030204" pitchFamily="18" charset="0"/>
                                <a:cs typeface="Segoe UI" panose="020B0502040204020203" pitchFamily="34" charset="0"/>
                              </a:rPr>
                            </m:ctrlPr>
                          </m:sSubPr>
                          <m:e>
                            <m:r>
                              <a:rPr lang="en-US" b="0" i="1" smtClean="0">
                                <a:solidFill>
                                  <a:prstClr val="black">
                                    <a:lumMod val="75000"/>
                                    <a:lumOff val="25000"/>
                                  </a:prstClr>
                                </a:solidFill>
                                <a:latin typeface="Cambria Math" panose="02040503050406030204" pitchFamily="18" charset="0"/>
                                <a:cs typeface="Segoe UI" panose="020B0502040204020203" pitchFamily="34" charset="0"/>
                              </a:rPr>
                              <m:t>𝐶</m:t>
                            </m:r>
                          </m:e>
                          <m:sub>
                            <m:r>
                              <a:rPr lang="en-US" b="0" i="1" smtClean="0">
                                <a:solidFill>
                                  <a:prstClr val="black">
                                    <a:lumMod val="75000"/>
                                    <a:lumOff val="25000"/>
                                  </a:prstClr>
                                </a:solidFill>
                                <a:latin typeface="Cambria Math" panose="02040503050406030204" pitchFamily="18" charset="0"/>
                                <a:cs typeface="Segoe UI" panose="020B0502040204020203" pitchFamily="34" charset="0"/>
                              </a:rPr>
                              <m:t>−</m:t>
                            </m:r>
                          </m:sub>
                        </m:sSub>
                      </m:oMath>
                    </m:oMathPara>
                  </a14:m>
                  <a:endParaRPr lang="en-US" dirty="0">
                    <a:solidFill>
                      <a:prstClr val="black">
                        <a:lumMod val="75000"/>
                        <a:lumOff val="25000"/>
                      </a:prstClr>
                    </a:solidFill>
                    <a:latin typeface="Segoe UI" panose="020B0502040204020203" pitchFamily="34" charset="0"/>
                    <a:cs typeface="Segoe UI" panose="020B0502040204020203" pitchFamily="34" charset="0"/>
                  </a:endParaRPr>
                </a:p>
              </p:txBody>
            </p:sp>
          </mc:Choice>
          <mc:Fallback xmlns="">
            <p:sp>
              <p:nvSpPr>
                <p:cNvPr id="29" name="TextBox 28">
                  <a:extLst>
                    <a:ext uri="{FF2B5EF4-FFF2-40B4-BE49-F238E27FC236}">
                      <a16:creationId xmlns:a16="http://schemas.microsoft.com/office/drawing/2014/main" id="{9838506F-C7BC-4434-B69E-667473679903}"/>
                    </a:ext>
                  </a:extLst>
                </p:cNvPr>
                <p:cNvSpPr txBox="1">
                  <a:spLocks noRot="1" noChangeAspect="1" noMove="1" noResize="1" noEditPoints="1" noAdjustHandles="1" noChangeArrowheads="1" noChangeShapeType="1" noTextEdit="1"/>
                </p:cNvSpPr>
                <p:nvPr/>
              </p:nvSpPr>
              <p:spPr>
                <a:xfrm>
                  <a:off x="9892200" y="1577040"/>
                  <a:ext cx="443801" cy="440574"/>
                </a:xfrm>
                <a:prstGeom prst="rect">
                  <a:avLst/>
                </a:prstGeom>
                <a:blipFill>
                  <a:blip r:embed="rId8"/>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1" name="TextBox 20">
                  <a:extLst>
                    <a:ext uri="{FF2B5EF4-FFF2-40B4-BE49-F238E27FC236}">
                      <a16:creationId xmlns:a16="http://schemas.microsoft.com/office/drawing/2014/main" id="{23D72908-7A80-0E26-B035-3E9A33F9C387}"/>
                    </a:ext>
                  </a:extLst>
                </p:cNvPr>
                <p:cNvSpPr txBox="1"/>
                <p:nvPr/>
              </p:nvSpPr>
              <p:spPr>
                <a:xfrm>
                  <a:off x="9904181" y="2474466"/>
                  <a:ext cx="443801" cy="363016"/>
                </a:xfrm>
                <a:prstGeom prst="rect">
                  <a:avLst/>
                </a:prstGeom>
              </p:spPr>
              <p:txBody>
                <a:bodyPr vert="horz" wrap="none" lIns="91440" tIns="45720" rIns="91440" bIns="45720" rtlCol="0">
                  <a:noAutofit/>
                </a:bodyPr>
                <a:lstStyle/>
                <a:p>
                  <a:pPr marL="0" indent="0" algn="l">
                    <a:lnSpc>
                      <a:spcPts val="1800"/>
                    </a:lnSpc>
                    <a:spcAft>
                      <a:spcPts val="600"/>
                    </a:spcAft>
                    <a:buNone/>
                  </a:pPr>
                  <a14:m>
                    <m:oMathPara xmlns:m="http://schemas.openxmlformats.org/officeDocument/2006/math">
                      <m:oMathParaPr>
                        <m:jc m:val="centerGroup"/>
                      </m:oMathParaPr>
                      <m:oMath xmlns:m="http://schemas.openxmlformats.org/officeDocument/2006/math">
                        <m:sSub>
                          <m:sSubPr>
                            <m:ctrlPr>
                              <a:rPr lang="en-US" i="1" smtClean="0">
                                <a:solidFill>
                                  <a:prstClr val="black">
                                    <a:lumMod val="75000"/>
                                    <a:lumOff val="25000"/>
                                  </a:prstClr>
                                </a:solidFill>
                                <a:latin typeface="Cambria Math" panose="02040503050406030204" pitchFamily="18" charset="0"/>
                                <a:cs typeface="Segoe UI" panose="020B0502040204020203" pitchFamily="34" charset="0"/>
                              </a:rPr>
                            </m:ctrlPr>
                          </m:sSubPr>
                          <m:e>
                            <m:r>
                              <a:rPr lang="en-US" b="0" i="1" smtClean="0">
                                <a:solidFill>
                                  <a:prstClr val="black">
                                    <a:lumMod val="75000"/>
                                    <a:lumOff val="25000"/>
                                  </a:prstClr>
                                </a:solidFill>
                                <a:latin typeface="Cambria Math" panose="02040503050406030204" pitchFamily="18" charset="0"/>
                                <a:cs typeface="Segoe UI" panose="020B0502040204020203" pitchFamily="34" charset="0"/>
                              </a:rPr>
                              <m:t>𝐶</m:t>
                            </m:r>
                          </m:e>
                          <m:sub>
                            <m:r>
                              <a:rPr lang="en-US" b="0" i="1" smtClean="0">
                                <a:solidFill>
                                  <a:prstClr val="black">
                                    <a:lumMod val="75000"/>
                                    <a:lumOff val="25000"/>
                                  </a:prstClr>
                                </a:solidFill>
                                <a:latin typeface="Cambria Math" panose="02040503050406030204" pitchFamily="18" charset="0"/>
                                <a:cs typeface="Segoe UI" panose="020B0502040204020203" pitchFamily="34" charset="0"/>
                              </a:rPr>
                              <m:t>+</m:t>
                            </m:r>
                          </m:sub>
                        </m:sSub>
                      </m:oMath>
                    </m:oMathPara>
                  </a14:m>
                  <a:endParaRPr lang="en-US" dirty="0">
                    <a:solidFill>
                      <a:prstClr val="black">
                        <a:lumMod val="75000"/>
                        <a:lumOff val="25000"/>
                      </a:prstClr>
                    </a:solidFill>
                    <a:latin typeface="Segoe UI" panose="020B0502040204020203" pitchFamily="34" charset="0"/>
                    <a:cs typeface="Segoe UI" panose="020B0502040204020203" pitchFamily="34" charset="0"/>
                  </a:endParaRPr>
                </a:p>
              </p:txBody>
            </p:sp>
          </mc:Choice>
          <mc:Fallback xmlns="">
            <p:sp>
              <p:nvSpPr>
                <p:cNvPr id="30" name="TextBox 29">
                  <a:extLst>
                    <a:ext uri="{FF2B5EF4-FFF2-40B4-BE49-F238E27FC236}">
                      <a16:creationId xmlns:a16="http://schemas.microsoft.com/office/drawing/2014/main" id="{A2D32EE3-E652-4952-9041-911D96BA26F9}"/>
                    </a:ext>
                  </a:extLst>
                </p:cNvPr>
                <p:cNvSpPr txBox="1">
                  <a:spLocks noRot="1" noChangeAspect="1" noMove="1" noResize="1" noEditPoints="1" noAdjustHandles="1" noChangeArrowheads="1" noChangeShapeType="1" noTextEdit="1"/>
                </p:cNvSpPr>
                <p:nvPr/>
              </p:nvSpPr>
              <p:spPr>
                <a:xfrm>
                  <a:off x="9904181" y="2474466"/>
                  <a:ext cx="443801" cy="363016"/>
                </a:xfrm>
                <a:prstGeom prst="rect">
                  <a:avLst/>
                </a:prstGeom>
                <a:blipFill>
                  <a:blip r:embed="rId9"/>
                  <a:stretch>
                    <a:fillRect/>
                  </a:stretch>
                </a:blipFill>
              </p:spPr>
              <p:txBody>
                <a:bodyPr/>
                <a:lstStyle/>
                <a:p>
                  <a:r>
                    <a:rPr lang="en-US">
                      <a:noFill/>
                    </a:rPr>
                    <a:t> </a:t>
                  </a:r>
                </a:p>
              </p:txBody>
            </p:sp>
          </mc:Fallback>
        </mc:AlternateContent>
      </p:grpSp>
    </p:spTree>
    <p:extLst>
      <p:ext uri="{BB962C8B-B14F-4D97-AF65-F5344CB8AC3E}">
        <p14:creationId xmlns:p14="http://schemas.microsoft.com/office/powerpoint/2010/main" val="122073771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lide Number Placeholder 7">
            <a:extLst>
              <a:ext uri="{FF2B5EF4-FFF2-40B4-BE49-F238E27FC236}">
                <a16:creationId xmlns:a16="http://schemas.microsoft.com/office/drawing/2014/main" id="{48F946C0-E708-4B82-A0E5-ED31193A14B1}"/>
              </a:ext>
            </a:extLst>
          </p:cNvPr>
          <p:cNvSpPr>
            <a:spLocks noGrp="1"/>
          </p:cNvSpPr>
          <p:nvPr>
            <p:ph type="sldNum" sz="quarter" idx="11"/>
          </p:nvPr>
        </p:nvSpPr>
        <p:spPr/>
        <p:txBody>
          <a:bodyPr/>
          <a:lstStyle/>
          <a:p>
            <a:fld id="{F0D23093-2AB0-F74C-B865-1A12A15B650E}" type="slidenum">
              <a:rPr lang="en-US" smtClean="0"/>
              <a:pPr/>
              <a:t>14</a:t>
            </a:fld>
            <a:endParaRPr lang="en-US" dirty="0"/>
          </a:p>
        </p:txBody>
      </p:sp>
      <mc:AlternateContent xmlns:mc="http://schemas.openxmlformats.org/markup-compatibility/2006" xmlns:a14="http://schemas.microsoft.com/office/drawing/2010/main">
        <mc:Choice Requires="a14">
          <p:sp>
            <p:nvSpPr>
              <p:cNvPr id="4" name="Content Placeholder 2">
                <a:extLst>
                  <a:ext uri="{FF2B5EF4-FFF2-40B4-BE49-F238E27FC236}">
                    <a16:creationId xmlns:a16="http://schemas.microsoft.com/office/drawing/2014/main" id="{B79A77E0-4842-DBE2-BABD-E8EDAC8507E0}"/>
                  </a:ext>
                </a:extLst>
              </p:cNvPr>
              <p:cNvSpPr txBox="1">
                <a:spLocks/>
              </p:cNvSpPr>
              <p:nvPr/>
            </p:nvSpPr>
            <p:spPr>
              <a:xfrm>
                <a:off x="142881" y="663072"/>
                <a:ext cx="8315319" cy="5531855"/>
              </a:xfrm>
              <a:prstGeom prst="rect">
                <a:avLst/>
              </a:prstGeom>
            </p:spPr>
            <p:txBody>
              <a:bodyPr vert="horz" lIns="91440" tIns="45720" rIns="91440" bIns="45720" rtlCol="0">
                <a:normAutofit lnSpcReduction="10000"/>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a:lnSpc>
                    <a:spcPct val="120000"/>
                  </a:lnSpc>
                  <a:spcBef>
                    <a:spcPts val="1200"/>
                  </a:spcBef>
                  <a:buClr>
                    <a:schemeClr val="accent1"/>
                  </a:buClr>
                  <a:buFont typeface="Wingdings" panose="05000000000000000000" pitchFamily="2" charset="2"/>
                  <a:buChar char="Ø"/>
                </a:pPr>
                <a:r>
                  <a:rPr lang="en-US" sz="2000" dirty="0">
                    <a:sym typeface="Monotype Sorts" pitchFamily="2" charset="2"/>
                  </a:rPr>
                  <a:t>Point 4 is located at the intersection of the </a:t>
                </a:r>
                <a14:m>
                  <m:oMath xmlns:m="http://schemas.openxmlformats.org/officeDocument/2006/math">
                    <m:sSub>
                      <m:sSubPr>
                        <m:ctrlPr>
                          <a:rPr lang="en-US" sz="2000" i="1" smtClean="0">
                            <a:latin typeface="Cambria Math" panose="02040503050406030204" pitchFamily="18" charset="0"/>
                            <a:sym typeface="Monotype Sorts" pitchFamily="2" charset="2"/>
                          </a:rPr>
                        </m:ctrlPr>
                      </m:sSubPr>
                      <m:e>
                        <m:r>
                          <a:rPr lang="en-US" sz="2000" i="1" smtClean="0">
                            <a:latin typeface="Cambria Math" panose="02040503050406030204" pitchFamily="18" charset="0"/>
                            <a:sym typeface="Monotype Sorts" pitchFamily="2" charset="2"/>
                          </a:rPr>
                          <m:t>𝐶</m:t>
                        </m:r>
                      </m:e>
                      <m:sub>
                        <m:r>
                          <a:rPr lang="en-US" sz="2000" i="1" smtClean="0">
                            <a:latin typeface="Cambria Math" panose="02040503050406030204" pitchFamily="18" charset="0"/>
                            <a:sym typeface="Monotype Sorts" pitchFamily="2" charset="2"/>
                          </a:rPr>
                          <m:t>−</m:t>
                        </m:r>
                      </m:sub>
                    </m:sSub>
                  </m:oMath>
                </a14:m>
                <a:r>
                  <a:rPr lang="en-US" sz="2000" dirty="0">
                    <a:sym typeface="Monotype Sorts" pitchFamily="2" charset="2"/>
                  </a:rPr>
                  <a:t> characteristic and </a:t>
                </a:r>
                <a14:m>
                  <m:oMath xmlns:m="http://schemas.openxmlformats.org/officeDocument/2006/math">
                    <m:sSub>
                      <m:sSubPr>
                        <m:ctrlPr>
                          <a:rPr lang="en-US" sz="2000" b="0" i="1" smtClean="0">
                            <a:latin typeface="Cambria Math" panose="02040503050406030204" pitchFamily="18" charset="0"/>
                            <a:sym typeface="Monotype Sorts" pitchFamily="2" charset="2"/>
                          </a:rPr>
                        </m:ctrlPr>
                      </m:sSubPr>
                      <m:e>
                        <m:r>
                          <a:rPr lang="en-US" sz="2000" i="1" smtClean="0">
                            <a:latin typeface="Cambria Math" panose="02040503050406030204" pitchFamily="18" charset="0"/>
                            <a:sym typeface="Monotype Sorts" pitchFamily="2" charset="2"/>
                          </a:rPr>
                          <m:t>𝐶</m:t>
                        </m:r>
                      </m:e>
                      <m:sub>
                        <m:r>
                          <a:rPr lang="en-US" sz="2000" b="0" i="1" smtClean="0">
                            <a:latin typeface="Cambria Math" panose="02040503050406030204" pitchFamily="18" charset="0"/>
                            <a:sym typeface="Monotype Sorts" pitchFamily="2" charset="2"/>
                          </a:rPr>
                          <m:t>+</m:t>
                        </m:r>
                      </m:sub>
                    </m:sSub>
                  </m:oMath>
                </a14:m>
                <a:r>
                  <a:rPr lang="en-US" sz="2000" dirty="0">
                    <a:sym typeface="Monotype Sorts" pitchFamily="2" charset="2"/>
                  </a:rPr>
                  <a:t>characteristic through points 1 and 3 respectively. Therefore, we can say: </a:t>
                </a:r>
                <a:endParaRPr lang="en-US" dirty="0">
                  <a:sym typeface="Monotype Sorts" pitchFamily="2" charset="2"/>
                </a:endParaRPr>
              </a:p>
              <a:p>
                <a:pPr marL="230188" lvl="1" indent="0">
                  <a:lnSpc>
                    <a:spcPct val="120000"/>
                  </a:lnSpc>
                  <a:spcBef>
                    <a:spcPts val="1200"/>
                  </a:spcBef>
                  <a:buClr>
                    <a:schemeClr val="accent1"/>
                  </a:buClr>
                  <a:buNone/>
                </a:pPr>
                <a:endParaRPr lang="en-US" dirty="0">
                  <a:sym typeface="Monotype Sorts" pitchFamily="2" charset="2"/>
                </a:endParaRPr>
              </a:p>
              <a:p>
                <a:pPr marL="230188" lvl="1" indent="0">
                  <a:lnSpc>
                    <a:spcPct val="120000"/>
                  </a:lnSpc>
                  <a:spcBef>
                    <a:spcPts val="1200"/>
                  </a:spcBef>
                  <a:buClr>
                    <a:schemeClr val="accent1"/>
                  </a:buClr>
                  <a:buNone/>
                </a:pPr>
                <a:endParaRPr lang="en-US" dirty="0">
                  <a:sym typeface="Monotype Sorts" pitchFamily="2" charset="2"/>
                </a:endParaRPr>
              </a:p>
              <a:p>
                <a:pPr lvl="1">
                  <a:lnSpc>
                    <a:spcPct val="120000"/>
                  </a:lnSpc>
                  <a:spcBef>
                    <a:spcPts val="1200"/>
                  </a:spcBef>
                  <a:buClr>
                    <a:schemeClr val="accent1"/>
                  </a:buClr>
                  <a:buFont typeface="Wingdings" panose="05000000000000000000" pitchFamily="2" charset="2"/>
                  <a:buChar char="Ø"/>
                </a:pPr>
                <a:r>
                  <a:rPr lang="en-US" sz="2000" dirty="0">
                    <a:sym typeface="Monotype Sorts" pitchFamily="2" charset="2"/>
                  </a:rPr>
                  <a:t>𝐾_− and 𝐾_+ are constant along the given </a:t>
                </a:r>
                <a14:m>
                  <m:oMath xmlns:m="http://schemas.openxmlformats.org/officeDocument/2006/math">
                    <m:sSub>
                      <m:sSubPr>
                        <m:ctrlPr>
                          <a:rPr lang="en-US" sz="2000" i="1" dirty="0" smtClean="0">
                            <a:latin typeface="Cambria Math" panose="02040503050406030204" pitchFamily="18" charset="0"/>
                            <a:sym typeface="Monotype Sorts" pitchFamily="2" charset="2"/>
                          </a:rPr>
                        </m:ctrlPr>
                      </m:sSubPr>
                      <m:e>
                        <m:r>
                          <a:rPr lang="en-US" sz="2000" i="1" dirty="0" smtClean="0">
                            <a:latin typeface="Cambria Math" panose="02040503050406030204" pitchFamily="18" charset="0"/>
                            <a:sym typeface="Monotype Sorts" pitchFamily="2" charset="2"/>
                          </a:rPr>
                          <m:t>𝐶</m:t>
                        </m:r>
                      </m:e>
                      <m:sub>
                        <m:r>
                          <a:rPr lang="en-US" sz="2000" i="1" dirty="0" smtClean="0">
                            <a:latin typeface="Cambria Math" panose="02040503050406030204" pitchFamily="18" charset="0"/>
                            <a:sym typeface="Monotype Sorts" pitchFamily="2" charset="2"/>
                          </a:rPr>
                          <m:t>−</m:t>
                        </m:r>
                      </m:sub>
                    </m:sSub>
                  </m:oMath>
                </a14:m>
                <a:r>
                  <a:rPr lang="en-US" sz="2000" dirty="0">
                    <a:sym typeface="Monotype Sorts" pitchFamily="2" charset="2"/>
                  </a:rPr>
                  <a:t> and </a:t>
                </a:r>
                <a14:m>
                  <m:oMath xmlns:m="http://schemas.openxmlformats.org/officeDocument/2006/math">
                    <m:sSub>
                      <m:sSubPr>
                        <m:ctrlPr>
                          <a:rPr lang="en-US" sz="2000" b="0" i="1" dirty="0" smtClean="0">
                            <a:latin typeface="Cambria Math" panose="02040503050406030204" pitchFamily="18" charset="0"/>
                            <a:sym typeface="Monotype Sorts" pitchFamily="2" charset="2"/>
                          </a:rPr>
                        </m:ctrlPr>
                      </m:sSubPr>
                      <m:e>
                        <m:r>
                          <a:rPr lang="en-US" sz="2000" i="1" dirty="0" smtClean="0">
                            <a:latin typeface="Cambria Math" panose="02040503050406030204" pitchFamily="18" charset="0"/>
                            <a:sym typeface="Monotype Sorts" pitchFamily="2" charset="2"/>
                          </a:rPr>
                          <m:t>𝐶</m:t>
                        </m:r>
                      </m:e>
                      <m:sub>
                        <m:r>
                          <a:rPr lang="en-US" sz="2000" b="0" i="1" dirty="0" smtClean="0">
                            <a:latin typeface="Cambria Math" panose="02040503050406030204" pitchFamily="18" charset="0"/>
                            <a:sym typeface="Monotype Sorts" pitchFamily="2" charset="2"/>
                          </a:rPr>
                          <m:t>+</m:t>
                        </m:r>
                      </m:sub>
                    </m:sSub>
                  </m:oMath>
                </a14:m>
                <a:r>
                  <a:rPr lang="en-US" sz="2000" dirty="0">
                    <a:sym typeface="Monotype Sorts" pitchFamily="2" charset="2"/>
                  </a:rPr>
                  <a:t>characteristics, and at point 4 we can write: </a:t>
                </a:r>
                <a:endParaRPr lang="en-US" dirty="0">
                  <a:sym typeface="Monotype Sorts" pitchFamily="2" charset="2"/>
                </a:endParaRPr>
              </a:p>
              <a:p>
                <a:pPr marL="230188" lvl="1" indent="0">
                  <a:lnSpc>
                    <a:spcPct val="120000"/>
                  </a:lnSpc>
                  <a:spcBef>
                    <a:spcPts val="1200"/>
                  </a:spcBef>
                  <a:buClr>
                    <a:schemeClr val="accent1"/>
                  </a:buClr>
                  <a:buNone/>
                </a:pPr>
                <a:endParaRPr lang="en-US" dirty="0">
                  <a:sym typeface="Monotype Sorts" pitchFamily="2" charset="2"/>
                </a:endParaRPr>
              </a:p>
              <a:p>
                <a:pPr lvl="1">
                  <a:lnSpc>
                    <a:spcPct val="120000"/>
                  </a:lnSpc>
                  <a:spcBef>
                    <a:spcPts val="1200"/>
                  </a:spcBef>
                  <a:buClr>
                    <a:schemeClr val="accent1"/>
                  </a:buClr>
                  <a:buFont typeface="Wingdings" panose="05000000000000000000" pitchFamily="2" charset="2"/>
                  <a:buChar char="Ø"/>
                </a:pPr>
                <a:r>
                  <a:rPr lang="en-US" sz="2000" dirty="0">
                    <a:sym typeface="Monotype Sorts" pitchFamily="2" charset="2"/>
                  </a:rPr>
                  <a:t>Solving these two algebraic equations we obtain the following solution:</a:t>
                </a:r>
              </a:p>
              <a:p>
                <a:pPr marL="230188" lvl="1" indent="0">
                  <a:lnSpc>
                    <a:spcPct val="120000"/>
                  </a:lnSpc>
                  <a:spcBef>
                    <a:spcPts val="1200"/>
                  </a:spcBef>
                  <a:buClr>
                    <a:schemeClr val="accent1"/>
                  </a:buClr>
                  <a:buNone/>
                </a:pPr>
                <a:endParaRPr lang="en-US" dirty="0">
                  <a:sym typeface="Monotype Sorts" pitchFamily="2" charset="2"/>
                </a:endParaRPr>
              </a:p>
              <a:p>
                <a:pPr marL="230188" lvl="1" indent="0">
                  <a:lnSpc>
                    <a:spcPct val="120000"/>
                  </a:lnSpc>
                  <a:spcBef>
                    <a:spcPts val="1200"/>
                  </a:spcBef>
                  <a:buClr>
                    <a:schemeClr val="accent1"/>
                  </a:buClr>
                  <a:buNone/>
                </a:pPr>
                <a:endParaRPr lang="en-US" sz="2000" dirty="0">
                  <a:sym typeface="Monotype Sorts" pitchFamily="2" charset="2"/>
                </a:endParaRPr>
              </a:p>
              <a:p>
                <a:r>
                  <a:rPr lang="en-US" sz="2000" dirty="0">
                    <a:sym typeface="Monotype Sorts" pitchFamily="2" charset="2"/>
                  </a:rPr>
                  <a:t>Using </a:t>
                </a:r>
                <a14:m>
                  <m:oMath xmlns:m="http://schemas.openxmlformats.org/officeDocument/2006/math">
                    <m:sSub>
                      <m:sSubPr>
                        <m:ctrlPr>
                          <a:rPr lang="en-US" sz="2000" i="1" dirty="0" smtClean="0">
                            <a:latin typeface="Cambria Math" panose="02040503050406030204" pitchFamily="18" charset="0"/>
                            <a:sym typeface="Monotype Sorts" pitchFamily="2" charset="2"/>
                          </a:rPr>
                        </m:ctrlPr>
                      </m:sSubPr>
                      <m:e>
                        <m:r>
                          <a:rPr lang="en-US" sz="2000" i="1" dirty="0" smtClean="0">
                            <a:latin typeface="Cambria Math" panose="02040503050406030204" pitchFamily="18" charset="0"/>
                            <a:sym typeface="Monotype Sorts" pitchFamily="2" charset="2"/>
                          </a:rPr>
                          <m:t>𝜃</m:t>
                        </m:r>
                      </m:e>
                      <m:sub>
                        <m:r>
                          <a:rPr lang="en-US" sz="2000" i="1" dirty="0" smtClean="0">
                            <a:latin typeface="Cambria Math" panose="02040503050406030204" pitchFamily="18" charset="0"/>
                            <a:sym typeface="Monotype Sorts" pitchFamily="2" charset="2"/>
                          </a:rPr>
                          <m:t>4</m:t>
                        </m:r>
                      </m:sub>
                    </m:sSub>
                  </m:oMath>
                </a14:m>
                <a:r>
                  <a:rPr lang="en-US" sz="2000" dirty="0">
                    <a:sym typeface="Monotype Sorts" pitchFamily="2" charset="2"/>
                  </a:rPr>
                  <a:t> and </a:t>
                </a:r>
                <a14:m>
                  <m:oMath xmlns:m="http://schemas.openxmlformats.org/officeDocument/2006/math">
                    <m:sSub>
                      <m:sSubPr>
                        <m:ctrlPr>
                          <a:rPr lang="en-US" sz="2000" i="1" dirty="0" smtClean="0">
                            <a:latin typeface="Cambria Math" panose="02040503050406030204" pitchFamily="18" charset="0"/>
                            <a:sym typeface="Monotype Sorts" pitchFamily="2" charset="2"/>
                          </a:rPr>
                        </m:ctrlPr>
                      </m:sSubPr>
                      <m:e>
                        <m:r>
                          <a:rPr lang="en-US" sz="2000" i="1" dirty="0" smtClean="0">
                            <a:latin typeface="Cambria Math" panose="02040503050406030204" pitchFamily="18" charset="0"/>
                            <a:sym typeface="Monotype Sorts" pitchFamily="2" charset="2"/>
                          </a:rPr>
                          <m:t>𝜈</m:t>
                        </m:r>
                      </m:e>
                      <m:sub>
                        <m:r>
                          <a:rPr lang="en-US" sz="2000" i="1" dirty="0" smtClean="0">
                            <a:latin typeface="Cambria Math" panose="02040503050406030204" pitchFamily="18" charset="0"/>
                            <a:sym typeface="Monotype Sorts" pitchFamily="2" charset="2"/>
                          </a:rPr>
                          <m:t>4</m:t>
                        </m:r>
                      </m:sub>
                    </m:sSub>
                  </m:oMath>
                </a14:m>
                <a:r>
                  <a:rPr lang="en-US" sz="2000" dirty="0">
                    <a:sym typeface="Monotype Sorts" pitchFamily="2" charset="2"/>
                  </a:rPr>
                  <a:t>, we can calculate the remaining flow properties as done for point 3. </a:t>
                </a:r>
              </a:p>
            </p:txBody>
          </p:sp>
        </mc:Choice>
        <mc:Fallback xmlns="">
          <p:sp>
            <p:nvSpPr>
              <p:cNvPr id="4" name="Content Placeholder 2">
                <a:extLst>
                  <a:ext uri="{FF2B5EF4-FFF2-40B4-BE49-F238E27FC236}">
                    <a16:creationId xmlns:a16="http://schemas.microsoft.com/office/drawing/2014/main" id="{B79A77E0-4842-DBE2-BABD-E8EDAC8507E0}"/>
                  </a:ext>
                </a:extLst>
              </p:cNvPr>
              <p:cNvSpPr txBox="1">
                <a:spLocks noRot="1" noChangeAspect="1" noMove="1" noResize="1" noEditPoints="1" noAdjustHandles="1" noChangeArrowheads="1" noChangeShapeType="1" noTextEdit="1"/>
              </p:cNvSpPr>
              <p:nvPr/>
            </p:nvSpPr>
            <p:spPr>
              <a:xfrm>
                <a:off x="142881" y="663072"/>
                <a:ext cx="8315319" cy="5531855"/>
              </a:xfrm>
              <a:prstGeom prst="rect">
                <a:avLst/>
              </a:prstGeom>
              <a:blipFill>
                <a:blip r:embed="rId3"/>
                <a:stretch>
                  <a:fillRect l="-659" t="-441" r="-73" b="-882"/>
                </a:stretch>
              </a:blipFill>
            </p:spPr>
            <p:txBody>
              <a:bodyPr/>
              <a:lstStyle/>
              <a:p>
                <a:r>
                  <a:rPr lang="en-IN">
                    <a:noFill/>
                  </a:rPr>
                  <a:t> </a:t>
                </a:r>
              </a:p>
            </p:txBody>
          </p:sp>
        </mc:Fallback>
      </mc:AlternateContent>
      <p:sp>
        <p:nvSpPr>
          <p:cNvPr id="2" name="Slide Number Placeholder 1">
            <a:extLst>
              <a:ext uri="{FF2B5EF4-FFF2-40B4-BE49-F238E27FC236}">
                <a16:creationId xmlns:a16="http://schemas.microsoft.com/office/drawing/2014/main" id="{B359C4B1-D081-64C0-872F-929F0E525D05}"/>
              </a:ext>
            </a:extLst>
          </p:cNvPr>
          <p:cNvSpPr txBox="1">
            <a:spLocks/>
          </p:cNvSpPr>
          <p:nvPr/>
        </p:nvSpPr>
        <p:spPr>
          <a:xfrm>
            <a:off x="546100" y="6542840"/>
            <a:ext cx="2743200" cy="247724"/>
          </a:xfrm>
          <a:prstGeom prst="rect">
            <a:avLst/>
          </a:prstGeom>
        </p:spPr>
        <p:txBody>
          <a:bodyPr vert="horz" lIns="91440" tIns="45720" rIns="91440" bIns="45720" rtlCol="0" anchor="ctr"/>
          <a:lstStyle>
            <a:defPPr>
              <a:defRPr lang="en-US"/>
            </a:defPPr>
            <a:lvl1pPr marL="0" algn="l" defTabSz="914400" rtl="0" eaLnBrk="1" latinLnBrk="0" hangingPunct="1">
              <a:defRPr sz="1200" b="0" i="0" kern="1200">
                <a:solidFill>
                  <a:schemeClr val="bg2">
                    <a:lumMod val="65000"/>
                  </a:schemeClr>
                </a:solidFill>
                <a:latin typeface="Calibri" panose="020F0502020204030204" pitchFamily="34" charset="0"/>
                <a:ea typeface="+mn-ea"/>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F0D23093-2AB0-F74C-B865-1A12A15B650E}" type="slidenum">
              <a:rPr lang="en-US" smtClean="0"/>
              <a:pPr/>
              <a:t>14</a:t>
            </a:fld>
            <a:endParaRPr lang="en-US"/>
          </a:p>
        </p:txBody>
      </p:sp>
      <p:sp>
        <p:nvSpPr>
          <p:cNvPr id="3" name="Slide Number Placeholder 1">
            <a:extLst>
              <a:ext uri="{FF2B5EF4-FFF2-40B4-BE49-F238E27FC236}">
                <a16:creationId xmlns:a16="http://schemas.microsoft.com/office/drawing/2014/main" id="{F0E0340C-92AC-C318-40AE-286D021556EC}"/>
              </a:ext>
            </a:extLst>
          </p:cNvPr>
          <p:cNvSpPr txBox="1">
            <a:spLocks/>
          </p:cNvSpPr>
          <p:nvPr/>
        </p:nvSpPr>
        <p:spPr>
          <a:xfrm>
            <a:off x="546100" y="6542840"/>
            <a:ext cx="2743200" cy="247724"/>
          </a:xfrm>
          <a:prstGeom prst="rect">
            <a:avLst/>
          </a:prstGeom>
        </p:spPr>
        <p:txBody>
          <a:bodyPr vert="horz" lIns="91440" tIns="45720" rIns="91440" bIns="45720" rtlCol="0" anchor="ctr"/>
          <a:lstStyle>
            <a:defPPr>
              <a:defRPr lang="en-US"/>
            </a:defPPr>
            <a:lvl1pPr marL="0" algn="l" defTabSz="914400" rtl="0" eaLnBrk="1" latinLnBrk="0" hangingPunct="1">
              <a:defRPr sz="1200" b="0" i="0" kern="1200">
                <a:solidFill>
                  <a:schemeClr val="bg2">
                    <a:lumMod val="65000"/>
                  </a:schemeClr>
                </a:solidFill>
                <a:latin typeface="Calibri" panose="020F0502020204030204" pitchFamily="34" charset="0"/>
                <a:ea typeface="+mn-ea"/>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F0D23093-2AB0-F74C-B865-1A12A15B650E}" type="slidenum">
              <a:rPr lang="en-US" smtClean="0"/>
              <a:pPr/>
              <a:t>14</a:t>
            </a:fld>
            <a:endParaRPr lang="en-US"/>
          </a:p>
        </p:txBody>
      </p:sp>
      <p:sp>
        <p:nvSpPr>
          <p:cNvPr id="5" name="Title 2">
            <a:extLst>
              <a:ext uri="{FF2B5EF4-FFF2-40B4-BE49-F238E27FC236}">
                <a16:creationId xmlns:a16="http://schemas.microsoft.com/office/drawing/2014/main" id="{ED9D3582-C212-7BEC-082B-95570EB68B77}"/>
              </a:ext>
            </a:extLst>
          </p:cNvPr>
          <p:cNvSpPr>
            <a:spLocks noGrp="1"/>
          </p:cNvSpPr>
          <p:nvPr>
            <p:ph type="title"/>
          </p:nvPr>
        </p:nvSpPr>
        <p:spPr>
          <a:xfrm>
            <a:off x="609601" y="148581"/>
            <a:ext cx="10972799" cy="845837"/>
          </a:xfrm>
        </p:spPr>
        <p:txBody>
          <a:bodyPr/>
          <a:lstStyle/>
          <a:p>
            <a:r>
              <a:rPr lang="en-US" dirty="0"/>
              <a:t>Internal Points</a:t>
            </a:r>
          </a:p>
        </p:txBody>
      </p:sp>
      <mc:AlternateContent xmlns:mc="http://schemas.openxmlformats.org/markup-compatibility/2006" xmlns:a14="http://schemas.microsoft.com/office/drawing/2010/main">
        <mc:Choice Requires="a14">
          <p:sp>
            <p:nvSpPr>
              <p:cNvPr id="7" name="Object 27">
                <a:extLst>
                  <a:ext uri="{FF2B5EF4-FFF2-40B4-BE49-F238E27FC236}">
                    <a16:creationId xmlns:a16="http://schemas.microsoft.com/office/drawing/2014/main" id="{5C453D2F-9D20-33EF-2440-307734838317}"/>
                  </a:ext>
                </a:extLst>
              </p:cNvPr>
              <p:cNvSpPr txBox="1"/>
              <p:nvPr/>
            </p:nvSpPr>
            <p:spPr bwMode="auto">
              <a:xfrm>
                <a:off x="1247387" y="4798491"/>
                <a:ext cx="2631065" cy="653930"/>
              </a:xfrm>
              <a:prstGeom prst="rect">
                <a:avLst/>
              </a:prstGeom>
              <a:solidFill>
                <a:schemeClr val="accent2"/>
              </a:solidFill>
              <a:ln>
                <a:noFill/>
              </a:ln>
              <a:effectLst>
                <a:outerShdw blurRad="50800" dist="38100" dir="2700000" algn="tl" rotWithShape="0">
                  <a:prstClr val="black">
                    <a:alpha val="40000"/>
                  </a:prstClr>
                </a:outerShdw>
              </a:effectLst>
            </p:spPr>
            <p:txBody>
              <a:bodyPr>
                <a:noAutofit/>
              </a:bodyPr>
              <a:lstStyle>
                <a:defPPr>
                  <a:defRPr lang="en-US"/>
                </a:defPPr>
                <a:lvl1pPr>
                  <a:spcAft>
                    <a:spcPts val="600"/>
                  </a:spcAft>
                  <a:defRPr i="1">
                    <a:latin typeface="Cambria Math" panose="02040503050406030204" pitchFamily="18" charset="0"/>
                  </a:defRPr>
                </a:lvl1pPr>
              </a:lstStyle>
              <a:p>
                <a:pPr/>
                <a14:m>
                  <m:oMathPara xmlns:m="http://schemas.openxmlformats.org/officeDocument/2006/math">
                    <m:oMathParaPr>
                      <m:jc m:val="centerGroup"/>
                    </m:oMathParaPr>
                    <m:oMath xmlns:m="http://schemas.openxmlformats.org/officeDocument/2006/math">
                      <m:sSub>
                        <m:sSubPr>
                          <m:ctrlPr>
                            <a:rPr lang="en-US" i="1">
                              <a:latin typeface="Cambria Math" panose="02040503050406030204" pitchFamily="18" charset="0"/>
                            </a:rPr>
                          </m:ctrlPr>
                        </m:sSubPr>
                        <m:e>
                          <m:r>
                            <a:rPr lang="en-US">
                              <a:latin typeface="Cambria Math" panose="02040503050406030204" pitchFamily="18" charset="0"/>
                            </a:rPr>
                            <m:t>𝜃</m:t>
                          </m:r>
                        </m:e>
                        <m:sub>
                          <m:r>
                            <a:rPr lang="en-US">
                              <a:latin typeface="Cambria Math" panose="02040503050406030204" pitchFamily="18" charset="0"/>
                            </a:rPr>
                            <m:t>4</m:t>
                          </m:r>
                        </m:sub>
                      </m:sSub>
                      <m:r>
                        <a:rPr lang="en-US">
                          <a:latin typeface="Cambria Math" panose="02040503050406030204" pitchFamily="18" charset="0"/>
                        </a:rPr>
                        <m:t>=</m:t>
                      </m:r>
                      <m:f>
                        <m:fPr>
                          <m:ctrlPr>
                            <a:rPr lang="en-US" i="1">
                              <a:latin typeface="Cambria Math" panose="02040503050406030204" pitchFamily="18" charset="0"/>
                            </a:rPr>
                          </m:ctrlPr>
                        </m:fPr>
                        <m:num>
                          <m:r>
                            <a:rPr lang="en-US">
                              <a:latin typeface="Cambria Math" panose="02040503050406030204" pitchFamily="18" charset="0"/>
                            </a:rPr>
                            <m:t>1</m:t>
                          </m:r>
                        </m:num>
                        <m:den>
                          <m:r>
                            <a:rPr lang="en-US">
                              <a:latin typeface="Cambria Math" panose="02040503050406030204" pitchFamily="18" charset="0"/>
                            </a:rPr>
                            <m:t>2</m:t>
                          </m:r>
                        </m:den>
                      </m:f>
                      <m:r>
                        <a:rPr lang="en-US">
                          <a:latin typeface="Cambria Math" panose="02040503050406030204" pitchFamily="18" charset="0"/>
                        </a:rPr>
                        <m:t> [</m:t>
                      </m:r>
                      <m:sSub>
                        <m:sSubPr>
                          <m:ctrlPr>
                            <a:rPr lang="en-US" i="1">
                              <a:latin typeface="Cambria Math" panose="02040503050406030204" pitchFamily="18" charset="0"/>
                            </a:rPr>
                          </m:ctrlPr>
                        </m:sSubPr>
                        <m:e>
                          <m:d>
                            <m:dPr>
                              <m:ctrlPr>
                                <a:rPr lang="en-US" i="1">
                                  <a:latin typeface="Cambria Math" panose="02040503050406030204" pitchFamily="18" charset="0"/>
                                </a:rPr>
                              </m:ctrlPr>
                            </m:dPr>
                            <m:e>
                              <m:sSub>
                                <m:sSubPr>
                                  <m:ctrlPr>
                                    <a:rPr lang="en-US" i="1">
                                      <a:latin typeface="Cambria Math" panose="02040503050406030204" pitchFamily="18" charset="0"/>
                                    </a:rPr>
                                  </m:ctrlPr>
                                </m:sSubPr>
                                <m:e>
                                  <m:r>
                                    <a:rPr lang="en-US">
                                      <a:latin typeface="Cambria Math" panose="02040503050406030204" pitchFamily="18" charset="0"/>
                                    </a:rPr>
                                    <m:t>𝐾</m:t>
                                  </m:r>
                                </m:e>
                                <m:sub>
                                  <m:r>
                                    <a:rPr lang="en-US">
                                      <a:latin typeface="Cambria Math" panose="02040503050406030204" pitchFamily="18" charset="0"/>
                                    </a:rPr>
                                    <m:t>−</m:t>
                                  </m:r>
                                </m:sub>
                              </m:sSub>
                            </m:e>
                          </m:d>
                        </m:e>
                        <m:sub>
                          <m:r>
                            <a:rPr lang="en-US">
                              <a:latin typeface="Cambria Math" panose="02040503050406030204" pitchFamily="18" charset="0"/>
                            </a:rPr>
                            <m:t>1</m:t>
                          </m:r>
                        </m:sub>
                      </m:sSub>
                      <m:r>
                        <a:rPr lang="en-US">
                          <a:latin typeface="Cambria Math" panose="02040503050406030204" pitchFamily="18" charset="0"/>
                        </a:rPr>
                        <m:t>+</m:t>
                      </m:r>
                      <m:sSub>
                        <m:sSubPr>
                          <m:ctrlPr>
                            <a:rPr lang="en-US" i="1">
                              <a:latin typeface="Cambria Math" panose="02040503050406030204" pitchFamily="18" charset="0"/>
                            </a:rPr>
                          </m:ctrlPr>
                        </m:sSubPr>
                        <m:e>
                          <m:d>
                            <m:dPr>
                              <m:ctrlPr>
                                <a:rPr lang="en-US" i="1">
                                  <a:latin typeface="Cambria Math" panose="02040503050406030204" pitchFamily="18" charset="0"/>
                                </a:rPr>
                              </m:ctrlPr>
                            </m:dPr>
                            <m:e>
                              <m:sSub>
                                <m:sSubPr>
                                  <m:ctrlPr>
                                    <a:rPr lang="en-US" i="1">
                                      <a:latin typeface="Cambria Math" panose="02040503050406030204" pitchFamily="18" charset="0"/>
                                    </a:rPr>
                                  </m:ctrlPr>
                                </m:sSubPr>
                                <m:e>
                                  <m:r>
                                    <a:rPr lang="en-US">
                                      <a:latin typeface="Cambria Math" panose="02040503050406030204" pitchFamily="18" charset="0"/>
                                    </a:rPr>
                                    <m:t>𝐾</m:t>
                                  </m:r>
                                </m:e>
                                <m:sub>
                                  <m:r>
                                    <a:rPr lang="en-US">
                                      <a:latin typeface="Cambria Math" panose="02040503050406030204" pitchFamily="18" charset="0"/>
                                    </a:rPr>
                                    <m:t>+</m:t>
                                  </m:r>
                                </m:sub>
                              </m:sSub>
                            </m:e>
                          </m:d>
                        </m:e>
                        <m:sub>
                          <m:r>
                            <a:rPr lang="en-US">
                              <a:latin typeface="Cambria Math" panose="02040503050406030204" pitchFamily="18" charset="0"/>
                            </a:rPr>
                            <m:t>3</m:t>
                          </m:r>
                        </m:sub>
                      </m:sSub>
                      <m:r>
                        <a:rPr lang="en-US">
                          <a:latin typeface="Cambria Math" panose="02040503050406030204" pitchFamily="18" charset="0"/>
                        </a:rPr>
                        <m:t>)]</m:t>
                      </m:r>
                    </m:oMath>
                  </m:oMathPara>
                </a14:m>
                <a:endParaRPr lang="en-US" dirty="0"/>
              </a:p>
            </p:txBody>
          </p:sp>
        </mc:Choice>
        <mc:Fallback xmlns="">
          <p:sp>
            <p:nvSpPr>
              <p:cNvPr id="7" name="Object 27">
                <a:extLst>
                  <a:ext uri="{FF2B5EF4-FFF2-40B4-BE49-F238E27FC236}">
                    <a16:creationId xmlns:a16="http://schemas.microsoft.com/office/drawing/2014/main" id="{5C453D2F-9D20-33EF-2440-307734838317}"/>
                  </a:ext>
                </a:extLst>
              </p:cNvPr>
              <p:cNvSpPr txBox="1">
                <a:spLocks noRot="1" noChangeAspect="1" noMove="1" noResize="1" noEditPoints="1" noAdjustHandles="1" noChangeArrowheads="1" noChangeShapeType="1" noTextEdit="1"/>
              </p:cNvSpPr>
              <p:nvPr/>
            </p:nvSpPr>
            <p:spPr bwMode="auto">
              <a:xfrm>
                <a:off x="1247387" y="4798491"/>
                <a:ext cx="2631065" cy="653930"/>
              </a:xfrm>
              <a:prstGeom prst="rect">
                <a:avLst/>
              </a:prstGeom>
              <a:blipFill>
                <a:blip r:embed="rId4"/>
                <a:stretch>
                  <a:fillRect/>
                </a:stretch>
              </a:blipFill>
              <a:ln>
                <a:noFill/>
              </a:ln>
              <a:effectLst>
                <a:outerShdw blurRad="50800" dist="38100" dir="2700000" algn="tl" rotWithShape="0">
                  <a:prstClr val="black">
                    <a:alpha val="40000"/>
                  </a:prstClr>
                </a:outerShdw>
              </a:effectLst>
            </p:spPr>
            <p:txBody>
              <a:bodyPr/>
              <a:lstStyle/>
              <a:p>
                <a:r>
                  <a:rPr lang="en-IN">
                    <a:noFill/>
                  </a:rPr>
                  <a:t> </a:t>
                </a:r>
              </a:p>
            </p:txBody>
          </p:sp>
        </mc:Fallback>
      </mc:AlternateContent>
      <mc:AlternateContent xmlns:mc="http://schemas.openxmlformats.org/markup-compatibility/2006" xmlns:a14="http://schemas.microsoft.com/office/drawing/2010/main">
        <mc:Choice Requires="a14">
          <p:sp>
            <p:nvSpPr>
              <p:cNvPr id="9" name="Object 27">
                <a:extLst>
                  <a:ext uri="{FF2B5EF4-FFF2-40B4-BE49-F238E27FC236}">
                    <a16:creationId xmlns:a16="http://schemas.microsoft.com/office/drawing/2014/main" id="{EE0D06DA-4F22-A324-56A7-2B30F4D99CF2}"/>
                  </a:ext>
                </a:extLst>
              </p:cNvPr>
              <p:cNvSpPr txBox="1"/>
              <p:nvPr/>
            </p:nvSpPr>
            <p:spPr bwMode="auto">
              <a:xfrm>
                <a:off x="5116214" y="4798491"/>
                <a:ext cx="2631065" cy="653930"/>
              </a:xfrm>
              <a:prstGeom prst="rect">
                <a:avLst/>
              </a:prstGeom>
              <a:solidFill>
                <a:schemeClr val="accent2"/>
              </a:solidFill>
              <a:ln>
                <a:noFill/>
              </a:ln>
              <a:effectLst>
                <a:outerShdw blurRad="50800" dist="38100" dir="2700000" algn="tl" rotWithShape="0">
                  <a:prstClr val="black">
                    <a:alpha val="40000"/>
                  </a:prstClr>
                </a:outerShdw>
              </a:effectLst>
            </p:spPr>
            <p:txBody>
              <a:bodyPr>
                <a:noAutofit/>
              </a:bodyPr>
              <a:lstStyle>
                <a:defPPr>
                  <a:defRPr lang="en-US"/>
                </a:defPPr>
                <a:lvl1pPr>
                  <a:spcAft>
                    <a:spcPts val="600"/>
                  </a:spcAft>
                  <a:defRPr i="1">
                    <a:latin typeface="Cambria Math" panose="02040503050406030204" pitchFamily="18" charset="0"/>
                  </a:defRPr>
                </a:lvl1pPr>
              </a:lstStyle>
              <a:p>
                <a:pPr/>
                <a14:m>
                  <m:oMathPara xmlns:m="http://schemas.openxmlformats.org/officeDocument/2006/math">
                    <m:oMathParaPr>
                      <m:jc m:val="centerGroup"/>
                    </m:oMathParaPr>
                    <m:oMath xmlns:m="http://schemas.openxmlformats.org/officeDocument/2006/math">
                      <m:sSub>
                        <m:sSubPr>
                          <m:ctrlPr>
                            <a:rPr lang="en-US" i="1">
                              <a:latin typeface="Cambria Math" panose="02040503050406030204" pitchFamily="18" charset="0"/>
                            </a:rPr>
                          </m:ctrlPr>
                        </m:sSubPr>
                        <m:e>
                          <m:r>
                            <a:rPr lang="en-US">
                              <a:latin typeface="Cambria Math" panose="02040503050406030204" pitchFamily="18" charset="0"/>
                            </a:rPr>
                            <m:t>𝜈</m:t>
                          </m:r>
                        </m:e>
                        <m:sub>
                          <m:r>
                            <a:rPr lang="en-US">
                              <a:latin typeface="Cambria Math" panose="02040503050406030204" pitchFamily="18" charset="0"/>
                            </a:rPr>
                            <m:t>4</m:t>
                          </m:r>
                        </m:sub>
                      </m:sSub>
                      <m:r>
                        <a:rPr lang="en-US">
                          <a:latin typeface="Cambria Math" panose="02040503050406030204" pitchFamily="18" charset="0"/>
                        </a:rPr>
                        <m:t>=</m:t>
                      </m:r>
                      <m:f>
                        <m:fPr>
                          <m:ctrlPr>
                            <a:rPr lang="en-US" i="1">
                              <a:latin typeface="Cambria Math" panose="02040503050406030204" pitchFamily="18" charset="0"/>
                            </a:rPr>
                          </m:ctrlPr>
                        </m:fPr>
                        <m:num>
                          <m:r>
                            <a:rPr lang="en-US">
                              <a:latin typeface="Cambria Math" panose="02040503050406030204" pitchFamily="18" charset="0"/>
                            </a:rPr>
                            <m:t>1</m:t>
                          </m:r>
                        </m:num>
                        <m:den>
                          <m:r>
                            <a:rPr lang="en-US">
                              <a:latin typeface="Cambria Math" panose="02040503050406030204" pitchFamily="18" charset="0"/>
                            </a:rPr>
                            <m:t>2</m:t>
                          </m:r>
                        </m:den>
                      </m:f>
                      <m:r>
                        <a:rPr lang="en-US">
                          <a:latin typeface="Cambria Math" panose="02040503050406030204" pitchFamily="18" charset="0"/>
                        </a:rPr>
                        <m:t> [</m:t>
                      </m:r>
                      <m:sSub>
                        <m:sSubPr>
                          <m:ctrlPr>
                            <a:rPr lang="en-US" i="1">
                              <a:latin typeface="Cambria Math" panose="02040503050406030204" pitchFamily="18" charset="0"/>
                            </a:rPr>
                          </m:ctrlPr>
                        </m:sSubPr>
                        <m:e>
                          <m:d>
                            <m:dPr>
                              <m:ctrlPr>
                                <a:rPr lang="en-US" i="1">
                                  <a:latin typeface="Cambria Math" panose="02040503050406030204" pitchFamily="18" charset="0"/>
                                </a:rPr>
                              </m:ctrlPr>
                            </m:dPr>
                            <m:e>
                              <m:sSub>
                                <m:sSubPr>
                                  <m:ctrlPr>
                                    <a:rPr lang="en-US" i="1">
                                      <a:latin typeface="Cambria Math" panose="02040503050406030204" pitchFamily="18" charset="0"/>
                                    </a:rPr>
                                  </m:ctrlPr>
                                </m:sSubPr>
                                <m:e>
                                  <m:r>
                                    <a:rPr lang="en-US">
                                      <a:latin typeface="Cambria Math" panose="02040503050406030204" pitchFamily="18" charset="0"/>
                                    </a:rPr>
                                    <m:t>𝐾</m:t>
                                  </m:r>
                                </m:e>
                                <m:sub>
                                  <m:r>
                                    <a:rPr lang="en-US">
                                      <a:latin typeface="Cambria Math" panose="02040503050406030204" pitchFamily="18" charset="0"/>
                                    </a:rPr>
                                    <m:t>−</m:t>
                                  </m:r>
                                </m:sub>
                              </m:sSub>
                            </m:e>
                          </m:d>
                        </m:e>
                        <m:sub>
                          <m:r>
                            <a:rPr lang="en-US">
                              <a:latin typeface="Cambria Math" panose="02040503050406030204" pitchFamily="18" charset="0"/>
                            </a:rPr>
                            <m:t>1</m:t>
                          </m:r>
                        </m:sub>
                      </m:sSub>
                      <m:r>
                        <a:rPr lang="en-US">
                          <a:latin typeface="Cambria Math" panose="02040503050406030204" pitchFamily="18" charset="0"/>
                        </a:rPr>
                        <m:t>−</m:t>
                      </m:r>
                      <m:sSub>
                        <m:sSubPr>
                          <m:ctrlPr>
                            <a:rPr lang="en-US" i="1">
                              <a:latin typeface="Cambria Math" panose="02040503050406030204" pitchFamily="18" charset="0"/>
                            </a:rPr>
                          </m:ctrlPr>
                        </m:sSubPr>
                        <m:e>
                          <m:d>
                            <m:dPr>
                              <m:ctrlPr>
                                <a:rPr lang="en-US" i="1">
                                  <a:latin typeface="Cambria Math" panose="02040503050406030204" pitchFamily="18" charset="0"/>
                                </a:rPr>
                              </m:ctrlPr>
                            </m:dPr>
                            <m:e>
                              <m:sSub>
                                <m:sSubPr>
                                  <m:ctrlPr>
                                    <a:rPr lang="en-US" i="1">
                                      <a:latin typeface="Cambria Math" panose="02040503050406030204" pitchFamily="18" charset="0"/>
                                    </a:rPr>
                                  </m:ctrlPr>
                                </m:sSubPr>
                                <m:e>
                                  <m:r>
                                    <a:rPr lang="en-US">
                                      <a:latin typeface="Cambria Math" panose="02040503050406030204" pitchFamily="18" charset="0"/>
                                    </a:rPr>
                                    <m:t>𝐾</m:t>
                                  </m:r>
                                </m:e>
                                <m:sub>
                                  <m:r>
                                    <a:rPr lang="en-US">
                                      <a:latin typeface="Cambria Math" panose="02040503050406030204" pitchFamily="18" charset="0"/>
                                    </a:rPr>
                                    <m:t>+</m:t>
                                  </m:r>
                                </m:sub>
                              </m:sSub>
                            </m:e>
                          </m:d>
                        </m:e>
                        <m:sub>
                          <m:r>
                            <a:rPr lang="en-US">
                              <a:latin typeface="Cambria Math" panose="02040503050406030204" pitchFamily="18" charset="0"/>
                            </a:rPr>
                            <m:t>3</m:t>
                          </m:r>
                        </m:sub>
                      </m:sSub>
                      <m:r>
                        <a:rPr lang="en-US">
                          <a:latin typeface="Cambria Math" panose="02040503050406030204" pitchFamily="18" charset="0"/>
                        </a:rPr>
                        <m:t>)]</m:t>
                      </m:r>
                    </m:oMath>
                  </m:oMathPara>
                </a14:m>
                <a:endParaRPr lang="en-US" dirty="0"/>
              </a:p>
            </p:txBody>
          </p:sp>
        </mc:Choice>
        <mc:Fallback xmlns="">
          <p:sp>
            <p:nvSpPr>
              <p:cNvPr id="9" name="Object 27">
                <a:extLst>
                  <a:ext uri="{FF2B5EF4-FFF2-40B4-BE49-F238E27FC236}">
                    <a16:creationId xmlns:a16="http://schemas.microsoft.com/office/drawing/2014/main" id="{EE0D06DA-4F22-A324-56A7-2B30F4D99CF2}"/>
                  </a:ext>
                </a:extLst>
              </p:cNvPr>
              <p:cNvSpPr txBox="1">
                <a:spLocks noRot="1" noChangeAspect="1" noMove="1" noResize="1" noEditPoints="1" noAdjustHandles="1" noChangeArrowheads="1" noChangeShapeType="1" noTextEdit="1"/>
              </p:cNvSpPr>
              <p:nvPr/>
            </p:nvSpPr>
            <p:spPr bwMode="auto">
              <a:xfrm>
                <a:off x="5116214" y="4798491"/>
                <a:ext cx="2631065" cy="653930"/>
              </a:xfrm>
              <a:prstGeom prst="rect">
                <a:avLst/>
              </a:prstGeom>
              <a:blipFill>
                <a:blip r:embed="rId5"/>
                <a:stretch>
                  <a:fillRect/>
                </a:stretch>
              </a:blipFill>
              <a:ln>
                <a:noFill/>
              </a:ln>
              <a:effectLst>
                <a:outerShdw blurRad="50800" dist="38100" dir="2700000" algn="tl" rotWithShape="0">
                  <a:prstClr val="black">
                    <a:alpha val="40000"/>
                  </a:prstClr>
                </a:outerShdw>
              </a:effectLst>
            </p:spPr>
            <p:txBody>
              <a:bodyPr/>
              <a:lstStyle/>
              <a:p>
                <a:r>
                  <a:rPr lang="en-IN">
                    <a:noFill/>
                  </a:rPr>
                  <a:t> </a:t>
                </a:r>
              </a:p>
            </p:txBody>
          </p:sp>
        </mc:Fallback>
      </mc:AlternateContent>
      <p:grpSp>
        <p:nvGrpSpPr>
          <p:cNvPr id="10" name="Group 9">
            <a:extLst>
              <a:ext uri="{FF2B5EF4-FFF2-40B4-BE49-F238E27FC236}">
                <a16:creationId xmlns:a16="http://schemas.microsoft.com/office/drawing/2014/main" id="{9EE7BCFE-170F-E579-FFB8-C29F3611A4F9}"/>
              </a:ext>
            </a:extLst>
          </p:cNvPr>
          <p:cNvGrpSpPr/>
          <p:nvPr/>
        </p:nvGrpSpPr>
        <p:grpSpPr>
          <a:xfrm>
            <a:off x="8391519" y="1117654"/>
            <a:ext cx="3561487" cy="3199599"/>
            <a:chOff x="8103762" y="1196874"/>
            <a:chExt cx="3561487" cy="3199599"/>
          </a:xfrm>
        </p:grpSpPr>
        <p:pic>
          <p:nvPicPr>
            <p:cNvPr id="11" name="Picture 10" descr="A picture containing laser, building, kite, colorful&#10;&#10;Description automatically generated">
              <a:extLst>
                <a:ext uri="{FF2B5EF4-FFF2-40B4-BE49-F238E27FC236}">
                  <a16:creationId xmlns:a16="http://schemas.microsoft.com/office/drawing/2014/main" id="{898D530B-74CB-D0E2-962A-EA4CA594BE42}"/>
                </a:ext>
              </a:extLst>
            </p:cNvPr>
            <p:cNvPicPr>
              <a:picLocks noChangeAspect="1"/>
            </p:cNvPicPr>
            <p:nvPr/>
          </p:nvPicPr>
          <p:blipFill rotWithShape="1">
            <a:blip r:embed="rId6">
              <a:extLst>
                <a:ext uri="{28A0092B-C50C-407E-A947-70E740481C1C}">
                  <a14:useLocalDpi xmlns:a14="http://schemas.microsoft.com/office/drawing/2010/main" val="0"/>
                </a:ext>
              </a:extLst>
            </a:blip>
            <a:srcRect l="18276" t="15230" r="57430" b="48011"/>
            <a:stretch/>
          </p:blipFill>
          <p:spPr>
            <a:xfrm>
              <a:off x="8113595" y="1196874"/>
              <a:ext cx="3241859" cy="3106902"/>
            </a:xfrm>
            <a:prstGeom prst="rect">
              <a:avLst/>
            </a:prstGeom>
          </p:spPr>
        </p:pic>
        <mc:AlternateContent xmlns:mc="http://schemas.openxmlformats.org/markup-compatibility/2006" xmlns:a14="http://schemas.microsoft.com/office/drawing/2010/main">
          <mc:Choice Requires="a14">
            <p:sp>
              <p:nvSpPr>
                <p:cNvPr id="12" name="TextBox 11">
                  <a:extLst>
                    <a:ext uri="{FF2B5EF4-FFF2-40B4-BE49-F238E27FC236}">
                      <a16:creationId xmlns:a16="http://schemas.microsoft.com/office/drawing/2014/main" id="{BBCCB234-9526-DDBA-16BC-CA4AF9BC7489}"/>
                    </a:ext>
                  </a:extLst>
                </p:cNvPr>
                <p:cNvSpPr txBox="1"/>
                <p:nvPr/>
              </p:nvSpPr>
              <p:spPr>
                <a:xfrm>
                  <a:off x="9036714" y="2530038"/>
                  <a:ext cx="443801" cy="440574"/>
                </a:xfrm>
                <a:prstGeom prst="rect">
                  <a:avLst/>
                </a:prstGeom>
              </p:spPr>
              <p:txBody>
                <a:bodyPr vert="horz" wrap="none" lIns="91440" tIns="45720" rIns="91440" bIns="45720" rtlCol="0">
                  <a:noAutofit/>
                </a:bodyPr>
                <a:lstStyle/>
                <a:p>
                  <a:pPr marL="0" indent="0" algn="l">
                    <a:lnSpc>
                      <a:spcPts val="1800"/>
                    </a:lnSpc>
                    <a:spcAft>
                      <a:spcPts val="600"/>
                    </a:spcAft>
                    <a:buNone/>
                  </a:pPr>
                  <a14:m>
                    <m:oMathPara xmlns:m="http://schemas.openxmlformats.org/officeDocument/2006/math">
                      <m:oMathParaPr>
                        <m:jc m:val="centerGroup"/>
                      </m:oMathParaPr>
                      <m:oMath xmlns:m="http://schemas.openxmlformats.org/officeDocument/2006/math">
                        <m:sSub>
                          <m:sSubPr>
                            <m:ctrlPr>
                              <a:rPr lang="en-US" i="1" smtClean="0">
                                <a:solidFill>
                                  <a:prstClr val="black">
                                    <a:lumMod val="75000"/>
                                    <a:lumOff val="25000"/>
                                  </a:prstClr>
                                </a:solidFill>
                                <a:latin typeface="Cambria Math" panose="02040503050406030204" pitchFamily="18" charset="0"/>
                                <a:cs typeface="Segoe UI" panose="020B0502040204020203" pitchFamily="34" charset="0"/>
                              </a:rPr>
                            </m:ctrlPr>
                          </m:sSubPr>
                          <m:e>
                            <m:r>
                              <a:rPr lang="en-US" b="0" i="1" smtClean="0">
                                <a:solidFill>
                                  <a:prstClr val="black">
                                    <a:lumMod val="75000"/>
                                    <a:lumOff val="25000"/>
                                  </a:prstClr>
                                </a:solidFill>
                                <a:latin typeface="Cambria Math" panose="02040503050406030204" pitchFamily="18" charset="0"/>
                                <a:cs typeface="Segoe UI" panose="020B0502040204020203" pitchFamily="34" charset="0"/>
                              </a:rPr>
                              <m:t>𝐶</m:t>
                            </m:r>
                          </m:e>
                          <m:sub>
                            <m:r>
                              <a:rPr lang="en-US" b="0" i="1" smtClean="0">
                                <a:solidFill>
                                  <a:prstClr val="black">
                                    <a:lumMod val="75000"/>
                                    <a:lumOff val="25000"/>
                                  </a:prstClr>
                                </a:solidFill>
                                <a:latin typeface="Cambria Math" panose="02040503050406030204" pitchFamily="18" charset="0"/>
                                <a:cs typeface="Segoe UI" panose="020B0502040204020203" pitchFamily="34" charset="0"/>
                              </a:rPr>
                              <m:t>−</m:t>
                            </m:r>
                          </m:sub>
                        </m:sSub>
                      </m:oMath>
                    </m:oMathPara>
                  </a14:m>
                  <a:endParaRPr lang="en-US" dirty="0">
                    <a:solidFill>
                      <a:prstClr val="black">
                        <a:lumMod val="75000"/>
                        <a:lumOff val="25000"/>
                      </a:prstClr>
                    </a:solidFill>
                    <a:latin typeface="Segoe UI" panose="020B0502040204020203" pitchFamily="34" charset="0"/>
                    <a:cs typeface="Segoe UI" panose="020B0502040204020203" pitchFamily="34" charset="0"/>
                  </a:endParaRPr>
                </a:p>
              </p:txBody>
            </p:sp>
          </mc:Choice>
          <mc:Fallback xmlns="">
            <p:sp>
              <p:nvSpPr>
                <p:cNvPr id="19" name="TextBox 18">
                  <a:extLst>
                    <a:ext uri="{FF2B5EF4-FFF2-40B4-BE49-F238E27FC236}">
                      <a16:creationId xmlns:a16="http://schemas.microsoft.com/office/drawing/2014/main" id="{935981B9-FAB9-4814-B340-B4A3B23AE764}"/>
                    </a:ext>
                  </a:extLst>
                </p:cNvPr>
                <p:cNvSpPr txBox="1">
                  <a:spLocks noRot="1" noChangeAspect="1" noMove="1" noResize="1" noEditPoints="1" noAdjustHandles="1" noChangeArrowheads="1" noChangeShapeType="1" noTextEdit="1"/>
                </p:cNvSpPr>
                <p:nvPr/>
              </p:nvSpPr>
              <p:spPr>
                <a:xfrm>
                  <a:off x="9036714" y="2530038"/>
                  <a:ext cx="443801" cy="440574"/>
                </a:xfrm>
                <a:prstGeom prst="rect">
                  <a:avLst/>
                </a:prstGeom>
                <a:blipFill>
                  <a:blip r:embed="rId7"/>
                  <a:stretch>
                    <a:fillRect/>
                  </a:stretch>
                </a:blipFill>
              </p:spPr>
              <p:txBody>
                <a:bodyPr/>
                <a:lstStyle/>
                <a:p>
                  <a:r>
                    <a:rPr lang="en-US">
                      <a:noFill/>
                    </a:rPr>
                    <a:t> </a:t>
                  </a:r>
                </a:p>
              </p:txBody>
            </p:sp>
          </mc:Fallback>
        </mc:AlternateContent>
        <p:sp>
          <p:nvSpPr>
            <p:cNvPr id="13" name="Rectangle 12">
              <a:extLst>
                <a:ext uri="{FF2B5EF4-FFF2-40B4-BE49-F238E27FC236}">
                  <a16:creationId xmlns:a16="http://schemas.microsoft.com/office/drawing/2014/main" id="{19B779F2-359A-6D6C-B8E1-B0788A644F46}"/>
                </a:ext>
              </a:extLst>
            </p:cNvPr>
            <p:cNvSpPr/>
            <p:nvPr/>
          </p:nvSpPr>
          <p:spPr>
            <a:xfrm>
              <a:off x="9597399" y="1265502"/>
              <a:ext cx="2067850" cy="3106902"/>
            </a:xfrm>
            <a:prstGeom prst="rect">
              <a:avLst/>
            </a:prstGeom>
            <a:solidFill>
              <a:schemeClr val="bg1">
                <a:alpha val="86000"/>
              </a:schemeClr>
            </a:soli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mc:AlternateContent xmlns:mc="http://schemas.openxmlformats.org/markup-compatibility/2006" xmlns:a14="http://schemas.microsoft.com/office/drawing/2010/main">
          <mc:Choice Requires="a14">
            <p:sp>
              <p:nvSpPr>
                <p:cNvPr id="14" name="TextBox 13">
                  <a:extLst>
                    <a:ext uri="{FF2B5EF4-FFF2-40B4-BE49-F238E27FC236}">
                      <a16:creationId xmlns:a16="http://schemas.microsoft.com/office/drawing/2014/main" id="{ED3C4E95-A97E-38F1-F936-86A661552EAD}"/>
                    </a:ext>
                  </a:extLst>
                </p:cNvPr>
                <p:cNvSpPr txBox="1"/>
                <p:nvPr/>
              </p:nvSpPr>
              <p:spPr>
                <a:xfrm>
                  <a:off x="9290723" y="3745857"/>
                  <a:ext cx="443801" cy="440574"/>
                </a:xfrm>
                <a:prstGeom prst="rect">
                  <a:avLst/>
                </a:prstGeom>
              </p:spPr>
              <p:txBody>
                <a:bodyPr vert="horz" wrap="none" lIns="91440" tIns="45720" rIns="91440" bIns="45720" rtlCol="0">
                  <a:noAutofit/>
                </a:bodyPr>
                <a:lstStyle/>
                <a:p>
                  <a:pPr marL="0" indent="0" algn="l">
                    <a:lnSpc>
                      <a:spcPts val="1800"/>
                    </a:lnSpc>
                    <a:spcAft>
                      <a:spcPts val="600"/>
                    </a:spcAft>
                    <a:buNone/>
                  </a:pPr>
                  <a14:m>
                    <m:oMathPara xmlns:m="http://schemas.openxmlformats.org/officeDocument/2006/math">
                      <m:oMathParaPr>
                        <m:jc m:val="centerGroup"/>
                      </m:oMathParaPr>
                      <m:oMath xmlns:m="http://schemas.openxmlformats.org/officeDocument/2006/math">
                        <m:sSub>
                          <m:sSubPr>
                            <m:ctrlPr>
                              <a:rPr lang="en-US" i="1" smtClean="0">
                                <a:solidFill>
                                  <a:prstClr val="black">
                                    <a:lumMod val="75000"/>
                                    <a:lumOff val="25000"/>
                                  </a:prstClr>
                                </a:solidFill>
                                <a:latin typeface="Cambria Math" panose="02040503050406030204" pitchFamily="18" charset="0"/>
                                <a:cs typeface="Segoe UI" panose="020B0502040204020203" pitchFamily="34" charset="0"/>
                              </a:rPr>
                            </m:ctrlPr>
                          </m:sSubPr>
                          <m:e>
                            <m:r>
                              <a:rPr lang="en-US" b="0" i="1" smtClean="0">
                                <a:solidFill>
                                  <a:prstClr val="black">
                                    <a:lumMod val="75000"/>
                                    <a:lumOff val="25000"/>
                                  </a:prstClr>
                                </a:solidFill>
                                <a:latin typeface="Cambria Math" panose="02040503050406030204" pitchFamily="18" charset="0"/>
                                <a:cs typeface="Segoe UI" panose="020B0502040204020203" pitchFamily="34" charset="0"/>
                              </a:rPr>
                              <m:t>𝐶</m:t>
                            </m:r>
                          </m:e>
                          <m:sub>
                            <m:r>
                              <a:rPr lang="en-US" b="0" i="1" smtClean="0">
                                <a:solidFill>
                                  <a:prstClr val="black">
                                    <a:lumMod val="75000"/>
                                    <a:lumOff val="25000"/>
                                  </a:prstClr>
                                </a:solidFill>
                                <a:latin typeface="Cambria Math" panose="02040503050406030204" pitchFamily="18" charset="0"/>
                                <a:cs typeface="Segoe UI" panose="020B0502040204020203" pitchFamily="34" charset="0"/>
                              </a:rPr>
                              <m:t>+</m:t>
                            </m:r>
                          </m:sub>
                        </m:sSub>
                      </m:oMath>
                    </m:oMathPara>
                  </a14:m>
                  <a:endParaRPr lang="en-US" dirty="0">
                    <a:solidFill>
                      <a:prstClr val="black">
                        <a:lumMod val="75000"/>
                        <a:lumOff val="25000"/>
                      </a:prstClr>
                    </a:solidFill>
                    <a:latin typeface="Segoe UI" panose="020B0502040204020203" pitchFamily="34" charset="0"/>
                    <a:cs typeface="Segoe UI" panose="020B0502040204020203" pitchFamily="34" charset="0"/>
                  </a:endParaRPr>
                </a:p>
              </p:txBody>
            </p:sp>
          </mc:Choice>
          <mc:Fallback xmlns="">
            <p:sp>
              <p:nvSpPr>
                <p:cNvPr id="20" name="TextBox 19">
                  <a:extLst>
                    <a:ext uri="{FF2B5EF4-FFF2-40B4-BE49-F238E27FC236}">
                      <a16:creationId xmlns:a16="http://schemas.microsoft.com/office/drawing/2014/main" id="{35F14F75-D239-4647-A73E-2E168F0EBDEA}"/>
                    </a:ext>
                  </a:extLst>
                </p:cNvPr>
                <p:cNvSpPr txBox="1">
                  <a:spLocks noRot="1" noChangeAspect="1" noMove="1" noResize="1" noEditPoints="1" noAdjustHandles="1" noChangeArrowheads="1" noChangeShapeType="1" noTextEdit="1"/>
                </p:cNvSpPr>
                <p:nvPr/>
              </p:nvSpPr>
              <p:spPr>
                <a:xfrm>
                  <a:off x="9290723" y="3745857"/>
                  <a:ext cx="443801" cy="440574"/>
                </a:xfrm>
                <a:prstGeom prst="rect">
                  <a:avLst/>
                </a:prstGeom>
                <a:blipFill>
                  <a:blip r:embed="rId8"/>
                  <a:stretch>
                    <a:fillRect/>
                  </a:stretch>
                </a:blipFill>
              </p:spPr>
              <p:txBody>
                <a:bodyPr/>
                <a:lstStyle/>
                <a:p>
                  <a:r>
                    <a:rPr lang="en-US">
                      <a:noFill/>
                    </a:rPr>
                    <a:t> </a:t>
                  </a:r>
                </a:p>
              </p:txBody>
            </p:sp>
          </mc:Fallback>
        </mc:AlternateContent>
        <p:sp>
          <p:nvSpPr>
            <p:cNvPr id="15" name="Rectangle 14">
              <a:extLst>
                <a:ext uri="{FF2B5EF4-FFF2-40B4-BE49-F238E27FC236}">
                  <a16:creationId xmlns:a16="http://schemas.microsoft.com/office/drawing/2014/main" id="{7A922438-3D81-24CE-48F9-DB354929CF0A}"/>
                </a:ext>
              </a:extLst>
            </p:cNvPr>
            <p:cNvSpPr/>
            <p:nvPr/>
          </p:nvSpPr>
          <p:spPr>
            <a:xfrm>
              <a:off x="8103762" y="2866643"/>
              <a:ext cx="949771" cy="1529830"/>
            </a:xfrm>
            <a:prstGeom prst="rect">
              <a:avLst/>
            </a:prstGeom>
            <a:solidFill>
              <a:schemeClr val="bg1">
                <a:alpha val="86000"/>
              </a:schemeClr>
            </a:soli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B5A199F4-B36E-4149-FE55-61F44A764963}"/>
                </a:ext>
              </a:extLst>
            </p:cNvPr>
            <p:cNvSpPr/>
            <p:nvPr/>
          </p:nvSpPr>
          <p:spPr>
            <a:xfrm>
              <a:off x="8961120" y="4210561"/>
              <a:ext cx="655215" cy="161843"/>
            </a:xfrm>
            <a:prstGeom prst="rect">
              <a:avLst/>
            </a:prstGeom>
            <a:solidFill>
              <a:schemeClr val="bg1">
                <a:alpha val="86000"/>
              </a:schemeClr>
            </a:soli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mc:AlternateContent xmlns:mc="http://schemas.openxmlformats.org/markup-compatibility/2006" xmlns:a14="http://schemas.microsoft.com/office/drawing/2010/main">
        <mc:Choice Requires="a14">
          <p:sp>
            <p:nvSpPr>
              <p:cNvPr id="17" name="Object 27">
                <a:extLst>
                  <a:ext uri="{FF2B5EF4-FFF2-40B4-BE49-F238E27FC236}">
                    <a16:creationId xmlns:a16="http://schemas.microsoft.com/office/drawing/2014/main" id="{789CF5AB-32FA-9A63-1E47-D9E908650086}"/>
                  </a:ext>
                </a:extLst>
              </p:cNvPr>
              <p:cNvSpPr txBox="1"/>
              <p:nvPr/>
            </p:nvSpPr>
            <p:spPr bwMode="auto">
              <a:xfrm>
                <a:off x="2167903" y="1541985"/>
                <a:ext cx="4501035" cy="363015"/>
              </a:xfrm>
              <a:prstGeom prst="rect">
                <a:avLst/>
              </a:prstGeom>
              <a:solidFill>
                <a:schemeClr val="accent2"/>
              </a:solidFill>
              <a:ln>
                <a:noFill/>
              </a:ln>
              <a:effectLst>
                <a:outerShdw blurRad="50800" dist="38100" dir="2700000" algn="tl" rotWithShape="0">
                  <a:prstClr val="black">
                    <a:alpha val="40000"/>
                  </a:prstClr>
                </a:outerShdw>
              </a:effectLst>
            </p:spPr>
            <p:txBody>
              <a:bodyPr>
                <a:noAutofit/>
              </a:bodyPr>
              <a:lstStyle>
                <a:defPPr>
                  <a:defRPr lang="en-US"/>
                </a:defPPr>
                <a:lvl1pPr>
                  <a:spcAft>
                    <a:spcPts val="600"/>
                  </a:spcAft>
                  <a:defRPr i="1">
                    <a:latin typeface="Cambria Math" panose="02040503050406030204" pitchFamily="18" charset="0"/>
                  </a:defRPr>
                </a:lvl1pPr>
              </a:lstStyle>
              <a:p>
                <a:pPr/>
                <a14:m>
                  <m:oMathPara xmlns:m="http://schemas.openxmlformats.org/officeDocument/2006/math">
                    <m:oMathParaPr>
                      <m:jc m:val="centerGroup"/>
                    </m:oMathParaPr>
                    <m:oMath xmlns:m="http://schemas.openxmlformats.org/officeDocument/2006/math">
                      <m:sSub>
                        <m:sSubPr>
                          <m:ctrlPr>
                            <a:rPr lang="en-US" i="1">
                              <a:latin typeface="Cambria Math" panose="02040503050406030204" pitchFamily="18" charset="0"/>
                            </a:rPr>
                          </m:ctrlPr>
                        </m:sSubPr>
                        <m:e>
                          <m:r>
                            <a:rPr lang="en-US">
                              <a:latin typeface="Cambria Math" panose="02040503050406030204" pitchFamily="18" charset="0"/>
                            </a:rPr>
                            <m:t>𝜃</m:t>
                          </m:r>
                        </m:e>
                        <m:sub>
                          <m:r>
                            <a:rPr lang="en-US">
                              <a:latin typeface="Cambria Math" panose="02040503050406030204" pitchFamily="18" charset="0"/>
                            </a:rPr>
                            <m:t>1</m:t>
                          </m:r>
                        </m:sub>
                      </m:sSub>
                      <m:r>
                        <a:rPr lang="en-US">
                          <a:latin typeface="Cambria Math" panose="02040503050406030204" pitchFamily="18" charset="0"/>
                        </a:rPr>
                        <m:t>+</m:t>
                      </m:r>
                      <m:sSub>
                        <m:sSubPr>
                          <m:ctrlPr>
                            <a:rPr lang="en-US" i="1">
                              <a:latin typeface="Cambria Math" panose="02040503050406030204" pitchFamily="18" charset="0"/>
                            </a:rPr>
                          </m:ctrlPr>
                        </m:sSubPr>
                        <m:e>
                          <m:r>
                            <a:rPr lang="en-US">
                              <a:latin typeface="Cambria Math" panose="02040503050406030204" pitchFamily="18" charset="0"/>
                            </a:rPr>
                            <m:t>𝜈</m:t>
                          </m:r>
                        </m:e>
                        <m:sub>
                          <m:r>
                            <a:rPr lang="en-US">
                              <a:latin typeface="Cambria Math" panose="02040503050406030204" pitchFamily="18" charset="0"/>
                            </a:rPr>
                            <m:t>1</m:t>
                          </m:r>
                        </m:sub>
                      </m:sSub>
                      <m:r>
                        <a:rPr lang="en-US">
                          <a:latin typeface="Cambria Math" panose="02040503050406030204" pitchFamily="18" charset="0"/>
                        </a:rPr>
                        <m:t>=</m:t>
                      </m:r>
                      <m:r>
                        <m:rPr>
                          <m:sty m:val="p"/>
                        </m:rPr>
                        <a:rPr lang="en-US">
                          <a:latin typeface="Cambria Math" panose="02040503050406030204" pitchFamily="18" charset="0"/>
                        </a:rPr>
                        <m:t>const</m:t>
                      </m:r>
                      <m:r>
                        <a:rPr lang="en-US">
                          <a:latin typeface="Cambria Math" panose="02040503050406030204" pitchFamily="18" charset="0"/>
                        </a:rPr>
                        <m:t>=</m:t>
                      </m:r>
                      <m:sSub>
                        <m:sSubPr>
                          <m:ctrlPr>
                            <a:rPr lang="en-US" i="1">
                              <a:latin typeface="Cambria Math" panose="02040503050406030204" pitchFamily="18" charset="0"/>
                            </a:rPr>
                          </m:ctrlPr>
                        </m:sSubPr>
                        <m:e>
                          <m:d>
                            <m:dPr>
                              <m:ctrlPr>
                                <a:rPr lang="en-US" i="1">
                                  <a:latin typeface="Cambria Math" panose="02040503050406030204" pitchFamily="18" charset="0"/>
                                </a:rPr>
                              </m:ctrlPr>
                            </m:dPr>
                            <m:e>
                              <m:sSub>
                                <m:sSubPr>
                                  <m:ctrlPr>
                                    <a:rPr lang="en-US" i="1">
                                      <a:latin typeface="Cambria Math" panose="02040503050406030204" pitchFamily="18" charset="0"/>
                                    </a:rPr>
                                  </m:ctrlPr>
                                </m:sSubPr>
                                <m:e>
                                  <m:r>
                                    <a:rPr lang="en-US">
                                      <a:latin typeface="Cambria Math" panose="02040503050406030204" pitchFamily="18" charset="0"/>
                                    </a:rPr>
                                    <m:t>𝐾</m:t>
                                  </m:r>
                                </m:e>
                                <m:sub>
                                  <m:r>
                                    <a:rPr lang="en-US">
                                      <a:latin typeface="Cambria Math" panose="02040503050406030204" pitchFamily="18" charset="0"/>
                                    </a:rPr>
                                    <m:t>−</m:t>
                                  </m:r>
                                </m:sub>
                              </m:sSub>
                            </m:e>
                          </m:d>
                        </m:e>
                        <m:sub>
                          <m:r>
                            <a:rPr lang="en-US">
                              <a:latin typeface="Cambria Math" panose="02040503050406030204" pitchFamily="18" charset="0"/>
                            </a:rPr>
                            <m:t>4</m:t>
                          </m:r>
                        </m:sub>
                      </m:sSub>
                      <m:r>
                        <a:rPr lang="en-US">
                          <a:latin typeface="Cambria Math" panose="02040503050406030204" pitchFamily="18" charset="0"/>
                        </a:rPr>
                        <m:t>=</m:t>
                      </m:r>
                      <m:sSub>
                        <m:sSubPr>
                          <m:ctrlPr>
                            <a:rPr lang="en-US" i="1">
                              <a:latin typeface="Cambria Math" panose="02040503050406030204" pitchFamily="18" charset="0"/>
                            </a:rPr>
                          </m:ctrlPr>
                        </m:sSubPr>
                        <m:e>
                          <m:d>
                            <m:dPr>
                              <m:ctrlPr>
                                <a:rPr lang="en-US" i="1">
                                  <a:latin typeface="Cambria Math" panose="02040503050406030204" pitchFamily="18" charset="0"/>
                                </a:rPr>
                              </m:ctrlPr>
                            </m:dPr>
                            <m:e>
                              <m:sSub>
                                <m:sSubPr>
                                  <m:ctrlPr>
                                    <a:rPr lang="en-US" i="1">
                                      <a:latin typeface="Cambria Math" panose="02040503050406030204" pitchFamily="18" charset="0"/>
                                    </a:rPr>
                                  </m:ctrlPr>
                                </m:sSubPr>
                                <m:e>
                                  <m:r>
                                    <a:rPr lang="en-US">
                                      <a:latin typeface="Cambria Math" panose="02040503050406030204" pitchFamily="18" charset="0"/>
                                    </a:rPr>
                                    <m:t>𝐾</m:t>
                                  </m:r>
                                </m:e>
                                <m:sub>
                                  <m:r>
                                    <a:rPr lang="en-US">
                                      <a:latin typeface="Cambria Math" panose="02040503050406030204" pitchFamily="18" charset="0"/>
                                    </a:rPr>
                                    <m:t>−</m:t>
                                  </m:r>
                                </m:sub>
                              </m:sSub>
                            </m:e>
                          </m:d>
                        </m:e>
                        <m:sub>
                          <m:r>
                            <a:rPr lang="en-US">
                              <a:latin typeface="Cambria Math" panose="02040503050406030204" pitchFamily="18" charset="0"/>
                            </a:rPr>
                            <m:t>1</m:t>
                          </m:r>
                        </m:sub>
                      </m:sSub>
                      <m:r>
                        <a:rPr lang="en-US">
                          <a:latin typeface="Cambria Math" panose="02040503050406030204" pitchFamily="18" charset="0"/>
                        </a:rPr>
                        <m:t>    </m:t>
                      </m:r>
                      <m:r>
                        <m:rPr>
                          <m:sty m:val="p"/>
                        </m:rPr>
                        <a:rPr lang="en-US">
                          <a:latin typeface="Cambria Math" panose="02040503050406030204" pitchFamily="18" charset="0"/>
                        </a:rPr>
                        <m:t>along</m:t>
                      </m:r>
                      <m:r>
                        <a:rPr lang="en-US">
                          <a:latin typeface="Cambria Math" panose="02040503050406030204" pitchFamily="18" charset="0"/>
                        </a:rPr>
                        <m:t> </m:t>
                      </m:r>
                      <m:sSub>
                        <m:sSubPr>
                          <m:ctrlPr>
                            <a:rPr lang="en-US" i="1">
                              <a:latin typeface="Cambria Math" panose="02040503050406030204" pitchFamily="18" charset="0"/>
                            </a:rPr>
                          </m:ctrlPr>
                        </m:sSubPr>
                        <m:e>
                          <m:r>
                            <a:rPr lang="en-US">
                              <a:latin typeface="Cambria Math" panose="02040503050406030204" pitchFamily="18" charset="0"/>
                            </a:rPr>
                            <m:t>𝐶</m:t>
                          </m:r>
                        </m:e>
                        <m:sub>
                          <m:r>
                            <a:rPr lang="en-US">
                              <a:latin typeface="Cambria Math" panose="02040503050406030204" pitchFamily="18" charset="0"/>
                            </a:rPr>
                            <m:t>−</m:t>
                          </m:r>
                        </m:sub>
                      </m:sSub>
                    </m:oMath>
                  </m:oMathPara>
                </a14:m>
                <a:endParaRPr lang="en-US" dirty="0"/>
              </a:p>
            </p:txBody>
          </p:sp>
        </mc:Choice>
        <mc:Fallback xmlns="">
          <p:sp>
            <p:nvSpPr>
              <p:cNvPr id="17" name="Object 27">
                <a:extLst>
                  <a:ext uri="{FF2B5EF4-FFF2-40B4-BE49-F238E27FC236}">
                    <a16:creationId xmlns:a16="http://schemas.microsoft.com/office/drawing/2014/main" id="{789CF5AB-32FA-9A63-1E47-D9E908650086}"/>
                  </a:ext>
                </a:extLst>
              </p:cNvPr>
              <p:cNvSpPr txBox="1">
                <a:spLocks noRot="1" noChangeAspect="1" noMove="1" noResize="1" noEditPoints="1" noAdjustHandles="1" noChangeArrowheads="1" noChangeShapeType="1" noTextEdit="1"/>
              </p:cNvSpPr>
              <p:nvPr/>
            </p:nvSpPr>
            <p:spPr bwMode="auto">
              <a:xfrm>
                <a:off x="2167903" y="1541985"/>
                <a:ext cx="4501035" cy="363015"/>
              </a:xfrm>
              <a:prstGeom prst="rect">
                <a:avLst/>
              </a:prstGeom>
              <a:blipFill>
                <a:blip r:embed="rId9"/>
                <a:stretch>
                  <a:fillRect/>
                </a:stretch>
              </a:blipFill>
              <a:ln>
                <a:noFill/>
              </a:ln>
              <a:effectLst>
                <a:outerShdw blurRad="50800" dist="38100" dir="2700000" algn="tl" rotWithShape="0">
                  <a:prstClr val="black">
                    <a:alpha val="40000"/>
                  </a:prstClr>
                </a:outerShdw>
              </a:effectLst>
            </p:spPr>
            <p:txBody>
              <a:bodyPr/>
              <a:lstStyle/>
              <a:p>
                <a:r>
                  <a:rPr lang="en-IN">
                    <a:noFill/>
                  </a:rPr>
                  <a:t> </a:t>
                </a:r>
              </a:p>
            </p:txBody>
          </p:sp>
        </mc:Fallback>
      </mc:AlternateContent>
      <mc:AlternateContent xmlns:mc="http://schemas.openxmlformats.org/markup-compatibility/2006" xmlns:a14="http://schemas.microsoft.com/office/drawing/2010/main">
        <mc:Choice Requires="a14">
          <p:sp>
            <p:nvSpPr>
              <p:cNvPr id="18" name="Object 27">
                <a:extLst>
                  <a:ext uri="{FF2B5EF4-FFF2-40B4-BE49-F238E27FC236}">
                    <a16:creationId xmlns:a16="http://schemas.microsoft.com/office/drawing/2014/main" id="{436D7B93-2299-7AB1-16F7-906731F85497}"/>
                  </a:ext>
                </a:extLst>
              </p:cNvPr>
              <p:cNvSpPr txBox="1"/>
              <p:nvPr/>
            </p:nvSpPr>
            <p:spPr bwMode="auto">
              <a:xfrm>
                <a:off x="2167903" y="2133600"/>
                <a:ext cx="4501035" cy="363015"/>
              </a:xfrm>
              <a:prstGeom prst="rect">
                <a:avLst/>
              </a:prstGeom>
              <a:solidFill>
                <a:schemeClr val="accent2"/>
              </a:solidFill>
              <a:ln>
                <a:noFill/>
              </a:ln>
              <a:effectLst>
                <a:outerShdw blurRad="50800" dist="38100" dir="2700000" algn="tl" rotWithShape="0">
                  <a:prstClr val="black">
                    <a:alpha val="40000"/>
                  </a:prstClr>
                </a:outerShdw>
              </a:effectLst>
            </p:spPr>
            <p:txBody>
              <a:bodyPr>
                <a:noAutofit/>
              </a:bodyPr>
              <a:lstStyle>
                <a:defPPr>
                  <a:defRPr lang="en-US"/>
                </a:defPPr>
                <a:lvl1pPr>
                  <a:spcAft>
                    <a:spcPts val="600"/>
                  </a:spcAft>
                  <a:defRPr i="1">
                    <a:latin typeface="Cambria Math" panose="02040503050406030204" pitchFamily="18" charset="0"/>
                  </a:defRPr>
                </a:lvl1pPr>
              </a:lstStyle>
              <a:p>
                <a:pPr/>
                <a14:m>
                  <m:oMathPara xmlns:m="http://schemas.openxmlformats.org/officeDocument/2006/math">
                    <m:oMathParaPr>
                      <m:jc m:val="centerGroup"/>
                    </m:oMathParaPr>
                    <m:oMath xmlns:m="http://schemas.openxmlformats.org/officeDocument/2006/math">
                      <m:sSub>
                        <m:sSubPr>
                          <m:ctrlPr>
                            <a:rPr lang="en-US" i="1">
                              <a:latin typeface="Cambria Math" panose="02040503050406030204" pitchFamily="18" charset="0"/>
                            </a:rPr>
                          </m:ctrlPr>
                        </m:sSubPr>
                        <m:e>
                          <m:r>
                            <a:rPr lang="en-US">
                              <a:latin typeface="Cambria Math" panose="02040503050406030204" pitchFamily="18" charset="0"/>
                            </a:rPr>
                            <m:t>𝜃</m:t>
                          </m:r>
                        </m:e>
                        <m:sub>
                          <m:r>
                            <a:rPr lang="en-US">
                              <a:latin typeface="Cambria Math" panose="02040503050406030204" pitchFamily="18" charset="0"/>
                            </a:rPr>
                            <m:t>3</m:t>
                          </m:r>
                        </m:sub>
                      </m:sSub>
                      <m:r>
                        <a:rPr lang="en-US">
                          <a:latin typeface="Cambria Math" panose="02040503050406030204" pitchFamily="18" charset="0"/>
                        </a:rPr>
                        <m:t>−</m:t>
                      </m:r>
                      <m:sSub>
                        <m:sSubPr>
                          <m:ctrlPr>
                            <a:rPr lang="en-US" i="1">
                              <a:latin typeface="Cambria Math" panose="02040503050406030204" pitchFamily="18" charset="0"/>
                            </a:rPr>
                          </m:ctrlPr>
                        </m:sSubPr>
                        <m:e>
                          <m:r>
                            <a:rPr lang="en-US">
                              <a:latin typeface="Cambria Math" panose="02040503050406030204" pitchFamily="18" charset="0"/>
                            </a:rPr>
                            <m:t>𝜈</m:t>
                          </m:r>
                        </m:e>
                        <m:sub>
                          <m:r>
                            <a:rPr lang="en-US">
                              <a:latin typeface="Cambria Math" panose="02040503050406030204" pitchFamily="18" charset="0"/>
                            </a:rPr>
                            <m:t>3</m:t>
                          </m:r>
                        </m:sub>
                      </m:sSub>
                      <m:r>
                        <a:rPr lang="en-US">
                          <a:latin typeface="Cambria Math" panose="02040503050406030204" pitchFamily="18" charset="0"/>
                        </a:rPr>
                        <m:t>=</m:t>
                      </m:r>
                      <m:r>
                        <m:rPr>
                          <m:sty m:val="p"/>
                        </m:rPr>
                        <a:rPr lang="en-US">
                          <a:latin typeface="Cambria Math" panose="02040503050406030204" pitchFamily="18" charset="0"/>
                        </a:rPr>
                        <m:t>const</m:t>
                      </m:r>
                      <m:r>
                        <a:rPr lang="en-US">
                          <a:latin typeface="Cambria Math" panose="02040503050406030204" pitchFamily="18" charset="0"/>
                        </a:rPr>
                        <m:t>=</m:t>
                      </m:r>
                      <m:sSub>
                        <m:sSubPr>
                          <m:ctrlPr>
                            <a:rPr lang="en-US" i="1">
                              <a:latin typeface="Cambria Math" panose="02040503050406030204" pitchFamily="18" charset="0"/>
                            </a:rPr>
                          </m:ctrlPr>
                        </m:sSubPr>
                        <m:e>
                          <m:d>
                            <m:dPr>
                              <m:ctrlPr>
                                <a:rPr lang="en-US" i="1">
                                  <a:latin typeface="Cambria Math" panose="02040503050406030204" pitchFamily="18" charset="0"/>
                                </a:rPr>
                              </m:ctrlPr>
                            </m:dPr>
                            <m:e>
                              <m:sSub>
                                <m:sSubPr>
                                  <m:ctrlPr>
                                    <a:rPr lang="en-US" i="1">
                                      <a:latin typeface="Cambria Math" panose="02040503050406030204" pitchFamily="18" charset="0"/>
                                    </a:rPr>
                                  </m:ctrlPr>
                                </m:sSubPr>
                                <m:e>
                                  <m:r>
                                    <a:rPr lang="en-US">
                                      <a:latin typeface="Cambria Math" panose="02040503050406030204" pitchFamily="18" charset="0"/>
                                    </a:rPr>
                                    <m:t>𝐾</m:t>
                                  </m:r>
                                </m:e>
                                <m:sub>
                                  <m:r>
                                    <a:rPr lang="en-US">
                                      <a:latin typeface="Cambria Math" panose="02040503050406030204" pitchFamily="18" charset="0"/>
                                    </a:rPr>
                                    <m:t>+</m:t>
                                  </m:r>
                                </m:sub>
                              </m:sSub>
                            </m:e>
                          </m:d>
                        </m:e>
                        <m:sub>
                          <m:r>
                            <a:rPr lang="en-US">
                              <a:latin typeface="Cambria Math" panose="02040503050406030204" pitchFamily="18" charset="0"/>
                            </a:rPr>
                            <m:t>4</m:t>
                          </m:r>
                        </m:sub>
                      </m:sSub>
                      <m:r>
                        <a:rPr lang="en-US">
                          <a:latin typeface="Cambria Math" panose="02040503050406030204" pitchFamily="18" charset="0"/>
                        </a:rPr>
                        <m:t>=</m:t>
                      </m:r>
                      <m:sSub>
                        <m:sSubPr>
                          <m:ctrlPr>
                            <a:rPr lang="en-US" i="1">
                              <a:latin typeface="Cambria Math" panose="02040503050406030204" pitchFamily="18" charset="0"/>
                            </a:rPr>
                          </m:ctrlPr>
                        </m:sSubPr>
                        <m:e>
                          <m:d>
                            <m:dPr>
                              <m:ctrlPr>
                                <a:rPr lang="en-US" i="1">
                                  <a:latin typeface="Cambria Math" panose="02040503050406030204" pitchFamily="18" charset="0"/>
                                </a:rPr>
                              </m:ctrlPr>
                            </m:dPr>
                            <m:e>
                              <m:sSub>
                                <m:sSubPr>
                                  <m:ctrlPr>
                                    <a:rPr lang="en-US" i="1">
                                      <a:latin typeface="Cambria Math" panose="02040503050406030204" pitchFamily="18" charset="0"/>
                                    </a:rPr>
                                  </m:ctrlPr>
                                </m:sSubPr>
                                <m:e>
                                  <m:r>
                                    <a:rPr lang="en-US">
                                      <a:latin typeface="Cambria Math" panose="02040503050406030204" pitchFamily="18" charset="0"/>
                                    </a:rPr>
                                    <m:t>𝐾</m:t>
                                  </m:r>
                                </m:e>
                                <m:sub>
                                  <m:r>
                                    <a:rPr lang="en-US">
                                      <a:latin typeface="Cambria Math" panose="02040503050406030204" pitchFamily="18" charset="0"/>
                                    </a:rPr>
                                    <m:t>+</m:t>
                                  </m:r>
                                </m:sub>
                              </m:sSub>
                            </m:e>
                          </m:d>
                        </m:e>
                        <m:sub>
                          <m:r>
                            <a:rPr lang="en-US">
                              <a:latin typeface="Cambria Math" panose="02040503050406030204" pitchFamily="18" charset="0"/>
                            </a:rPr>
                            <m:t>3</m:t>
                          </m:r>
                        </m:sub>
                      </m:sSub>
                      <m:r>
                        <a:rPr lang="en-US">
                          <a:latin typeface="Cambria Math" panose="02040503050406030204" pitchFamily="18" charset="0"/>
                        </a:rPr>
                        <m:t>    </m:t>
                      </m:r>
                      <m:r>
                        <m:rPr>
                          <m:sty m:val="p"/>
                        </m:rPr>
                        <a:rPr lang="en-US">
                          <a:latin typeface="Cambria Math" panose="02040503050406030204" pitchFamily="18" charset="0"/>
                        </a:rPr>
                        <m:t>along</m:t>
                      </m:r>
                      <m:r>
                        <a:rPr lang="en-US">
                          <a:latin typeface="Cambria Math" panose="02040503050406030204" pitchFamily="18" charset="0"/>
                        </a:rPr>
                        <m:t> </m:t>
                      </m:r>
                      <m:sSub>
                        <m:sSubPr>
                          <m:ctrlPr>
                            <a:rPr lang="en-US" i="1">
                              <a:latin typeface="Cambria Math" panose="02040503050406030204" pitchFamily="18" charset="0"/>
                            </a:rPr>
                          </m:ctrlPr>
                        </m:sSubPr>
                        <m:e>
                          <m:r>
                            <a:rPr lang="en-US">
                              <a:latin typeface="Cambria Math" panose="02040503050406030204" pitchFamily="18" charset="0"/>
                            </a:rPr>
                            <m:t>𝐶</m:t>
                          </m:r>
                        </m:e>
                        <m:sub>
                          <m:r>
                            <a:rPr lang="en-US">
                              <a:latin typeface="Cambria Math" panose="02040503050406030204" pitchFamily="18" charset="0"/>
                            </a:rPr>
                            <m:t>+</m:t>
                          </m:r>
                        </m:sub>
                      </m:sSub>
                    </m:oMath>
                  </m:oMathPara>
                </a14:m>
                <a:endParaRPr lang="en-US" dirty="0"/>
              </a:p>
            </p:txBody>
          </p:sp>
        </mc:Choice>
        <mc:Fallback xmlns="">
          <p:sp>
            <p:nvSpPr>
              <p:cNvPr id="18" name="Object 27">
                <a:extLst>
                  <a:ext uri="{FF2B5EF4-FFF2-40B4-BE49-F238E27FC236}">
                    <a16:creationId xmlns:a16="http://schemas.microsoft.com/office/drawing/2014/main" id="{436D7B93-2299-7AB1-16F7-906731F85497}"/>
                  </a:ext>
                </a:extLst>
              </p:cNvPr>
              <p:cNvSpPr txBox="1">
                <a:spLocks noRot="1" noChangeAspect="1" noMove="1" noResize="1" noEditPoints="1" noAdjustHandles="1" noChangeArrowheads="1" noChangeShapeType="1" noTextEdit="1"/>
              </p:cNvSpPr>
              <p:nvPr/>
            </p:nvSpPr>
            <p:spPr bwMode="auto">
              <a:xfrm>
                <a:off x="2167903" y="2133600"/>
                <a:ext cx="4501035" cy="363015"/>
              </a:xfrm>
              <a:prstGeom prst="rect">
                <a:avLst/>
              </a:prstGeom>
              <a:blipFill>
                <a:blip r:embed="rId10"/>
                <a:stretch>
                  <a:fillRect/>
                </a:stretch>
              </a:blipFill>
              <a:ln>
                <a:noFill/>
              </a:ln>
              <a:effectLst>
                <a:outerShdw blurRad="50800" dist="38100" dir="2700000" algn="tl" rotWithShape="0">
                  <a:prstClr val="black">
                    <a:alpha val="40000"/>
                  </a:prstClr>
                </a:outerShdw>
              </a:effectLst>
            </p:spPr>
            <p:txBody>
              <a:bodyPr/>
              <a:lstStyle/>
              <a:p>
                <a:r>
                  <a:rPr lang="en-IN">
                    <a:noFill/>
                  </a:rPr>
                  <a:t> </a:t>
                </a:r>
              </a:p>
            </p:txBody>
          </p:sp>
        </mc:Fallback>
      </mc:AlternateContent>
      <mc:AlternateContent xmlns:mc="http://schemas.openxmlformats.org/markup-compatibility/2006" xmlns:a14="http://schemas.microsoft.com/office/drawing/2010/main">
        <mc:Choice Requires="a14">
          <p:sp>
            <p:nvSpPr>
              <p:cNvPr id="19" name="Object 27">
                <a:extLst>
                  <a:ext uri="{FF2B5EF4-FFF2-40B4-BE49-F238E27FC236}">
                    <a16:creationId xmlns:a16="http://schemas.microsoft.com/office/drawing/2014/main" id="{D6AEDA30-1E6A-40BD-B8B0-4C2B567F71C4}"/>
                  </a:ext>
                </a:extLst>
              </p:cNvPr>
              <p:cNvSpPr txBox="1"/>
              <p:nvPr/>
            </p:nvSpPr>
            <p:spPr bwMode="auto">
              <a:xfrm>
                <a:off x="889240" y="3581400"/>
                <a:ext cx="3347361" cy="363015"/>
              </a:xfrm>
              <a:prstGeom prst="rect">
                <a:avLst/>
              </a:prstGeom>
              <a:solidFill>
                <a:schemeClr val="accent2"/>
              </a:solidFill>
              <a:ln>
                <a:noFill/>
              </a:ln>
              <a:effectLst>
                <a:outerShdw blurRad="50800" dist="38100" dir="2700000" algn="tl" rotWithShape="0">
                  <a:prstClr val="black">
                    <a:alpha val="40000"/>
                  </a:prstClr>
                </a:outerShdw>
              </a:effectLst>
            </p:spPr>
            <p:txBody>
              <a:bodyPr>
                <a:noAutofit/>
              </a:bodyPr>
              <a:lstStyle>
                <a:defPPr>
                  <a:defRPr lang="en-US"/>
                </a:defPPr>
                <a:lvl1pPr>
                  <a:spcAft>
                    <a:spcPts val="600"/>
                  </a:spcAft>
                  <a:defRPr i="1">
                    <a:latin typeface="Cambria Math" panose="02040503050406030204" pitchFamily="18" charset="0"/>
                  </a:defRPr>
                </a:lvl1pPr>
              </a:lstStyle>
              <a:p>
                <a:pPr/>
                <a14:m>
                  <m:oMathPara xmlns:m="http://schemas.openxmlformats.org/officeDocument/2006/math">
                    <m:oMathParaPr>
                      <m:jc m:val="centerGroup"/>
                    </m:oMathParaPr>
                    <m:oMath xmlns:m="http://schemas.openxmlformats.org/officeDocument/2006/math">
                      <m:sSub>
                        <m:sSubPr>
                          <m:ctrlPr>
                            <a:rPr lang="en-US" i="1">
                              <a:latin typeface="Cambria Math" panose="02040503050406030204" pitchFamily="18" charset="0"/>
                            </a:rPr>
                          </m:ctrlPr>
                        </m:sSubPr>
                        <m:e>
                          <m:r>
                            <a:rPr lang="en-US">
                              <a:latin typeface="Cambria Math" panose="02040503050406030204" pitchFamily="18" charset="0"/>
                            </a:rPr>
                            <m:t>𝜃</m:t>
                          </m:r>
                        </m:e>
                        <m:sub>
                          <m:r>
                            <a:rPr lang="en-US">
                              <a:latin typeface="Cambria Math" panose="02040503050406030204" pitchFamily="18" charset="0"/>
                            </a:rPr>
                            <m:t>4</m:t>
                          </m:r>
                        </m:sub>
                      </m:sSub>
                      <m:r>
                        <a:rPr lang="en-US">
                          <a:latin typeface="Cambria Math" panose="02040503050406030204" pitchFamily="18" charset="0"/>
                        </a:rPr>
                        <m:t>+</m:t>
                      </m:r>
                      <m:sSub>
                        <m:sSubPr>
                          <m:ctrlPr>
                            <a:rPr lang="en-US" i="1">
                              <a:latin typeface="Cambria Math" panose="02040503050406030204" pitchFamily="18" charset="0"/>
                            </a:rPr>
                          </m:ctrlPr>
                        </m:sSubPr>
                        <m:e>
                          <m:r>
                            <a:rPr lang="en-US">
                              <a:latin typeface="Cambria Math" panose="02040503050406030204" pitchFamily="18" charset="0"/>
                            </a:rPr>
                            <m:t>𝜈</m:t>
                          </m:r>
                        </m:e>
                        <m:sub>
                          <m:r>
                            <a:rPr lang="en-US">
                              <a:latin typeface="Cambria Math" panose="02040503050406030204" pitchFamily="18" charset="0"/>
                            </a:rPr>
                            <m:t>4</m:t>
                          </m:r>
                        </m:sub>
                      </m:sSub>
                      <m:r>
                        <a:rPr lang="en-US">
                          <a:latin typeface="Cambria Math" panose="02040503050406030204" pitchFamily="18" charset="0"/>
                        </a:rPr>
                        <m:t>=</m:t>
                      </m:r>
                      <m:sSub>
                        <m:sSubPr>
                          <m:ctrlPr>
                            <a:rPr lang="en-US" i="1">
                              <a:latin typeface="Cambria Math" panose="02040503050406030204" pitchFamily="18" charset="0"/>
                            </a:rPr>
                          </m:ctrlPr>
                        </m:sSubPr>
                        <m:e>
                          <m:d>
                            <m:dPr>
                              <m:ctrlPr>
                                <a:rPr lang="en-US" i="1">
                                  <a:latin typeface="Cambria Math" panose="02040503050406030204" pitchFamily="18" charset="0"/>
                                </a:rPr>
                              </m:ctrlPr>
                            </m:dPr>
                            <m:e>
                              <m:sSub>
                                <m:sSubPr>
                                  <m:ctrlPr>
                                    <a:rPr lang="en-US" i="1">
                                      <a:latin typeface="Cambria Math" panose="02040503050406030204" pitchFamily="18" charset="0"/>
                                    </a:rPr>
                                  </m:ctrlPr>
                                </m:sSubPr>
                                <m:e>
                                  <m:r>
                                    <a:rPr lang="en-US">
                                      <a:latin typeface="Cambria Math" panose="02040503050406030204" pitchFamily="18" charset="0"/>
                                    </a:rPr>
                                    <m:t>𝐾</m:t>
                                  </m:r>
                                </m:e>
                                <m:sub>
                                  <m:r>
                                    <a:rPr lang="en-US">
                                      <a:latin typeface="Cambria Math" panose="02040503050406030204" pitchFamily="18" charset="0"/>
                                    </a:rPr>
                                    <m:t>−</m:t>
                                  </m:r>
                                </m:sub>
                              </m:sSub>
                            </m:e>
                          </m:d>
                        </m:e>
                        <m:sub>
                          <m:r>
                            <a:rPr lang="en-US">
                              <a:latin typeface="Cambria Math" panose="02040503050406030204" pitchFamily="18" charset="0"/>
                            </a:rPr>
                            <m:t>4</m:t>
                          </m:r>
                        </m:sub>
                      </m:sSub>
                      <m:r>
                        <a:rPr lang="en-US">
                          <a:latin typeface="Cambria Math" panose="02040503050406030204" pitchFamily="18" charset="0"/>
                        </a:rPr>
                        <m:t>             </m:t>
                      </m:r>
                      <m:r>
                        <m:rPr>
                          <m:sty m:val="p"/>
                        </m:rPr>
                        <a:rPr lang="en-US">
                          <a:latin typeface="Cambria Math" panose="02040503050406030204" pitchFamily="18" charset="0"/>
                        </a:rPr>
                        <m:t>along</m:t>
                      </m:r>
                      <m:r>
                        <a:rPr lang="en-US">
                          <a:latin typeface="Cambria Math" panose="02040503050406030204" pitchFamily="18" charset="0"/>
                        </a:rPr>
                        <m:t> </m:t>
                      </m:r>
                      <m:sSub>
                        <m:sSubPr>
                          <m:ctrlPr>
                            <a:rPr lang="en-US" i="1">
                              <a:latin typeface="Cambria Math" panose="02040503050406030204" pitchFamily="18" charset="0"/>
                            </a:rPr>
                          </m:ctrlPr>
                        </m:sSubPr>
                        <m:e>
                          <m:r>
                            <a:rPr lang="en-US">
                              <a:latin typeface="Cambria Math" panose="02040503050406030204" pitchFamily="18" charset="0"/>
                            </a:rPr>
                            <m:t>𝐶</m:t>
                          </m:r>
                        </m:e>
                        <m:sub>
                          <m:r>
                            <a:rPr lang="en-US">
                              <a:latin typeface="Cambria Math" panose="02040503050406030204" pitchFamily="18" charset="0"/>
                            </a:rPr>
                            <m:t>−</m:t>
                          </m:r>
                        </m:sub>
                      </m:sSub>
                    </m:oMath>
                  </m:oMathPara>
                </a14:m>
                <a:endParaRPr lang="en-US" dirty="0"/>
              </a:p>
            </p:txBody>
          </p:sp>
        </mc:Choice>
        <mc:Fallback xmlns="">
          <p:sp>
            <p:nvSpPr>
              <p:cNvPr id="19" name="Object 27">
                <a:extLst>
                  <a:ext uri="{FF2B5EF4-FFF2-40B4-BE49-F238E27FC236}">
                    <a16:creationId xmlns:a16="http://schemas.microsoft.com/office/drawing/2014/main" id="{D6AEDA30-1E6A-40BD-B8B0-4C2B567F71C4}"/>
                  </a:ext>
                </a:extLst>
              </p:cNvPr>
              <p:cNvSpPr txBox="1">
                <a:spLocks noRot="1" noChangeAspect="1" noMove="1" noResize="1" noEditPoints="1" noAdjustHandles="1" noChangeArrowheads="1" noChangeShapeType="1" noTextEdit="1"/>
              </p:cNvSpPr>
              <p:nvPr/>
            </p:nvSpPr>
            <p:spPr bwMode="auto">
              <a:xfrm>
                <a:off x="889240" y="3581400"/>
                <a:ext cx="3347361" cy="363015"/>
              </a:xfrm>
              <a:prstGeom prst="rect">
                <a:avLst/>
              </a:prstGeom>
              <a:blipFill>
                <a:blip r:embed="rId11"/>
                <a:stretch>
                  <a:fillRect/>
                </a:stretch>
              </a:blipFill>
              <a:ln>
                <a:noFill/>
              </a:ln>
              <a:effectLst>
                <a:outerShdw blurRad="50800" dist="38100" dir="2700000" algn="tl" rotWithShape="0">
                  <a:prstClr val="black">
                    <a:alpha val="40000"/>
                  </a:prstClr>
                </a:outerShdw>
              </a:effectLst>
            </p:spPr>
            <p:txBody>
              <a:bodyPr/>
              <a:lstStyle/>
              <a:p>
                <a:r>
                  <a:rPr lang="en-IN">
                    <a:noFill/>
                  </a:rPr>
                  <a:t> </a:t>
                </a:r>
              </a:p>
            </p:txBody>
          </p:sp>
        </mc:Fallback>
      </mc:AlternateContent>
      <mc:AlternateContent xmlns:mc="http://schemas.openxmlformats.org/markup-compatibility/2006" xmlns:a14="http://schemas.microsoft.com/office/drawing/2010/main">
        <mc:Choice Requires="a14">
          <p:sp>
            <p:nvSpPr>
              <p:cNvPr id="20" name="Object 27">
                <a:extLst>
                  <a:ext uri="{FF2B5EF4-FFF2-40B4-BE49-F238E27FC236}">
                    <a16:creationId xmlns:a16="http://schemas.microsoft.com/office/drawing/2014/main" id="{DBB9755B-E3D9-AEC4-EB45-6DF35A6BD9D2}"/>
                  </a:ext>
                </a:extLst>
              </p:cNvPr>
              <p:cNvSpPr txBox="1"/>
              <p:nvPr/>
            </p:nvSpPr>
            <p:spPr bwMode="auto">
              <a:xfrm>
                <a:off x="4709166" y="3581400"/>
                <a:ext cx="3445163" cy="363015"/>
              </a:xfrm>
              <a:prstGeom prst="rect">
                <a:avLst/>
              </a:prstGeom>
              <a:solidFill>
                <a:schemeClr val="accent2"/>
              </a:solidFill>
              <a:ln>
                <a:noFill/>
              </a:ln>
              <a:effectLst>
                <a:outerShdw blurRad="50800" dist="38100" dir="2700000" algn="tl" rotWithShape="0">
                  <a:prstClr val="black">
                    <a:alpha val="40000"/>
                  </a:prstClr>
                </a:outerShdw>
              </a:effectLst>
            </p:spPr>
            <p:txBody>
              <a:bodyPr>
                <a:noAutofit/>
              </a:bodyPr>
              <a:lstStyle>
                <a:defPPr>
                  <a:defRPr lang="en-US"/>
                </a:defPPr>
                <a:lvl1pPr>
                  <a:spcAft>
                    <a:spcPts val="600"/>
                  </a:spcAft>
                  <a:defRPr i="1">
                    <a:latin typeface="Cambria Math" panose="02040503050406030204" pitchFamily="18" charset="0"/>
                  </a:defRPr>
                </a:lvl1pPr>
              </a:lstStyle>
              <a:p>
                <a:pPr/>
                <a14:m>
                  <m:oMathPara xmlns:m="http://schemas.openxmlformats.org/officeDocument/2006/math">
                    <m:oMathParaPr>
                      <m:jc m:val="centerGroup"/>
                    </m:oMathParaPr>
                    <m:oMath xmlns:m="http://schemas.openxmlformats.org/officeDocument/2006/math">
                      <m:sSub>
                        <m:sSubPr>
                          <m:ctrlPr>
                            <a:rPr lang="en-US" i="1">
                              <a:latin typeface="Cambria Math" panose="02040503050406030204" pitchFamily="18" charset="0"/>
                            </a:rPr>
                          </m:ctrlPr>
                        </m:sSubPr>
                        <m:e>
                          <m:r>
                            <a:rPr lang="en-US">
                              <a:latin typeface="Cambria Math" panose="02040503050406030204" pitchFamily="18" charset="0"/>
                            </a:rPr>
                            <m:t>𝜃</m:t>
                          </m:r>
                        </m:e>
                        <m:sub>
                          <m:r>
                            <a:rPr lang="en-US">
                              <a:latin typeface="Cambria Math" panose="02040503050406030204" pitchFamily="18" charset="0"/>
                            </a:rPr>
                            <m:t>4</m:t>
                          </m:r>
                        </m:sub>
                      </m:sSub>
                      <m:r>
                        <a:rPr lang="en-US">
                          <a:latin typeface="Cambria Math" panose="02040503050406030204" pitchFamily="18" charset="0"/>
                        </a:rPr>
                        <m:t>−</m:t>
                      </m:r>
                      <m:sSub>
                        <m:sSubPr>
                          <m:ctrlPr>
                            <a:rPr lang="en-US" i="1">
                              <a:latin typeface="Cambria Math" panose="02040503050406030204" pitchFamily="18" charset="0"/>
                            </a:rPr>
                          </m:ctrlPr>
                        </m:sSubPr>
                        <m:e>
                          <m:r>
                            <a:rPr lang="en-US">
                              <a:latin typeface="Cambria Math" panose="02040503050406030204" pitchFamily="18" charset="0"/>
                            </a:rPr>
                            <m:t>𝜈</m:t>
                          </m:r>
                        </m:e>
                        <m:sub>
                          <m:r>
                            <a:rPr lang="en-US">
                              <a:latin typeface="Cambria Math" panose="02040503050406030204" pitchFamily="18" charset="0"/>
                            </a:rPr>
                            <m:t>4</m:t>
                          </m:r>
                        </m:sub>
                      </m:sSub>
                      <m:r>
                        <a:rPr lang="en-US">
                          <a:latin typeface="Cambria Math" panose="02040503050406030204" pitchFamily="18" charset="0"/>
                        </a:rPr>
                        <m:t>=</m:t>
                      </m:r>
                      <m:sSub>
                        <m:sSubPr>
                          <m:ctrlPr>
                            <a:rPr lang="en-US" i="1">
                              <a:latin typeface="Cambria Math" panose="02040503050406030204" pitchFamily="18" charset="0"/>
                            </a:rPr>
                          </m:ctrlPr>
                        </m:sSubPr>
                        <m:e>
                          <m:d>
                            <m:dPr>
                              <m:ctrlPr>
                                <a:rPr lang="en-US" i="1">
                                  <a:latin typeface="Cambria Math" panose="02040503050406030204" pitchFamily="18" charset="0"/>
                                </a:rPr>
                              </m:ctrlPr>
                            </m:dPr>
                            <m:e>
                              <m:sSub>
                                <m:sSubPr>
                                  <m:ctrlPr>
                                    <a:rPr lang="en-US" i="1">
                                      <a:latin typeface="Cambria Math" panose="02040503050406030204" pitchFamily="18" charset="0"/>
                                    </a:rPr>
                                  </m:ctrlPr>
                                </m:sSubPr>
                                <m:e>
                                  <m:r>
                                    <a:rPr lang="en-US">
                                      <a:latin typeface="Cambria Math" panose="02040503050406030204" pitchFamily="18" charset="0"/>
                                    </a:rPr>
                                    <m:t>𝐾</m:t>
                                  </m:r>
                                </m:e>
                                <m:sub>
                                  <m:r>
                                    <a:rPr lang="en-US">
                                      <a:latin typeface="Cambria Math" panose="02040503050406030204" pitchFamily="18" charset="0"/>
                                    </a:rPr>
                                    <m:t>+</m:t>
                                  </m:r>
                                </m:sub>
                              </m:sSub>
                            </m:e>
                          </m:d>
                        </m:e>
                        <m:sub>
                          <m:r>
                            <a:rPr lang="en-US">
                              <a:latin typeface="Cambria Math" panose="02040503050406030204" pitchFamily="18" charset="0"/>
                            </a:rPr>
                            <m:t>4</m:t>
                          </m:r>
                        </m:sub>
                      </m:sSub>
                      <m:r>
                        <a:rPr lang="en-US">
                          <a:latin typeface="Cambria Math" panose="02040503050406030204" pitchFamily="18" charset="0"/>
                        </a:rPr>
                        <m:t>             </m:t>
                      </m:r>
                      <m:r>
                        <m:rPr>
                          <m:sty m:val="p"/>
                        </m:rPr>
                        <a:rPr lang="en-US">
                          <a:latin typeface="Cambria Math" panose="02040503050406030204" pitchFamily="18" charset="0"/>
                        </a:rPr>
                        <m:t>along</m:t>
                      </m:r>
                      <m:r>
                        <a:rPr lang="en-US">
                          <a:latin typeface="Cambria Math" panose="02040503050406030204" pitchFamily="18" charset="0"/>
                        </a:rPr>
                        <m:t> </m:t>
                      </m:r>
                      <m:sSub>
                        <m:sSubPr>
                          <m:ctrlPr>
                            <a:rPr lang="en-US" i="1">
                              <a:latin typeface="Cambria Math" panose="02040503050406030204" pitchFamily="18" charset="0"/>
                            </a:rPr>
                          </m:ctrlPr>
                        </m:sSubPr>
                        <m:e>
                          <m:r>
                            <a:rPr lang="en-US">
                              <a:latin typeface="Cambria Math" panose="02040503050406030204" pitchFamily="18" charset="0"/>
                            </a:rPr>
                            <m:t>𝐶</m:t>
                          </m:r>
                        </m:e>
                        <m:sub>
                          <m:r>
                            <a:rPr lang="en-US">
                              <a:latin typeface="Cambria Math" panose="02040503050406030204" pitchFamily="18" charset="0"/>
                            </a:rPr>
                            <m:t>+</m:t>
                          </m:r>
                        </m:sub>
                      </m:sSub>
                    </m:oMath>
                  </m:oMathPara>
                </a14:m>
                <a:endParaRPr lang="en-US" dirty="0"/>
              </a:p>
            </p:txBody>
          </p:sp>
        </mc:Choice>
        <mc:Fallback xmlns="">
          <p:sp>
            <p:nvSpPr>
              <p:cNvPr id="20" name="Object 27">
                <a:extLst>
                  <a:ext uri="{FF2B5EF4-FFF2-40B4-BE49-F238E27FC236}">
                    <a16:creationId xmlns:a16="http://schemas.microsoft.com/office/drawing/2014/main" id="{DBB9755B-E3D9-AEC4-EB45-6DF35A6BD9D2}"/>
                  </a:ext>
                </a:extLst>
              </p:cNvPr>
              <p:cNvSpPr txBox="1">
                <a:spLocks noRot="1" noChangeAspect="1" noMove="1" noResize="1" noEditPoints="1" noAdjustHandles="1" noChangeArrowheads="1" noChangeShapeType="1" noTextEdit="1"/>
              </p:cNvSpPr>
              <p:nvPr/>
            </p:nvSpPr>
            <p:spPr bwMode="auto">
              <a:xfrm>
                <a:off x="4709166" y="3581400"/>
                <a:ext cx="3445163" cy="363015"/>
              </a:xfrm>
              <a:prstGeom prst="rect">
                <a:avLst/>
              </a:prstGeom>
              <a:blipFill>
                <a:blip r:embed="rId12"/>
                <a:stretch>
                  <a:fillRect/>
                </a:stretch>
              </a:blipFill>
              <a:ln>
                <a:noFill/>
              </a:ln>
              <a:effectLst>
                <a:outerShdw blurRad="50800" dist="38100" dir="2700000" algn="tl" rotWithShape="0">
                  <a:prstClr val="black">
                    <a:alpha val="40000"/>
                  </a:prstClr>
                </a:outerShdw>
              </a:effectLst>
            </p:spPr>
            <p:txBody>
              <a:bodyPr/>
              <a:lstStyle/>
              <a:p>
                <a:r>
                  <a:rPr lang="en-IN">
                    <a:noFill/>
                  </a:rPr>
                  <a:t> </a:t>
                </a:r>
              </a:p>
            </p:txBody>
          </p:sp>
        </mc:Fallback>
      </mc:AlternateContent>
    </p:spTree>
    <p:extLst>
      <p:ext uri="{BB962C8B-B14F-4D97-AF65-F5344CB8AC3E}">
        <p14:creationId xmlns:p14="http://schemas.microsoft.com/office/powerpoint/2010/main" val="244482166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lide Number Placeholder 7">
            <a:extLst>
              <a:ext uri="{FF2B5EF4-FFF2-40B4-BE49-F238E27FC236}">
                <a16:creationId xmlns:a16="http://schemas.microsoft.com/office/drawing/2014/main" id="{48F946C0-E708-4B82-A0E5-ED31193A14B1}"/>
              </a:ext>
            </a:extLst>
          </p:cNvPr>
          <p:cNvSpPr>
            <a:spLocks noGrp="1"/>
          </p:cNvSpPr>
          <p:nvPr>
            <p:ph type="sldNum" sz="quarter" idx="11"/>
          </p:nvPr>
        </p:nvSpPr>
        <p:spPr/>
        <p:txBody>
          <a:bodyPr/>
          <a:lstStyle/>
          <a:p>
            <a:fld id="{F0D23093-2AB0-F74C-B865-1A12A15B650E}" type="slidenum">
              <a:rPr lang="en-US" smtClean="0"/>
              <a:pPr/>
              <a:t>15</a:t>
            </a:fld>
            <a:endParaRPr lang="en-US" dirty="0"/>
          </a:p>
        </p:txBody>
      </p:sp>
      <mc:AlternateContent xmlns:mc="http://schemas.openxmlformats.org/markup-compatibility/2006" xmlns:a14="http://schemas.microsoft.com/office/drawing/2010/main">
        <mc:Choice Requires="a14">
          <p:sp>
            <p:nvSpPr>
              <p:cNvPr id="4" name="Content Placeholder 2">
                <a:extLst>
                  <a:ext uri="{FF2B5EF4-FFF2-40B4-BE49-F238E27FC236}">
                    <a16:creationId xmlns:a16="http://schemas.microsoft.com/office/drawing/2014/main" id="{B79A77E0-4842-DBE2-BABD-E8EDAC8507E0}"/>
                  </a:ext>
                </a:extLst>
              </p:cNvPr>
              <p:cNvSpPr txBox="1">
                <a:spLocks/>
              </p:cNvSpPr>
              <p:nvPr/>
            </p:nvSpPr>
            <p:spPr>
              <a:xfrm>
                <a:off x="448901" y="663072"/>
                <a:ext cx="8290239" cy="5531855"/>
              </a:xfrm>
              <a:prstGeom prst="rect">
                <a:avLst/>
              </a:prstGeom>
            </p:spPr>
            <p:txBody>
              <a:bodyPr vert="horz" lIns="91440" tIns="45720" rIns="91440" bIns="45720" rtlCol="0">
                <a:normAutofit lnSpcReduction="10000"/>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a:lnSpc>
                    <a:spcPct val="120000"/>
                  </a:lnSpc>
                  <a:spcBef>
                    <a:spcPts val="1200"/>
                  </a:spcBef>
                  <a:buClr>
                    <a:schemeClr val="accent1"/>
                  </a:buClr>
                  <a:buFont typeface="Wingdings" panose="05000000000000000000" pitchFamily="2" charset="2"/>
                  <a:buChar char="Ø"/>
                </a:pPr>
                <a:r>
                  <a:rPr lang="en-US" sz="2000" dirty="0"/>
                  <a:t>Let's consider an internal point (</a:t>
                </a:r>
                <a14:m>
                  <m:oMath xmlns:m="http://schemas.openxmlformats.org/officeDocument/2006/math">
                    <m:r>
                      <a:rPr lang="en-US" sz="2000" i="1" smtClean="0">
                        <a:latin typeface="Cambria Math" panose="02040503050406030204" pitchFamily="18" charset="0"/>
                      </a:rPr>
                      <m:t>4</m:t>
                    </m:r>
                  </m:oMath>
                </a14:m>
                <a:r>
                  <a:rPr lang="en-US" sz="2000" dirty="0"/>
                  <a:t>) which is close to the wall. The </a:t>
                </a:r>
                <a14:m>
                  <m:oMath xmlns:m="http://schemas.openxmlformats.org/officeDocument/2006/math">
                    <m:sSub>
                      <m:sSubPr>
                        <m:ctrlPr>
                          <a:rPr lang="en-US" sz="2000" i="1" smtClean="0">
                            <a:latin typeface="Cambria Math" panose="02040503050406030204" pitchFamily="18" charset="0"/>
                          </a:rPr>
                        </m:ctrlPr>
                      </m:sSubPr>
                      <m:e>
                        <m:r>
                          <a:rPr lang="en-US" sz="2000" i="1" smtClean="0">
                            <a:latin typeface="Cambria Math" panose="02040503050406030204" pitchFamily="18" charset="0"/>
                          </a:rPr>
                          <m:t>𝐶</m:t>
                        </m:r>
                      </m:e>
                      <m:sub>
                        <m:r>
                          <a:rPr lang="en-US" sz="2000" i="1" smtClean="0">
                            <a:latin typeface="Cambria Math" panose="02040503050406030204" pitchFamily="18" charset="0"/>
                          </a:rPr>
                          <m:t>+</m:t>
                        </m:r>
                      </m:sub>
                    </m:sSub>
                  </m:oMath>
                </a14:m>
                <a:r>
                  <a:rPr lang="en-US" sz="2000" dirty="0"/>
                  <a:t> characteristic through point 4 intersects the wall at point </a:t>
                </a:r>
                <a14:m>
                  <m:oMath xmlns:m="http://schemas.openxmlformats.org/officeDocument/2006/math">
                    <m:r>
                      <a:rPr lang="en-US" sz="2000" i="1" smtClean="0">
                        <a:latin typeface="Cambria Math" panose="02040503050406030204" pitchFamily="18" charset="0"/>
                      </a:rPr>
                      <m:t>5</m:t>
                    </m:r>
                  </m:oMath>
                </a14:m>
                <a:r>
                  <a:rPr lang="en-US" sz="2000" dirty="0"/>
                  <a:t>. </a:t>
                </a:r>
              </a:p>
              <a:p>
                <a:pPr lvl="1">
                  <a:lnSpc>
                    <a:spcPct val="120000"/>
                  </a:lnSpc>
                  <a:spcBef>
                    <a:spcPts val="1200"/>
                  </a:spcBef>
                  <a:buClr>
                    <a:schemeClr val="accent1"/>
                  </a:buClr>
                  <a:buFont typeface="Wingdings" panose="05000000000000000000" pitchFamily="2" charset="2"/>
                  <a:buChar char="Ø"/>
                </a:pPr>
                <a:r>
                  <a:rPr lang="en-US" sz="2000" dirty="0"/>
                  <a:t>Assume the slope of the wall at point </a:t>
                </a:r>
                <a14:m>
                  <m:oMath xmlns:m="http://schemas.openxmlformats.org/officeDocument/2006/math">
                    <m:r>
                      <a:rPr lang="en-US" sz="2000" i="1" smtClean="0">
                        <a:latin typeface="Cambria Math" panose="02040503050406030204" pitchFamily="18" charset="0"/>
                      </a:rPr>
                      <m:t>5</m:t>
                    </m:r>
                  </m:oMath>
                </a14:m>
                <a:r>
                  <a:rPr lang="en-US" sz="2000" dirty="0"/>
                  <a:t> is known, </a:t>
                </a:r>
                <a:r>
                  <a:rPr lang="en-US" sz="2000" dirty="0" err="1"/>
                  <a:t>i</a:t>
                </a:r>
                <a:r>
                  <a:rPr lang="en-US" sz="2000" dirty="0"/>
                  <a:t>. e., </a:t>
                </a:r>
                <a14:m>
                  <m:oMath xmlns:m="http://schemas.openxmlformats.org/officeDocument/2006/math">
                    <m:sSub>
                      <m:sSubPr>
                        <m:ctrlPr>
                          <a:rPr lang="en-US" sz="2000" i="1" smtClean="0">
                            <a:latin typeface="Cambria Math" panose="02040503050406030204" pitchFamily="18" charset="0"/>
                          </a:rPr>
                        </m:ctrlPr>
                      </m:sSubPr>
                      <m:e>
                        <m:r>
                          <a:rPr lang="en-US" sz="2000" i="1" smtClean="0">
                            <a:latin typeface="Cambria Math" panose="02040503050406030204" pitchFamily="18" charset="0"/>
                          </a:rPr>
                          <m:t>𝜃</m:t>
                        </m:r>
                      </m:e>
                      <m:sub>
                        <m:r>
                          <a:rPr lang="en-US" sz="2000" i="1" smtClean="0">
                            <a:latin typeface="Cambria Math" panose="02040503050406030204" pitchFamily="18" charset="0"/>
                          </a:rPr>
                          <m:t>5</m:t>
                        </m:r>
                      </m:sub>
                    </m:sSub>
                  </m:oMath>
                </a14:m>
                <a:r>
                  <a:rPr lang="en-US" sz="2000" dirty="0"/>
                  <a:t>. Then we can obtain the flow properties at this wall point using the properties at point </a:t>
                </a:r>
                <a14:m>
                  <m:oMath xmlns:m="http://schemas.openxmlformats.org/officeDocument/2006/math">
                    <m:r>
                      <a:rPr lang="en-US" sz="2000" i="1" smtClean="0">
                        <a:latin typeface="Cambria Math" panose="02040503050406030204" pitchFamily="18" charset="0"/>
                      </a:rPr>
                      <m:t>4</m:t>
                    </m:r>
                  </m:oMath>
                </a14:m>
                <a:r>
                  <a:rPr lang="en-US" sz="2000" dirty="0"/>
                  <a:t> as </a:t>
                </a:r>
                <a14:m>
                  <m:oMath xmlns:m="http://schemas.openxmlformats.org/officeDocument/2006/math">
                    <m:sSub>
                      <m:sSubPr>
                        <m:ctrlPr>
                          <a:rPr lang="en-US" sz="2000" i="1" smtClean="0">
                            <a:latin typeface="Cambria Math" panose="02040503050406030204" pitchFamily="18" charset="0"/>
                          </a:rPr>
                        </m:ctrlPr>
                      </m:sSubPr>
                      <m:e>
                        <m:r>
                          <a:rPr lang="en-US" sz="2000" i="1" smtClean="0">
                            <a:latin typeface="Cambria Math" panose="02040503050406030204" pitchFamily="18" charset="0"/>
                          </a:rPr>
                          <m:t>𝐾</m:t>
                        </m:r>
                      </m:e>
                      <m:sub>
                        <m:r>
                          <a:rPr lang="en-US" sz="2000" i="1" smtClean="0">
                            <a:latin typeface="Cambria Math" panose="02040503050406030204" pitchFamily="18" charset="0"/>
                          </a:rPr>
                          <m:t>+</m:t>
                        </m:r>
                      </m:sub>
                    </m:sSub>
                  </m:oMath>
                </a14:m>
                <a:r>
                  <a:rPr lang="en-US" sz="2000" dirty="0"/>
                  <a:t> is constant along the characteristic </a:t>
                </a:r>
                <a14:m>
                  <m:oMath xmlns:m="http://schemas.openxmlformats.org/officeDocument/2006/math">
                    <m:sSub>
                      <m:sSubPr>
                        <m:ctrlPr>
                          <a:rPr lang="en-US" sz="2000" i="1" smtClean="0">
                            <a:latin typeface="Cambria Math" panose="02040503050406030204" pitchFamily="18" charset="0"/>
                          </a:rPr>
                        </m:ctrlPr>
                      </m:sSubPr>
                      <m:e>
                        <m:r>
                          <a:rPr lang="en-US" sz="2000" i="1" smtClean="0">
                            <a:latin typeface="Cambria Math" panose="02040503050406030204" pitchFamily="18" charset="0"/>
                          </a:rPr>
                          <m:t>𝐶</m:t>
                        </m:r>
                      </m:e>
                      <m:sub>
                        <m:r>
                          <a:rPr lang="en-US" sz="2000" i="1" smtClean="0">
                            <a:latin typeface="Cambria Math" panose="02040503050406030204" pitchFamily="18" charset="0"/>
                          </a:rPr>
                          <m:t>+</m:t>
                        </m:r>
                      </m:sub>
                    </m:sSub>
                  </m:oMath>
                </a14:m>
                <a:r>
                  <a:rPr lang="en-US" sz="2000" dirty="0"/>
                  <a:t>:</a:t>
                </a:r>
              </a:p>
              <a:p>
                <a:pPr marL="230188" lvl="1" indent="0">
                  <a:lnSpc>
                    <a:spcPct val="120000"/>
                  </a:lnSpc>
                  <a:spcBef>
                    <a:spcPts val="1200"/>
                  </a:spcBef>
                  <a:buClr>
                    <a:schemeClr val="accent1"/>
                  </a:buClr>
                  <a:buNone/>
                </a:pPr>
                <a:endParaRPr lang="en-US" sz="2000" dirty="0"/>
              </a:p>
              <a:p>
                <a:pPr lvl="1">
                  <a:lnSpc>
                    <a:spcPct val="120000"/>
                  </a:lnSpc>
                  <a:spcBef>
                    <a:spcPts val="1200"/>
                  </a:spcBef>
                  <a:buClr>
                    <a:schemeClr val="accent1"/>
                  </a:buClr>
                  <a:buFont typeface="Wingdings" panose="05000000000000000000" pitchFamily="2" charset="2"/>
                  <a:buChar char="Ø"/>
                </a:pPr>
                <a:r>
                  <a:rPr lang="en-US" sz="2000" dirty="0"/>
                  <a:t>Since we already know </a:t>
                </a:r>
                <a14:m>
                  <m:oMath xmlns:m="http://schemas.openxmlformats.org/officeDocument/2006/math">
                    <m:sSub>
                      <m:sSubPr>
                        <m:ctrlPr>
                          <a:rPr lang="en-US" sz="2000" i="1" smtClean="0">
                            <a:latin typeface="Cambria Math" panose="02040503050406030204" pitchFamily="18" charset="0"/>
                          </a:rPr>
                        </m:ctrlPr>
                      </m:sSubPr>
                      <m:e>
                        <m:r>
                          <a:rPr lang="en-US" sz="2000" i="1" smtClean="0">
                            <a:latin typeface="Cambria Math" panose="02040503050406030204" pitchFamily="18" charset="0"/>
                          </a:rPr>
                          <m:t>𝜃</m:t>
                        </m:r>
                      </m:e>
                      <m:sub>
                        <m:r>
                          <a:rPr lang="en-US" sz="2000" i="1" smtClean="0">
                            <a:latin typeface="Cambria Math" panose="02040503050406030204" pitchFamily="18" charset="0"/>
                          </a:rPr>
                          <m:t>5</m:t>
                        </m:r>
                      </m:sub>
                    </m:sSub>
                  </m:oMath>
                </a14:m>
                <a:r>
                  <a:rPr lang="en-US" sz="2000" dirty="0">
                    <a:sym typeface="Monotype Sorts" pitchFamily="2" charset="2"/>
                  </a:rPr>
                  <a:t> and </a:t>
                </a:r>
                <a14:m>
                  <m:oMath xmlns:m="http://schemas.openxmlformats.org/officeDocument/2006/math">
                    <m:sSub>
                      <m:sSubPr>
                        <m:ctrlPr>
                          <a:rPr lang="en-US" sz="2000" i="1" smtClean="0">
                            <a:latin typeface="Cambria Math" panose="02040503050406030204" pitchFamily="18" charset="0"/>
                            <a:sym typeface="Monotype Sorts" pitchFamily="2" charset="2"/>
                          </a:rPr>
                        </m:ctrlPr>
                      </m:sSubPr>
                      <m:e>
                        <m:d>
                          <m:dPr>
                            <m:ctrlPr>
                              <a:rPr lang="en-US" sz="2000" i="1" smtClean="0">
                                <a:latin typeface="Cambria Math" panose="02040503050406030204" pitchFamily="18" charset="0"/>
                                <a:sym typeface="Monotype Sorts" pitchFamily="2" charset="2"/>
                              </a:rPr>
                            </m:ctrlPr>
                          </m:dPr>
                          <m:e>
                            <m:sSub>
                              <m:sSubPr>
                                <m:ctrlPr>
                                  <a:rPr lang="en-US" sz="2000" i="1" smtClean="0">
                                    <a:latin typeface="Cambria Math" panose="02040503050406030204" pitchFamily="18" charset="0"/>
                                    <a:sym typeface="Monotype Sorts" pitchFamily="2" charset="2"/>
                                  </a:rPr>
                                </m:ctrlPr>
                              </m:sSubPr>
                              <m:e>
                                <m:r>
                                  <a:rPr lang="en-US" sz="2000" i="1" smtClean="0">
                                    <a:latin typeface="Cambria Math" panose="02040503050406030204" pitchFamily="18" charset="0"/>
                                    <a:sym typeface="Monotype Sorts" pitchFamily="2" charset="2"/>
                                  </a:rPr>
                                  <m:t>𝐾</m:t>
                                </m:r>
                              </m:e>
                              <m:sub>
                                <m:r>
                                  <a:rPr lang="en-US" sz="2000" i="1" smtClean="0">
                                    <a:latin typeface="Cambria Math" panose="02040503050406030204" pitchFamily="18" charset="0"/>
                                    <a:sym typeface="Monotype Sorts" pitchFamily="2" charset="2"/>
                                  </a:rPr>
                                  <m:t>+</m:t>
                                </m:r>
                              </m:sub>
                            </m:sSub>
                          </m:e>
                        </m:d>
                      </m:e>
                      <m:sub>
                        <m:r>
                          <a:rPr lang="en-US" sz="2000" i="1" smtClean="0">
                            <a:latin typeface="Cambria Math" panose="02040503050406030204" pitchFamily="18" charset="0"/>
                            <a:sym typeface="Monotype Sorts" pitchFamily="2" charset="2"/>
                          </a:rPr>
                          <m:t>5</m:t>
                        </m:r>
                      </m:sub>
                    </m:sSub>
                  </m:oMath>
                </a14:m>
                <a:r>
                  <a:rPr lang="en-US" sz="2000" dirty="0">
                    <a:sym typeface="Monotype Sorts" pitchFamily="2" charset="2"/>
                  </a:rPr>
                  <a:t>, we can easily compute </a:t>
                </a:r>
                <a14:m>
                  <m:oMath xmlns:m="http://schemas.openxmlformats.org/officeDocument/2006/math">
                    <m:sSub>
                      <m:sSubPr>
                        <m:ctrlPr>
                          <a:rPr lang="en-US" sz="2000" i="1" smtClean="0">
                            <a:latin typeface="Cambria Math" panose="02040503050406030204" pitchFamily="18" charset="0"/>
                            <a:sym typeface="Monotype Sorts" pitchFamily="2" charset="2"/>
                          </a:rPr>
                        </m:ctrlPr>
                      </m:sSubPr>
                      <m:e>
                        <m:r>
                          <a:rPr lang="en-US" sz="2000" i="1" smtClean="0">
                            <a:latin typeface="Cambria Math" panose="02040503050406030204" pitchFamily="18" charset="0"/>
                            <a:sym typeface="Monotype Sorts" pitchFamily="2" charset="2"/>
                          </a:rPr>
                          <m:t>𝜈</m:t>
                        </m:r>
                      </m:e>
                      <m:sub>
                        <m:r>
                          <a:rPr lang="en-US" sz="2000" i="1" smtClean="0">
                            <a:latin typeface="Cambria Math" panose="02040503050406030204" pitchFamily="18" charset="0"/>
                            <a:sym typeface="Monotype Sorts" pitchFamily="2" charset="2"/>
                          </a:rPr>
                          <m:t>5</m:t>
                        </m:r>
                      </m:sub>
                    </m:sSub>
                  </m:oMath>
                </a14:m>
                <a:r>
                  <a:rPr lang="en-US" sz="2000" dirty="0">
                    <a:sym typeface="Monotype Sorts" pitchFamily="2" charset="2"/>
                  </a:rPr>
                  <a:t> and follow the procedure outlined in the previous slide to obtain the remaining flow variables. </a:t>
                </a:r>
              </a:p>
              <a:p>
                <a:pPr lvl="1">
                  <a:lnSpc>
                    <a:spcPct val="120000"/>
                  </a:lnSpc>
                  <a:spcBef>
                    <a:spcPts val="1200"/>
                  </a:spcBef>
                  <a:buClr>
                    <a:schemeClr val="accent1"/>
                  </a:buClr>
                  <a:buFont typeface="Wingdings" panose="05000000000000000000" pitchFamily="2" charset="2"/>
                  <a:buChar char="Ø"/>
                </a:pPr>
                <a:r>
                  <a:rPr lang="en-US" sz="2000" dirty="0">
                    <a:sym typeface="Monotype Sorts" pitchFamily="2" charset="2"/>
                  </a:rPr>
                  <a:t>Note that for both internal and wall points, our analysis started using the known properties at specific grid points. </a:t>
                </a:r>
              </a:p>
              <a:p>
                <a:pPr lvl="1">
                  <a:lnSpc>
                    <a:spcPct val="120000"/>
                  </a:lnSpc>
                  <a:spcBef>
                    <a:spcPts val="1200"/>
                  </a:spcBef>
                  <a:buClr>
                    <a:schemeClr val="accent1"/>
                  </a:buClr>
                  <a:buFont typeface="Wingdings" panose="05000000000000000000" pitchFamily="2" charset="2"/>
                  <a:buChar char="Ø"/>
                </a:pPr>
                <a:r>
                  <a:rPr lang="en-US" sz="2000" dirty="0">
                    <a:sym typeface="Monotype Sorts" pitchFamily="2" charset="2"/>
                  </a:rPr>
                  <a:t>Therefore, we begin our analysis from the </a:t>
                </a:r>
                <a:r>
                  <a:rPr lang="en-US" sz="2000" i="1" dirty="0">
                    <a:sym typeface="Monotype Sorts" pitchFamily="2" charset="2"/>
                  </a:rPr>
                  <a:t>initial data </a:t>
                </a:r>
                <a:r>
                  <a:rPr lang="en-US" sz="2000" dirty="0">
                    <a:sym typeface="Monotype Sorts" pitchFamily="2" charset="2"/>
                  </a:rPr>
                  <a:t>line and compute the flow properties by marching downstream along the grid defined by the intersection of characteristic lines. </a:t>
                </a:r>
              </a:p>
            </p:txBody>
          </p:sp>
        </mc:Choice>
        <mc:Fallback xmlns="">
          <p:sp>
            <p:nvSpPr>
              <p:cNvPr id="4" name="Content Placeholder 2">
                <a:extLst>
                  <a:ext uri="{FF2B5EF4-FFF2-40B4-BE49-F238E27FC236}">
                    <a16:creationId xmlns:a16="http://schemas.microsoft.com/office/drawing/2014/main" id="{B79A77E0-4842-DBE2-BABD-E8EDAC8507E0}"/>
                  </a:ext>
                </a:extLst>
              </p:cNvPr>
              <p:cNvSpPr txBox="1">
                <a:spLocks noRot="1" noChangeAspect="1" noMove="1" noResize="1" noEditPoints="1" noAdjustHandles="1" noChangeArrowheads="1" noChangeShapeType="1" noTextEdit="1"/>
              </p:cNvSpPr>
              <p:nvPr/>
            </p:nvSpPr>
            <p:spPr>
              <a:xfrm>
                <a:off x="448901" y="663072"/>
                <a:ext cx="8290239" cy="5531855"/>
              </a:xfrm>
              <a:prstGeom prst="rect">
                <a:avLst/>
              </a:prstGeom>
              <a:blipFill>
                <a:blip r:embed="rId3"/>
                <a:stretch>
                  <a:fillRect t="-441" b="-1985"/>
                </a:stretch>
              </a:blipFill>
            </p:spPr>
            <p:txBody>
              <a:bodyPr/>
              <a:lstStyle/>
              <a:p>
                <a:r>
                  <a:rPr lang="en-IN">
                    <a:noFill/>
                  </a:rPr>
                  <a:t> </a:t>
                </a:r>
              </a:p>
            </p:txBody>
          </p:sp>
        </mc:Fallback>
      </mc:AlternateContent>
      <p:sp>
        <p:nvSpPr>
          <p:cNvPr id="2" name="Slide Number Placeholder 1">
            <a:extLst>
              <a:ext uri="{FF2B5EF4-FFF2-40B4-BE49-F238E27FC236}">
                <a16:creationId xmlns:a16="http://schemas.microsoft.com/office/drawing/2014/main" id="{B359C4B1-D081-64C0-872F-929F0E525D05}"/>
              </a:ext>
            </a:extLst>
          </p:cNvPr>
          <p:cNvSpPr txBox="1">
            <a:spLocks/>
          </p:cNvSpPr>
          <p:nvPr/>
        </p:nvSpPr>
        <p:spPr>
          <a:xfrm>
            <a:off x="546100" y="6542840"/>
            <a:ext cx="2743200" cy="247724"/>
          </a:xfrm>
          <a:prstGeom prst="rect">
            <a:avLst/>
          </a:prstGeom>
        </p:spPr>
        <p:txBody>
          <a:bodyPr vert="horz" lIns="91440" tIns="45720" rIns="91440" bIns="45720" rtlCol="0" anchor="ctr"/>
          <a:lstStyle>
            <a:defPPr>
              <a:defRPr lang="en-US"/>
            </a:defPPr>
            <a:lvl1pPr marL="0" algn="l" defTabSz="914400" rtl="0" eaLnBrk="1" latinLnBrk="0" hangingPunct="1">
              <a:defRPr sz="1200" b="0" i="0" kern="1200">
                <a:solidFill>
                  <a:schemeClr val="bg2">
                    <a:lumMod val="65000"/>
                  </a:schemeClr>
                </a:solidFill>
                <a:latin typeface="Calibri" panose="020F0502020204030204" pitchFamily="34" charset="0"/>
                <a:ea typeface="+mn-ea"/>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F0D23093-2AB0-F74C-B865-1A12A15B650E}" type="slidenum">
              <a:rPr lang="en-US" smtClean="0"/>
              <a:pPr/>
              <a:t>15</a:t>
            </a:fld>
            <a:endParaRPr lang="en-US"/>
          </a:p>
        </p:txBody>
      </p:sp>
      <p:grpSp>
        <p:nvGrpSpPr>
          <p:cNvPr id="3" name="Group 2">
            <a:extLst>
              <a:ext uri="{FF2B5EF4-FFF2-40B4-BE49-F238E27FC236}">
                <a16:creationId xmlns:a16="http://schemas.microsoft.com/office/drawing/2014/main" id="{F4120437-88E7-7489-4222-B49761459171}"/>
              </a:ext>
            </a:extLst>
          </p:cNvPr>
          <p:cNvGrpSpPr/>
          <p:nvPr/>
        </p:nvGrpSpPr>
        <p:grpSpPr>
          <a:xfrm>
            <a:off x="8519229" y="1185113"/>
            <a:ext cx="3520371" cy="3558544"/>
            <a:chOff x="8025335" y="1171109"/>
            <a:chExt cx="3520371" cy="3558544"/>
          </a:xfrm>
        </p:grpSpPr>
        <p:pic>
          <p:nvPicPr>
            <p:cNvPr id="5" name="Picture 4" descr="A picture containing laser, building, kite, colorful&#10;&#10;Description automatically generated">
              <a:extLst>
                <a:ext uri="{FF2B5EF4-FFF2-40B4-BE49-F238E27FC236}">
                  <a16:creationId xmlns:a16="http://schemas.microsoft.com/office/drawing/2014/main" id="{259CA3AF-9700-7F11-A5AD-E7D223BF5A1E}"/>
                </a:ext>
              </a:extLst>
            </p:cNvPr>
            <p:cNvPicPr>
              <a:picLocks noChangeAspect="1"/>
            </p:cNvPicPr>
            <p:nvPr/>
          </p:nvPicPr>
          <p:blipFill rotWithShape="1">
            <a:blip r:embed="rId4">
              <a:extLst>
                <a:ext uri="{28A0092B-C50C-407E-A947-70E740481C1C}">
                  <a14:useLocalDpi xmlns:a14="http://schemas.microsoft.com/office/drawing/2010/main" val="0"/>
                </a:ext>
              </a:extLst>
            </a:blip>
            <a:srcRect l="19374" t="11778" r="55894" b="47011"/>
            <a:stretch/>
          </p:blipFill>
          <p:spPr>
            <a:xfrm>
              <a:off x="8469745" y="1171109"/>
              <a:ext cx="2951547" cy="3115032"/>
            </a:xfrm>
            <a:prstGeom prst="rect">
              <a:avLst/>
            </a:prstGeom>
          </p:spPr>
        </p:pic>
        <p:sp>
          <p:nvSpPr>
            <p:cNvPr id="6" name="Rectangle 5">
              <a:extLst>
                <a:ext uri="{FF2B5EF4-FFF2-40B4-BE49-F238E27FC236}">
                  <a16:creationId xmlns:a16="http://schemas.microsoft.com/office/drawing/2014/main" id="{2A6BB036-8C20-681B-6601-D9199332495B}"/>
                </a:ext>
              </a:extLst>
            </p:cNvPr>
            <p:cNvSpPr/>
            <p:nvPr/>
          </p:nvSpPr>
          <p:spPr>
            <a:xfrm flipV="1">
              <a:off x="10531367" y="1532880"/>
              <a:ext cx="1014339" cy="3196773"/>
            </a:xfrm>
            <a:prstGeom prst="rect">
              <a:avLst/>
            </a:prstGeom>
            <a:solidFill>
              <a:schemeClr val="bg1">
                <a:alpha val="86000"/>
              </a:schemeClr>
            </a:soli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D2D873CA-DB29-E296-1948-C38749F939AB}"/>
                </a:ext>
              </a:extLst>
            </p:cNvPr>
            <p:cNvSpPr/>
            <p:nvPr/>
          </p:nvSpPr>
          <p:spPr>
            <a:xfrm flipV="1">
              <a:off x="9827491" y="3111060"/>
              <a:ext cx="935102" cy="1351769"/>
            </a:xfrm>
            <a:prstGeom prst="rect">
              <a:avLst/>
            </a:prstGeom>
            <a:solidFill>
              <a:schemeClr val="bg1">
                <a:alpha val="86000"/>
              </a:schemeClr>
            </a:soli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CE5DF3BA-05D2-B98E-9291-275CF29B99A0}"/>
                </a:ext>
              </a:extLst>
            </p:cNvPr>
            <p:cNvSpPr/>
            <p:nvPr/>
          </p:nvSpPr>
          <p:spPr>
            <a:xfrm flipV="1">
              <a:off x="8469745" y="3638839"/>
              <a:ext cx="1434453" cy="942454"/>
            </a:xfrm>
            <a:prstGeom prst="rect">
              <a:avLst/>
            </a:prstGeom>
            <a:solidFill>
              <a:schemeClr val="bg1">
                <a:alpha val="86000"/>
              </a:schemeClr>
            </a:soli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AEF4D923-D40B-6268-F273-7B55CBCEA0C0}"/>
                </a:ext>
              </a:extLst>
            </p:cNvPr>
            <p:cNvSpPr/>
            <p:nvPr/>
          </p:nvSpPr>
          <p:spPr>
            <a:xfrm flipV="1">
              <a:off x="8025335" y="1532880"/>
              <a:ext cx="1434453" cy="2198911"/>
            </a:xfrm>
            <a:prstGeom prst="rect">
              <a:avLst/>
            </a:prstGeom>
            <a:solidFill>
              <a:schemeClr val="bg1">
                <a:alpha val="86000"/>
              </a:schemeClr>
            </a:soli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 name="Slide Number Placeholder 1">
            <a:extLst>
              <a:ext uri="{FF2B5EF4-FFF2-40B4-BE49-F238E27FC236}">
                <a16:creationId xmlns:a16="http://schemas.microsoft.com/office/drawing/2014/main" id="{3BB2BEEB-CD36-5853-39AD-293DBE693168}"/>
              </a:ext>
            </a:extLst>
          </p:cNvPr>
          <p:cNvSpPr txBox="1">
            <a:spLocks/>
          </p:cNvSpPr>
          <p:nvPr/>
        </p:nvSpPr>
        <p:spPr>
          <a:xfrm>
            <a:off x="546100" y="6542840"/>
            <a:ext cx="2743200" cy="247724"/>
          </a:xfrm>
          <a:prstGeom prst="rect">
            <a:avLst/>
          </a:prstGeom>
        </p:spPr>
        <p:txBody>
          <a:bodyPr vert="horz" lIns="91440" tIns="45720" rIns="91440" bIns="45720" rtlCol="0" anchor="ctr"/>
          <a:lstStyle>
            <a:defPPr>
              <a:defRPr lang="en-US"/>
            </a:defPPr>
            <a:lvl1pPr marL="0" algn="l" defTabSz="914400" rtl="0" eaLnBrk="1" latinLnBrk="0" hangingPunct="1">
              <a:defRPr sz="1200" b="0" i="0" kern="1200">
                <a:solidFill>
                  <a:schemeClr val="bg2">
                    <a:lumMod val="65000"/>
                  </a:schemeClr>
                </a:solidFill>
                <a:latin typeface="Calibri" panose="020F0502020204030204" pitchFamily="34" charset="0"/>
                <a:ea typeface="+mn-ea"/>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F0D23093-2AB0-F74C-B865-1A12A15B650E}" type="slidenum">
              <a:rPr lang="en-US" smtClean="0"/>
              <a:pPr/>
              <a:t>15</a:t>
            </a:fld>
            <a:endParaRPr lang="en-US"/>
          </a:p>
        </p:txBody>
      </p:sp>
      <p:sp>
        <p:nvSpPr>
          <p:cNvPr id="12" name="Title 2">
            <a:extLst>
              <a:ext uri="{FF2B5EF4-FFF2-40B4-BE49-F238E27FC236}">
                <a16:creationId xmlns:a16="http://schemas.microsoft.com/office/drawing/2014/main" id="{A81854B1-B979-08A5-B84B-755C902DF95D}"/>
              </a:ext>
            </a:extLst>
          </p:cNvPr>
          <p:cNvSpPr>
            <a:spLocks noGrp="1"/>
          </p:cNvSpPr>
          <p:nvPr>
            <p:ph type="title"/>
          </p:nvPr>
        </p:nvSpPr>
        <p:spPr>
          <a:xfrm>
            <a:off x="609601" y="148581"/>
            <a:ext cx="10972799" cy="845837"/>
          </a:xfrm>
        </p:spPr>
        <p:txBody>
          <a:bodyPr/>
          <a:lstStyle/>
          <a:p>
            <a:r>
              <a:rPr lang="en-US" dirty="0"/>
              <a:t>Wall Points</a:t>
            </a:r>
          </a:p>
        </p:txBody>
      </p:sp>
      <mc:AlternateContent xmlns:mc="http://schemas.openxmlformats.org/markup-compatibility/2006" xmlns:a14="http://schemas.microsoft.com/office/drawing/2010/main">
        <mc:Choice Requires="a14">
          <p:sp>
            <p:nvSpPr>
              <p:cNvPr id="14" name="Object 27">
                <a:extLst>
                  <a:ext uri="{FF2B5EF4-FFF2-40B4-BE49-F238E27FC236}">
                    <a16:creationId xmlns:a16="http://schemas.microsoft.com/office/drawing/2014/main" id="{6DD6BB54-85EA-A517-B6B4-B9D800CB29BD}"/>
                  </a:ext>
                </a:extLst>
              </p:cNvPr>
              <p:cNvSpPr txBox="1"/>
              <p:nvPr/>
            </p:nvSpPr>
            <p:spPr bwMode="auto">
              <a:xfrm>
                <a:off x="2058750" y="2667000"/>
                <a:ext cx="5053249" cy="363015"/>
              </a:xfrm>
              <a:prstGeom prst="rect">
                <a:avLst/>
              </a:prstGeom>
              <a:solidFill>
                <a:schemeClr val="accent2"/>
              </a:solidFill>
              <a:ln>
                <a:noFill/>
              </a:ln>
              <a:effectLst>
                <a:outerShdw blurRad="50800" dist="38100" dir="2700000" algn="tl" rotWithShape="0">
                  <a:prstClr val="black">
                    <a:alpha val="40000"/>
                  </a:prstClr>
                </a:outerShdw>
              </a:effectLst>
            </p:spPr>
            <p:txBody>
              <a:bodyPr>
                <a:noAutofit/>
              </a:bodyPr>
              <a:lstStyle>
                <a:defPPr>
                  <a:defRPr lang="en-US"/>
                </a:defPPr>
                <a:lvl1pPr>
                  <a:spcAft>
                    <a:spcPts val="600"/>
                  </a:spcAft>
                  <a:defRPr i="1">
                    <a:latin typeface="Cambria Math" panose="02040503050406030204" pitchFamily="18" charset="0"/>
                  </a:defRPr>
                </a:lvl1pPr>
              </a:lstStyle>
              <a:p>
                <a:pPr/>
                <a14:m>
                  <m:oMathPara xmlns:m="http://schemas.openxmlformats.org/officeDocument/2006/math">
                    <m:oMathParaPr>
                      <m:jc m:val="centerGroup"/>
                    </m:oMathParaPr>
                    <m:oMath xmlns:m="http://schemas.openxmlformats.org/officeDocument/2006/math">
                      <m:sSub>
                        <m:sSubPr>
                          <m:ctrlPr>
                            <a:rPr lang="en-US" i="1">
                              <a:latin typeface="Cambria Math" panose="02040503050406030204" pitchFamily="18" charset="0"/>
                            </a:rPr>
                          </m:ctrlPr>
                        </m:sSubPr>
                        <m:e>
                          <m:r>
                            <a:rPr lang="en-US">
                              <a:latin typeface="Cambria Math" panose="02040503050406030204" pitchFamily="18" charset="0"/>
                            </a:rPr>
                            <m:t>𝜃</m:t>
                          </m:r>
                        </m:e>
                        <m:sub>
                          <m:r>
                            <a:rPr lang="en-US">
                              <a:latin typeface="Cambria Math" panose="02040503050406030204" pitchFamily="18" charset="0"/>
                            </a:rPr>
                            <m:t>5</m:t>
                          </m:r>
                        </m:sub>
                      </m:sSub>
                      <m:r>
                        <a:rPr lang="en-US">
                          <a:latin typeface="Cambria Math" panose="02040503050406030204" pitchFamily="18" charset="0"/>
                        </a:rPr>
                        <m:t>+</m:t>
                      </m:r>
                      <m:sSub>
                        <m:sSubPr>
                          <m:ctrlPr>
                            <a:rPr lang="en-US" i="1">
                              <a:latin typeface="Cambria Math" panose="02040503050406030204" pitchFamily="18" charset="0"/>
                            </a:rPr>
                          </m:ctrlPr>
                        </m:sSubPr>
                        <m:e>
                          <m:r>
                            <a:rPr lang="en-US">
                              <a:latin typeface="Cambria Math" panose="02040503050406030204" pitchFamily="18" charset="0"/>
                            </a:rPr>
                            <m:t>𝜈</m:t>
                          </m:r>
                        </m:e>
                        <m:sub>
                          <m:r>
                            <a:rPr lang="en-US">
                              <a:latin typeface="Cambria Math" panose="02040503050406030204" pitchFamily="18" charset="0"/>
                            </a:rPr>
                            <m:t>5</m:t>
                          </m:r>
                        </m:sub>
                      </m:sSub>
                      <m:r>
                        <a:rPr lang="en-US">
                          <a:latin typeface="Cambria Math" panose="02040503050406030204" pitchFamily="18" charset="0"/>
                        </a:rPr>
                        <m:t>=</m:t>
                      </m:r>
                      <m:r>
                        <m:rPr>
                          <m:sty m:val="p"/>
                        </m:rPr>
                        <a:rPr lang="en-US">
                          <a:latin typeface="Cambria Math" panose="02040503050406030204" pitchFamily="18" charset="0"/>
                        </a:rPr>
                        <m:t>const</m:t>
                      </m:r>
                      <m:r>
                        <a:rPr lang="en-US">
                          <a:latin typeface="Cambria Math" panose="02040503050406030204" pitchFamily="18" charset="0"/>
                        </a:rPr>
                        <m:t>=</m:t>
                      </m:r>
                      <m:sSub>
                        <m:sSubPr>
                          <m:ctrlPr>
                            <a:rPr lang="en-US" i="1">
                              <a:latin typeface="Cambria Math" panose="02040503050406030204" pitchFamily="18" charset="0"/>
                            </a:rPr>
                          </m:ctrlPr>
                        </m:sSubPr>
                        <m:e>
                          <m:d>
                            <m:dPr>
                              <m:ctrlPr>
                                <a:rPr lang="en-US" i="1">
                                  <a:latin typeface="Cambria Math" panose="02040503050406030204" pitchFamily="18" charset="0"/>
                                </a:rPr>
                              </m:ctrlPr>
                            </m:dPr>
                            <m:e>
                              <m:sSub>
                                <m:sSubPr>
                                  <m:ctrlPr>
                                    <a:rPr lang="en-US" i="1">
                                      <a:latin typeface="Cambria Math" panose="02040503050406030204" pitchFamily="18" charset="0"/>
                                    </a:rPr>
                                  </m:ctrlPr>
                                </m:sSubPr>
                                <m:e>
                                  <m:r>
                                    <a:rPr lang="en-US">
                                      <a:latin typeface="Cambria Math" panose="02040503050406030204" pitchFamily="18" charset="0"/>
                                    </a:rPr>
                                    <m:t>𝐾</m:t>
                                  </m:r>
                                </m:e>
                                <m:sub>
                                  <m:r>
                                    <a:rPr lang="en-US">
                                      <a:latin typeface="Cambria Math" panose="02040503050406030204" pitchFamily="18" charset="0"/>
                                    </a:rPr>
                                    <m:t>+</m:t>
                                  </m:r>
                                </m:sub>
                              </m:sSub>
                            </m:e>
                          </m:d>
                        </m:e>
                        <m:sub>
                          <m:r>
                            <a:rPr lang="en-US">
                              <a:latin typeface="Cambria Math" panose="02040503050406030204" pitchFamily="18" charset="0"/>
                            </a:rPr>
                            <m:t>4</m:t>
                          </m:r>
                        </m:sub>
                      </m:sSub>
                      <m:r>
                        <a:rPr lang="en-US">
                          <a:latin typeface="Cambria Math" panose="02040503050406030204" pitchFamily="18" charset="0"/>
                        </a:rPr>
                        <m:t>=</m:t>
                      </m:r>
                      <m:sSub>
                        <m:sSubPr>
                          <m:ctrlPr>
                            <a:rPr lang="en-US" i="1">
                              <a:latin typeface="Cambria Math" panose="02040503050406030204" pitchFamily="18" charset="0"/>
                            </a:rPr>
                          </m:ctrlPr>
                        </m:sSubPr>
                        <m:e>
                          <m:d>
                            <m:dPr>
                              <m:ctrlPr>
                                <a:rPr lang="en-US" i="1">
                                  <a:latin typeface="Cambria Math" panose="02040503050406030204" pitchFamily="18" charset="0"/>
                                </a:rPr>
                              </m:ctrlPr>
                            </m:dPr>
                            <m:e>
                              <m:sSub>
                                <m:sSubPr>
                                  <m:ctrlPr>
                                    <a:rPr lang="en-US" i="1">
                                      <a:latin typeface="Cambria Math" panose="02040503050406030204" pitchFamily="18" charset="0"/>
                                    </a:rPr>
                                  </m:ctrlPr>
                                </m:sSubPr>
                                <m:e>
                                  <m:r>
                                    <a:rPr lang="en-US">
                                      <a:latin typeface="Cambria Math" panose="02040503050406030204" pitchFamily="18" charset="0"/>
                                    </a:rPr>
                                    <m:t>𝐾</m:t>
                                  </m:r>
                                </m:e>
                                <m:sub>
                                  <m:r>
                                    <a:rPr lang="en-US">
                                      <a:latin typeface="Cambria Math" panose="02040503050406030204" pitchFamily="18" charset="0"/>
                                    </a:rPr>
                                    <m:t>+</m:t>
                                  </m:r>
                                </m:sub>
                              </m:sSub>
                            </m:e>
                          </m:d>
                        </m:e>
                        <m:sub>
                          <m:r>
                            <a:rPr lang="en-US">
                              <a:latin typeface="Cambria Math" panose="02040503050406030204" pitchFamily="18" charset="0"/>
                            </a:rPr>
                            <m:t>5</m:t>
                          </m:r>
                        </m:sub>
                      </m:sSub>
                      <m:r>
                        <a:rPr lang="en-US">
                          <a:latin typeface="Cambria Math" panose="02040503050406030204" pitchFamily="18" charset="0"/>
                        </a:rPr>
                        <m:t>         </m:t>
                      </m:r>
                      <m:r>
                        <m:rPr>
                          <m:sty m:val="p"/>
                        </m:rPr>
                        <a:rPr lang="en-US">
                          <a:latin typeface="Cambria Math" panose="02040503050406030204" pitchFamily="18" charset="0"/>
                        </a:rPr>
                        <m:t>along</m:t>
                      </m:r>
                      <m:r>
                        <a:rPr lang="en-US">
                          <a:latin typeface="Cambria Math" panose="02040503050406030204" pitchFamily="18" charset="0"/>
                        </a:rPr>
                        <m:t> </m:t>
                      </m:r>
                      <m:sSub>
                        <m:sSubPr>
                          <m:ctrlPr>
                            <a:rPr lang="en-US" i="1">
                              <a:latin typeface="Cambria Math" panose="02040503050406030204" pitchFamily="18" charset="0"/>
                            </a:rPr>
                          </m:ctrlPr>
                        </m:sSubPr>
                        <m:e>
                          <m:r>
                            <a:rPr lang="en-US">
                              <a:latin typeface="Cambria Math" panose="02040503050406030204" pitchFamily="18" charset="0"/>
                            </a:rPr>
                            <m:t>𝐶</m:t>
                          </m:r>
                        </m:e>
                        <m:sub>
                          <m:r>
                            <a:rPr lang="en-US">
                              <a:latin typeface="Cambria Math" panose="02040503050406030204" pitchFamily="18" charset="0"/>
                            </a:rPr>
                            <m:t>+</m:t>
                          </m:r>
                        </m:sub>
                      </m:sSub>
                    </m:oMath>
                  </m:oMathPara>
                </a14:m>
                <a:endParaRPr lang="en-US" dirty="0"/>
              </a:p>
            </p:txBody>
          </p:sp>
        </mc:Choice>
        <mc:Fallback xmlns="">
          <p:sp>
            <p:nvSpPr>
              <p:cNvPr id="14" name="Object 27">
                <a:extLst>
                  <a:ext uri="{FF2B5EF4-FFF2-40B4-BE49-F238E27FC236}">
                    <a16:creationId xmlns:a16="http://schemas.microsoft.com/office/drawing/2014/main" id="{6DD6BB54-85EA-A517-B6B4-B9D800CB29BD}"/>
                  </a:ext>
                </a:extLst>
              </p:cNvPr>
              <p:cNvSpPr txBox="1">
                <a:spLocks noRot="1" noChangeAspect="1" noMove="1" noResize="1" noEditPoints="1" noAdjustHandles="1" noChangeArrowheads="1" noChangeShapeType="1" noTextEdit="1"/>
              </p:cNvSpPr>
              <p:nvPr/>
            </p:nvSpPr>
            <p:spPr bwMode="auto">
              <a:xfrm>
                <a:off x="2058750" y="2667000"/>
                <a:ext cx="5053249" cy="363015"/>
              </a:xfrm>
              <a:prstGeom prst="rect">
                <a:avLst/>
              </a:prstGeom>
              <a:blipFill>
                <a:blip r:embed="rId5"/>
                <a:stretch>
                  <a:fillRect/>
                </a:stretch>
              </a:blipFill>
              <a:ln>
                <a:noFill/>
              </a:ln>
              <a:effectLst>
                <a:outerShdw blurRad="50800" dist="38100" dir="2700000" algn="tl" rotWithShape="0">
                  <a:prstClr val="black">
                    <a:alpha val="40000"/>
                  </a:prstClr>
                </a:outerShdw>
              </a:effectLst>
            </p:spPr>
            <p:txBody>
              <a:bodyPr/>
              <a:lstStyle/>
              <a:p>
                <a:r>
                  <a:rPr lang="en-IN">
                    <a:noFill/>
                  </a:rPr>
                  <a:t> </a:t>
                </a:r>
              </a:p>
            </p:txBody>
          </p:sp>
        </mc:Fallback>
      </mc:AlternateContent>
      <mc:AlternateContent xmlns:mc="http://schemas.openxmlformats.org/markup-compatibility/2006" xmlns:a14="http://schemas.microsoft.com/office/drawing/2010/main">
        <mc:Choice Requires="a14">
          <p:sp>
            <p:nvSpPr>
              <p:cNvPr id="15" name="TextBox 14">
                <a:extLst>
                  <a:ext uri="{FF2B5EF4-FFF2-40B4-BE49-F238E27FC236}">
                    <a16:creationId xmlns:a16="http://schemas.microsoft.com/office/drawing/2014/main" id="{7FD7ECAC-17CB-E918-5CE5-F138B52742EB}"/>
                  </a:ext>
                </a:extLst>
              </p:cNvPr>
              <p:cNvSpPr txBox="1"/>
              <p:nvPr/>
            </p:nvSpPr>
            <p:spPr>
              <a:xfrm>
                <a:off x="9734380" y="2498033"/>
                <a:ext cx="443801" cy="440574"/>
              </a:xfrm>
              <a:prstGeom prst="rect">
                <a:avLst/>
              </a:prstGeom>
            </p:spPr>
            <p:txBody>
              <a:bodyPr vert="horz" wrap="none" lIns="91440" tIns="45720" rIns="91440" bIns="45720" rtlCol="0">
                <a:noAutofit/>
              </a:bodyPr>
              <a:lstStyle/>
              <a:p>
                <a:pPr marL="0" indent="0" algn="l">
                  <a:lnSpc>
                    <a:spcPts val="1800"/>
                  </a:lnSpc>
                  <a:spcAft>
                    <a:spcPts val="600"/>
                  </a:spcAft>
                  <a:buNone/>
                </a:pPr>
                <a14:m>
                  <m:oMathPara xmlns:m="http://schemas.openxmlformats.org/officeDocument/2006/math">
                    <m:oMathParaPr>
                      <m:jc m:val="centerGroup"/>
                    </m:oMathParaPr>
                    <m:oMath xmlns:m="http://schemas.openxmlformats.org/officeDocument/2006/math">
                      <m:sSub>
                        <m:sSubPr>
                          <m:ctrlPr>
                            <a:rPr lang="en-US" i="1" smtClean="0">
                              <a:solidFill>
                                <a:prstClr val="black">
                                  <a:lumMod val="75000"/>
                                  <a:lumOff val="25000"/>
                                </a:prstClr>
                              </a:solidFill>
                              <a:latin typeface="Cambria Math" panose="02040503050406030204" pitchFamily="18" charset="0"/>
                              <a:cs typeface="Segoe UI" panose="020B0502040204020203" pitchFamily="34" charset="0"/>
                            </a:rPr>
                          </m:ctrlPr>
                        </m:sSubPr>
                        <m:e>
                          <m:r>
                            <a:rPr lang="en-US" b="0" i="1" smtClean="0">
                              <a:solidFill>
                                <a:prstClr val="black">
                                  <a:lumMod val="75000"/>
                                  <a:lumOff val="25000"/>
                                </a:prstClr>
                              </a:solidFill>
                              <a:latin typeface="Cambria Math" panose="02040503050406030204" pitchFamily="18" charset="0"/>
                              <a:cs typeface="Segoe UI" panose="020B0502040204020203" pitchFamily="34" charset="0"/>
                            </a:rPr>
                            <m:t>𝐶</m:t>
                          </m:r>
                        </m:e>
                        <m:sub>
                          <m:r>
                            <a:rPr lang="en-US" b="0" i="1" smtClean="0">
                              <a:solidFill>
                                <a:prstClr val="black">
                                  <a:lumMod val="75000"/>
                                  <a:lumOff val="25000"/>
                                </a:prstClr>
                              </a:solidFill>
                              <a:latin typeface="Cambria Math" panose="02040503050406030204" pitchFamily="18" charset="0"/>
                              <a:cs typeface="Segoe UI" panose="020B0502040204020203" pitchFamily="34" charset="0"/>
                            </a:rPr>
                            <m:t>+</m:t>
                          </m:r>
                        </m:sub>
                      </m:sSub>
                    </m:oMath>
                  </m:oMathPara>
                </a14:m>
                <a:endParaRPr lang="en-US" dirty="0">
                  <a:solidFill>
                    <a:prstClr val="black">
                      <a:lumMod val="75000"/>
                      <a:lumOff val="25000"/>
                    </a:prstClr>
                  </a:solidFill>
                  <a:latin typeface="Segoe UI" panose="020B0502040204020203" pitchFamily="34" charset="0"/>
                  <a:cs typeface="Segoe UI" panose="020B0502040204020203" pitchFamily="34" charset="0"/>
                </a:endParaRPr>
              </a:p>
            </p:txBody>
          </p:sp>
        </mc:Choice>
        <mc:Fallback xmlns="">
          <p:sp>
            <p:nvSpPr>
              <p:cNvPr id="15" name="TextBox 14">
                <a:extLst>
                  <a:ext uri="{FF2B5EF4-FFF2-40B4-BE49-F238E27FC236}">
                    <a16:creationId xmlns:a16="http://schemas.microsoft.com/office/drawing/2014/main" id="{7FD7ECAC-17CB-E918-5CE5-F138B52742EB}"/>
                  </a:ext>
                </a:extLst>
              </p:cNvPr>
              <p:cNvSpPr txBox="1">
                <a:spLocks noRot="1" noChangeAspect="1" noMove="1" noResize="1" noEditPoints="1" noAdjustHandles="1" noChangeArrowheads="1" noChangeShapeType="1" noTextEdit="1"/>
              </p:cNvSpPr>
              <p:nvPr/>
            </p:nvSpPr>
            <p:spPr>
              <a:xfrm>
                <a:off x="9734380" y="2498033"/>
                <a:ext cx="443801" cy="440574"/>
              </a:xfrm>
              <a:prstGeom prst="rect">
                <a:avLst/>
              </a:prstGeom>
              <a:blipFill>
                <a:blip r:embed="rId6"/>
                <a:stretch>
                  <a:fillRect/>
                </a:stretch>
              </a:blipFill>
            </p:spPr>
            <p:txBody>
              <a:bodyPr/>
              <a:lstStyle/>
              <a:p>
                <a:r>
                  <a:rPr lang="en-IN">
                    <a:noFill/>
                  </a:rPr>
                  <a:t> </a:t>
                </a:r>
              </a:p>
            </p:txBody>
          </p:sp>
        </mc:Fallback>
      </mc:AlternateContent>
    </p:spTree>
    <p:extLst>
      <p:ext uri="{BB962C8B-B14F-4D97-AF65-F5344CB8AC3E}">
        <p14:creationId xmlns:p14="http://schemas.microsoft.com/office/powerpoint/2010/main" val="152078330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lide Number Placeholder 7">
            <a:extLst>
              <a:ext uri="{FF2B5EF4-FFF2-40B4-BE49-F238E27FC236}">
                <a16:creationId xmlns:a16="http://schemas.microsoft.com/office/drawing/2014/main" id="{48F946C0-E708-4B82-A0E5-ED31193A14B1}"/>
              </a:ext>
            </a:extLst>
          </p:cNvPr>
          <p:cNvSpPr>
            <a:spLocks noGrp="1"/>
          </p:cNvSpPr>
          <p:nvPr>
            <p:ph type="sldNum" sz="quarter" idx="11"/>
          </p:nvPr>
        </p:nvSpPr>
        <p:spPr/>
        <p:txBody>
          <a:bodyPr/>
          <a:lstStyle/>
          <a:p>
            <a:fld id="{F0D23093-2AB0-F74C-B865-1A12A15B650E}" type="slidenum">
              <a:rPr lang="en-US" smtClean="0"/>
              <a:pPr/>
              <a:t>16</a:t>
            </a:fld>
            <a:endParaRPr lang="en-US" dirty="0"/>
          </a:p>
        </p:txBody>
      </p:sp>
      <mc:AlternateContent xmlns:mc="http://schemas.openxmlformats.org/markup-compatibility/2006" xmlns:a14="http://schemas.microsoft.com/office/drawing/2010/main">
        <mc:Choice Requires="a14">
          <p:sp>
            <p:nvSpPr>
              <p:cNvPr id="4" name="Content Placeholder 2">
                <a:extLst>
                  <a:ext uri="{FF2B5EF4-FFF2-40B4-BE49-F238E27FC236}">
                    <a16:creationId xmlns:a16="http://schemas.microsoft.com/office/drawing/2014/main" id="{B79A77E0-4842-DBE2-BABD-E8EDAC8507E0}"/>
                  </a:ext>
                </a:extLst>
              </p:cNvPr>
              <p:cNvSpPr txBox="1">
                <a:spLocks/>
              </p:cNvSpPr>
              <p:nvPr/>
            </p:nvSpPr>
            <p:spPr>
              <a:xfrm>
                <a:off x="76200" y="663073"/>
                <a:ext cx="8343671" cy="3366836"/>
              </a:xfrm>
              <a:prstGeom prst="rect">
                <a:avLst/>
              </a:prstGeom>
            </p:spPr>
            <p:txBody>
              <a:bodyPr vert="horz" lIns="91440" tIns="45720" rIns="91440" bIns="45720" rtlCol="0">
                <a:no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a:lnSpc>
                    <a:spcPct val="120000"/>
                  </a:lnSpc>
                  <a:spcBef>
                    <a:spcPts val="1200"/>
                  </a:spcBef>
                  <a:buClr>
                    <a:schemeClr val="accent1"/>
                  </a:buClr>
                  <a:buFont typeface="Wingdings" panose="05000000000000000000" pitchFamily="2" charset="2"/>
                  <a:buChar char="Ø"/>
                </a:pPr>
                <a:r>
                  <a:rPr lang="en-US" dirty="0"/>
                  <a:t>Let's consider the wall points on the straightening section of the nozzle. These points are needed to define the shape of the nozzle profile. </a:t>
                </a:r>
              </a:p>
              <a:p>
                <a:pPr lvl="1">
                  <a:lnSpc>
                    <a:spcPct val="120000"/>
                  </a:lnSpc>
                  <a:spcBef>
                    <a:spcPts val="1200"/>
                  </a:spcBef>
                  <a:buClr>
                    <a:schemeClr val="accent1"/>
                  </a:buClr>
                  <a:buFont typeface="Wingdings" panose="05000000000000000000" pitchFamily="2" charset="2"/>
                  <a:buChar char="Ø"/>
                </a:pPr>
                <a:r>
                  <a:rPr lang="en-US" dirty="0"/>
                  <a:t>The slope of the wall at points </a:t>
                </a:r>
                <a14:m>
                  <m:oMath xmlns:m="http://schemas.openxmlformats.org/officeDocument/2006/math">
                    <m:r>
                      <a:rPr lang="en-US" b="0" i="1" smtClean="0">
                        <a:latin typeface="Cambria Math" panose="02040503050406030204" pitchFamily="18" charset="0"/>
                      </a:rPr>
                      <m:t>12</m:t>
                    </m:r>
                  </m:oMath>
                </a14:m>
                <a:r>
                  <a:rPr lang="en-US" dirty="0"/>
                  <a:t> and </a:t>
                </a:r>
                <a14:m>
                  <m:oMath xmlns:m="http://schemas.openxmlformats.org/officeDocument/2006/math">
                    <m:r>
                      <a:rPr lang="en-US" i="1">
                        <a:latin typeface="Cambria Math" panose="02040503050406030204" pitchFamily="18" charset="0"/>
                      </a:rPr>
                      <m:t>1</m:t>
                    </m:r>
                    <m:r>
                      <a:rPr lang="en-US" b="0" i="1" smtClean="0">
                        <a:latin typeface="Cambria Math" panose="02040503050406030204" pitchFamily="18" charset="0"/>
                      </a:rPr>
                      <m:t>3</m:t>
                    </m:r>
                  </m:oMath>
                </a14:m>
                <a:r>
                  <a:rPr lang="en-US" dirty="0"/>
                  <a:t> is not known in this case. </a:t>
                </a:r>
              </a:p>
              <a:p>
                <a:pPr lvl="1">
                  <a:lnSpc>
                    <a:spcPct val="120000"/>
                  </a:lnSpc>
                  <a:spcBef>
                    <a:spcPts val="1200"/>
                  </a:spcBef>
                  <a:buClr>
                    <a:schemeClr val="accent1"/>
                  </a:buClr>
                  <a:buFont typeface="Wingdings" panose="05000000000000000000" pitchFamily="2" charset="2"/>
                  <a:buChar char="Ø"/>
                </a:pPr>
                <a:r>
                  <a:rPr lang="en-US" dirty="0"/>
                  <a:t>However we know that the straightening section of the nozzle is designed in such way that we have expansion waves cancellations at the wall. Hence, no characteristic line would be generated. </a:t>
                </a:r>
              </a:p>
              <a:p>
                <a:pPr lvl="1">
                  <a:lnSpc>
                    <a:spcPct val="120000"/>
                  </a:lnSpc>
                  <a:spcBef>
                    <a:spcPts val="1200"/>
                  </a:spcBef>
                  <a:buClr>
                    <a:schemeClr val="accent1"/>
                  </a:buClr>
                  <a:buFont typeface="Wingdings" panose="05000000000000000000" pitchFamily="2" charset="2"/>
                  <a:buChar char="Ø"/>
                </a:pPr>
                <a:r>
                  <a:rPr lang="en-US" dirty="0"/>
                  <a:t>This means that the flow properties are the constant along the characteristic lines </a:t>
                </a:r>
                <a14:m>
                  <m:oMath xmlns:m="http://schemas.openxmlformats.org/officeDocument/2006/math">
                    <m:sSub>
                      <m:sSubPr>
                        <m:ctrlPr>
                          <a:rPr lang="en-US" b="0" i="1" dirty="0" smtClean="0">
                            <a:latin typeface="Cambria Math" panose="02040503050406030204" pitchFamily="18" charset="0"/>
                          </a:rPr>
                        </m:ctrlPr>
                      </m:sSubPr>
                      <m:e>
                        <m:r>
                          <a:rPr lang="en-US" i="1" dirty="0" smtClean="0">
                            <a:latin typeface="Cambria Math" panose="02040503050406030204" pitchFamily="18" charset="0"/>
                          </a:rPr>
                          <m:t>𝐶</m:t>
                        </m:r>
                      </m:e>
                      <m:sub>
                        <m:r>
                          <a:rPr lang="en-US" i="1" dirty="0" smtClean="0">
                            <a:latin typeface="Cambria Math" panose="02040503050406030204" pitchFamily="18" charset="0"/>
                          </a:rPr>
                          <m:t>+</m:t>
                        </m:r>
                      </m:sub>
                    </m:sSub>
                    <m:r>
                      <a:rPr lang="en-US" i="1" dirty="0" smtClean="0">
                        <a:latin typeface="Cambria Math" panose="02040503050406030204" pitchFamily="18" charset="0"/>
                      </a:rPr>
                      <m:t> </m:t>
                    </m:r>
                  </m:oMath>
                </a14:m>
                <a:r>
                  <a:rPr lang="en-US" dirty="0"/>
                  <a:t>coming from points 9 and 11. </a:t>
                </a:r>
              </a:p>
            </p:txBody>
          </p:sp>
        </mc:Choice>
        <mc:Fallback xmlns="">
          <p:sp>
            <p:nvSpPr>
              <p:cNvPr id="4" name="Content Placeholder 2">
                <a:extLst>
                  <a:ext uri="{FF2B5EF4-FFF2-40B4-BE49-F238E27FC236}">
                    <a16:creationId xmlns:a16="http://schemas.microsoft.com/office/drawing/2014/main" id="{B79A77E0-4842-DBE2-BABD-E8EDAC8507E0}"/>
                  </a:ext>
                </a:extLst>
              </p:cNvPr>
              <p:cNvSpPr txBox="1">
                <a:spLocks noRot="1" noChangeAspect="1" noMove="1" noResize="1" noEditPoints="1" noAdjustHandles="1" noChangeArrowheads="1" noChangeShapeType="1" noTextEdit="1"/>
              </p:cNvSpPr>
              <p:nvPr/>
            </p:nvSpPr>
            <p:spPr>
              <a:xfrm>
                <a:off x="76200" y="663073"/>
                <a:ext cx="8343671" cy="3366836"/>
              </a:xfrm>
              <a:prstGeom prst="rect">
                <a:avLst/>
              </a:prstGeom>
              <a:blipFill>
                <a:blip r:embed="rId3"/>
                <a:stretch>
                  <a:fillRect r="-146" b="-5797"/>
                </a:stretch>
              </a:blipFill>
            </p:spPr>
            <p:txBody>
              <a:bodyPr/>
              <a:lstStyle/>
              <a:p>
                <a:r>
                  <a:rPr lang="en-IN">
                    <a:noFill/>
                  </a:rPr>
                  <a:t> </a:t>
                </a:r>
              </a:p>
            </p:txBody>
          </p:sp>
        </mc:Fallback>
      </mc:AlternateContent>
      <p:sp>
        <p:nvSpPr>
          <p:cNvPr id="2" name="Slide Number Placeholder 1">
            <a:extLst>
              <a:ext uri="{FF2B5EF4-FFF2-40B4-BE49-F238E27FC236}">
                <a16:creationId xmlns:a16="http://schemas.microsoft.com/office/drawing/2014/main" id="{B359C4B1-D081-64C0-872F-929F0E525D05}"/>
              </a:ext>
            </a:extLst>
          </p:cNvPr>
          <p:cNvSpPr txBox="1">
            <a:spLocks/>
          </p:cNvSpPr>
          <p:nvPr/>
        </p:nvSpPr>
        <p:spPr>
          <a:xfrm>
            <a:off x="546100" y="6542840"/>
            <a:ext cx="2743200" cy="247724"/>
          </a:xfrm>
          <a:prstGeom prst="rect">
            <a:avLst/>
          </a:prstGeom>
        </p:spPr>
        <p:txBody>
          <a:bodyPr vert="horz" lIns="91440" tIns="45720" rIns="91440" bIns="45720" rtlCol="0" anchor="ctr"/>
          <a:lstStyle>
            <a:defPPr>
              <a:defRPr lang="en-US"/>
            </a:defPPr>
            <a:lvl1pPr marL="0" algn="l" defTabSz="914400" rtl="0" eaLnBrk="1" latinLnBrk="0" hangingPunct="1">
              <a:defRPr sz="1200" b="0" i="0" kern="1200">
                <a:solidFill>
                  <a:schemeClr val="bg2">
                    <a:lumMod val="65000"/>
                  </a:schemeClr>
                </a:solidFill>
                <a:latin typeface="Calibri" panose="020F0502020204030204" pitchFamily="34" charset="0"/>
                <a:ea typeface="+mn-ea"/>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F0D23093-2AB0-F74C-B865-1A12A15B650E}" type="slidenum">
              <a:rPr lang="en-US" smtClean="0"/>
              <a:pPr/>
              <a:t>16</a:t>
            </a:fld>
            <a:endParaRPr lang="en-US"/>
          </a:p>
        </p:txBody>
      </p:sp>
      <p:pic>
        <p:nvPicPr>
          <p:cNvPr id="3" name="Picture 2" descr="A picture containing laser, building, kite, colorful&#10;&#10;Description automatically generated">
            <a:extLst>
              <a:ext uri="{FF2B5EF4-FFF2-40B4-BE49-F238E27FC236}">
                <a16:creationId xmlns:a16="http://schemas.microsoft.com/office/drawing/2014/main" id="{6DE4709D-1666-072C-64E7-8DD4C5524A4C}"/>
              </a:ext>
            </a:extLst>
          </p:cNvPr>
          <p:cNvPicPr>
            <a:picLocks noChangeAspect="1"/>
          </p:cNvPicPr>
          <p:nvPr/>
        </p:nvPicPr>
        <p:blipFill rotWithShape="1">
          <a:blip r:embed="rId4">
            <a:extLst>
              <a:ext uri="{28A0092B-C50C-407E-A947-70E740481C1C}">
                <a14:useLocalDpi xmlns:a14="http://schemas.microsoft.com/office/drawing/2010/main" val="0"/>
              </a:ext>
            </a:extLst>
          </a:blip>
          <a:srcRect l="44593" t="-2927" r="317" b="47011"/>
          <a:stretch/>
        </p:blipFill>
        <p:spPr>
          <a:xfrm>
            <a:off x="8469745" y="1814282"/>
            <a:ext cx="3578004" cy="2300205"/>
          </a:xfrm>
          <a:prstGeom prst="rect">
            <a:avLst/>
          </a:prstGeom>
        </p:spPr>
      </p:pic>
      <p:sp>
        <p:nvSpPr>
          <p:cNvPr id="5" name="Slide Number Placeholder 1">
            <a:extLst>
              <a:ext uri="{FF2B5EF4-FFF2-40B4-BE49-F238E27FC236}">
                <a16:creationId xmlns:a16="http://schemas.microsoft.com/office/drawing/2014/main" id="{A0E26473-8FAE-8E68-29B9-BFF6D0CBA7B8}"/>
              </a:ext>
            </a:extLst>
          </p:cNvPr>
          <p:cNvSpPr txBox="1">
            <a:spLocks/>
          </p:cNvSpPr>
          <p:nvPr/>
        </p:nvSpPr>
        <p:spPr>
          <a:xfrm>
            <a:off x="546100" y="6542840"/>
            <a:ext cx="2743200" cy="247724"/>
          </a:xfrm>
          <a:prstGeom prst="rect">
            <a:avLst/>
          </a:prstGeom>
        </p:spPr>
        <p:txBody>
          <a:bodyPr vert="horz" lIns="91440" tIns="45720" rIns="91440" bIns="45720" rtlCol="0" anchor="ctr"/>
          <a:lstStyle>
            <a:defPPr>
              <a:defRPr lang="en-US"/>
            </a:defPPr>
            <a:lvl1pPr marL="0" algn="l" defTabSz="914400" rtl="0" eaLnBrk="1" latinLnBrk="0" hangingPunct="1">
              <a:defRPr sz="1200" b="0" i="0" kern="1200">
                <a:solidFill>
                  <a:schemeClr val="bg2">
                    <a:lumMod val="65000"/>
                  </a:schemeClr>
                </a:solidFill>
                <a:latin typeface="Calibri" panose="020F0502020204030204" pitchFamily="34" charset="0"/>
                <a:ea typeface="+mn-ea"/>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F0D23093-2AB0-F74C-B865-1A12A15B650E}" type="slidenum">
              <a:rPr lang="en-US" smtClean="0"/>
              <a:pPr/>
              <a:t>16</a:t>
            </a:fld>
            <a:endParaRPr lang="en-US"/>
          </a:p>
        </p:txBody>
      </p:sp>
      <p:sp>
        <p:nvSpPr>
          <p:cNvPr id="6" name="Title 2">
            <a:extLst>
              <a:ext uri="{FF2B5EF4-FFF2-40B4-BE49-F238E27FC236}">
                <a16:creationId xmlns:a16="http://schemas.microsoft.com/office/drawing/2014/main" id="{0CE86CC0-7CBF-129E-C9AC-7C76AE7C6C43}"/>
              </a:ext>
            </a:extLst>
          </p:cNvPr>
          <p:cNvSpPr>
            <a:spLocks noGrp="1"/>
          </p:cNvSpPr>
          <p:nvPr>
            <p:ph type="title"/>
          </p:nvPr>
        </p:nvSpPr>
        <p:spPr>
          <a:xfrm>
            <a:off x="609601" y="148581"/>
            <a:ext cx="10972799" cy="845837"/>
          </a:xfrm>
        </p:spPr>
        <p:txBody>
          <a:bodyPr/>
          <a:lstStyle/>
          <a:p>
            <a:r>
              <a:rPr lang="en-US" dirty="0"/>
              <a:t>Wall Points</a:t>
            </a:r>
          </a:p>
        </p:txBody>
      </p:sp>
      <mc:AlternateContent xmlns:mc="http://schemas.openxmlformats.org/markup-compatibility/2006" xmlns:a14="http://schemas.microsoft.com/office/drawing/2010/main">
        <mc:Choice Requires="a14">
          <p:sp>
            <p:nvSpPr>
              <p:cNvPr id="9" name="Object 27">
                <a:extLst>
                  <a:ext uri="{FF2B5EF4-FFF2-40B4-BE49-F238E27FC236}">
                    <a16:creationId xmlns:a16="http://schemas.microsoft.com/office/drawing/2014/main" id="{B4AA7892-75B5-A87F-42E4-A9339180847D}"/>
                  </a:ext>
                </a:extLst>
              </p:cNvPr>
              <p:cNvSpPr txBox="1"/>
              <p:nvPr/>
            </p:nvSpPr>
            <p:spPr bwMode="auto">
              <a:xfrm>
                <a:off x="1741736" y="4114487"/>
                <a:ext cx="2438377" cy="363015"/>
              </a:xfrm>
              <a:prstGeom prst="rect">
                <a:avLst/>
              </a:prstGeom>
              <a:solidFill>
                <a:schemeClr val="accent2"/>
              </a:solidFill>
              <a:ln>
                <a:noFill/>
              </a:ln>
              <a:effectLst>
                <a:outerShdw blurRad="50800" dist="38100" dir="2700000" algn="tl" rotWithShape="0">
                  <a:prstClr val="black">
                    <a:alpha val="40000"/>
                  </a:prstClr>
                </a:outerShdw>
              </a:effectLst>
            </p:spPr>
            <p:txBody>
              <a:bodyPr>
                <a:noAutofit/>
              </a:bodyPr>
              <a:lstStyle>
                <a:defPPr>
                  <a:defRPr lang="en-US"/>
                </a:defPPr>
                <a:lvl1pPr>
                  <a:spcAft>
                    <a:spcPts val="600"/>
                  </a:spcAft>
                  <a:defRPr i="1">
                    <a:latin typeface="Cambria Math" panose="02040503050406030204" pitchFamily="18" charset="0"/>
                  </a:defRPr>
                </a:lvl1pPr>
              </a:lstStyle>
              <a:p>
                <a14:m>
                  <m:oMath xmlns:m="http://schemas.openxmlformats.org/officeDocument/2006/math">
                    <m:sSub>
                      <m:sSubPr>
                        <m:ctrlPr>
                          <a:rPr lang="en-US" i="1" smtClean="0">
                            <a:latin typeface="Cambria Math" panose="02040503050406030204" pitchFamily="18" charset="0"/>
                          </a:rPr>
                        </m:ctrlPr>
                      </m:sSubPr>
                      <m:e>
                        <m:r>
                          <a:rPr lang="en-US">
                            <a:latin typeface="Cambria Math" panose="02040503050406030204" pitchFamily="18" charset="0"/>
                          </a:rPr>
                          <m:t>𝜃</m:t>
                        </m:r>
                      </m:e>
                      <m:sub>
                        <m:r>
                          <a:rPr lang="en-US" b="0" i="1" smtClean="0">
                            <a:latin typeface="Cambria Math" panose="02040503050406030204" pitchFamily="18" charset="0"/>
                          </a:rPr>
                          <m:t>9</m:t>
                        </m:r>
                      </m:sub>
                    </m:sSub>
                    <m:r>
                      <a:rPr lang="en-US">
                        <a:latin typeface="Cambria Math" panose="02040503050406030204" pitchFamily="18" charset="0"/>
                      </a:rPr>
                      <m:t>=</m:t>
                    </m:r>
                    <m:sSub>
                      <m:sSubPr>
                        <m:ctrlPr>
                          <a:rPr lang="en-US" i="1">
                            <a:latin typeface="Cambria Math" panose="02040503050406030204" pitchFamily="18" charset="0"/>
                          </a:rPr>
                        </m:ctrlPr>
                      </m:sSubPr>
                      <m:e>
                        <m:r>
                          <a:rPr lang="en-US">
                            <a:latin typeface="Cambria Math" panose="02040503050406030204" pitchFamily="18" charset="0"/>
                          </a:rPr>
                          <m:t>𝜃</m:t>
                        </m:r>
                      </m:e>
                      <m:sub>
                        <m:r>
                          <a:rPr lang="en-US" b="0" i="1" smtClean="0">
                            <a:latin typeface="Cambria Math" panose="02040503050406030204" pitchFamily="18" charset="0"/>
                          </a:rPr>
                          <m:t>12</m:t>
                        </m:r>
                      </m:sub>
                    </m:sSub>
                  </m:oMath>
                </a14:m>
                <a:r>
                  <a:rPr lang="en-US" dirty="0"/>
                  <a:t>  </a:t>
                </a:r>
                <a:r>
                  <a:rPr lang="en-US" i="0" dirty="0">
                    <a:latin typeface="+mn-lt"/>
                  </a:rPr>
                  <a:t>and  </a:t>
                </a:r>
                <a14:m>
                  <m:oMath xmlns:m="http://schemas.openxmlformats.org/officeDocument/2006/math">
                    <m:sSub>
                      <m:sSubPr>
                        <m:ctrlPr>
                          <a:rPr lang="en-US" i="1">
                            <a:latin typeface="Cambria Math" panose="02040503050406030204" pitchFamily="18" charset="0"/>
                          </a:rPr>
                        </m:ctrlPr>
                      </m:sSubPr>
                      <m:e>
                        <m:r>
                          <a:rPr lang="en-US">
                            <a:latin typeface="Cambria Math" panose="02040503050406030204" pitchFamily="18" charset="0"/>
                          </a:rPr>
                          <m:t>𝜈</m:t>
                        </m:r>
                      </m:e>
                      <m:sub>
                        <m:r>
                          <a:rPr lang="en-US">
                            <a:latin typeface="Cambria Math" panose="02040503050406030204" pitchFamily="18" charset="0"/>
                          </a:rPr>
                          <m:t>9</m:t>
                        </m:r>
                      </m:sub>
                    </m:sSub>
                    <m:r>
                      <a:rPr lang="en-US">
                        <a:latin typeface="Cambria Math" panose="02040503050406030204" pitchFamily="18" charset="0"/>
                      </a:rPr>
                      <m:t>=</m:t>
                    </m:r>
                    <m:sSub>
                      <m:sSubPr>
                        <m:ctrlPr>
                          <a:rPr lang="en-US" i="1">
                            <a:latin typeface="Cambria Math" panose="02040503050406030204" pitchFamily="18" charset="0"/>
                          </a:rPr>
                        </m:ctrlPr>
                      </m:sSubPr>
                      <m:e>
                        <m:r>
                          <a:rPr lang="en-US">
                            <a:latin typeface="Cambria Math" panose="02040503050406030204" pitchFamily="18" charset="0"/>
                          </a:rPr>
                          <m:t>𝜈</m:t>
                        </m:r>
                      </m:e>
                      <m:sub>
                        <m:r>
                          <a:rPr lang="en-US">
                            <a:latin typeface="Cambria Math" panose="02040503050406030204" pitchFamily="18" charset="0"/>
                          </a:rPr>
                          <m:t>12</m:t>
                        </m:r>
                      </m:sub>
                    </m:sSub>
                  </m:oMath>
                </a14:m>
                <a:r>
                  <a:rPr lang="en-US" i="0" dirty="0">
                    <a:latin typeface="+mn-lt"/>
                  </a:rPr>
                  <a:t> </a:t>
                </a:r>
                <a:endParaRPr lang="en-US" i="0" dirty="0"/>
              </a:p>
            </p:txBody>
          </p:sp>
        </mc:Choice>
        <mc:Fallback xmlns="">
          <p:sp>
            <p:nvSpPr>
              <p:cNvPr id="9" name="Object 27">
                <a:extLst>
                  <a:ext uri="{FF2B5EF4-FFF2-40B4-BE49-F238E27FC236}">
                    <a16:creationId xmlns:a16="http://schemas.microsoft.com/office/drawing/2014/main" id="{B4AA7892-75B5-A87F-42E4-A9339180847D}"/>
                  </a:ext>
                </a:extLst>
              </p:cNvPr>
              <p:cNvSpPr txBox="1">
                <a:spLocks noRot="1" noChangeAspect="1" noMove="1" noResize="1" noEditPoints="1" noAdjustHandles="1" noChangeArrowheads="1" noChangeShapeType="1" noTextEdit="1"/>
              </p:cNvSpPr>
              <p:nvPr/>
            </p:nvSpPr>
            <p:spPr bwMode="auto">
              <a:xfrm>
                <a:off x="1741736" y="4114487"/>
                <a:ext cx="2438377" cy="363015"/>
              </a:xfrm>
              <a:prstGeom prst="rect">
                <a:avLst/>
              </a:prstGeom>
              <a:blipFill>
                <a:blip r:embed="rId5"/>
                <a:stretch>
                  <a:fillRect/>
                </a:stretch>
              </a:blipFill>
              <a:ln>
                <a:noFill/>
              </a:ln>
              <a:effectLst>
                <a:outerShdw blurRad="50800" dist="38100" dir="2700000" algn="tl" rotWithShape="0">
                  <a:prstClr val="black">
                    <a:alpha val="40000"/>
                  </a:prstClr>
                </a:outerShdw>
              </a:effectLst>
            </p:spPr>
            <p:txBody>
              <a:bodyPr/>
              <a:lstStyle/>
              <a:p>
                <a:r>
                  <a:rPr lang="en-IN">
                    <a:noFill/>
                  </a:rPr>
                  <a:t> </a:t>
                </a:r>
              </a:p>
            </p:txBody>
          </p:sp>
        </mc:Fallback>
      </mc:AlternateContent>
      <mc:AlternateContent xmlns:mc="http://schemas.openxmlformats.org/markup-compatibility/2006" xmlns:a14="http://schemas.microsoft.com/office/drawing/2010/main">
        <mc:Choice Requires="a14">
          <p:sp>
            <p:nvSpPr>
              <p:cNvPr id="10" name="TextBox 9">
                <a:extLst>
                  <a:ext uri="{FF2B5EF4-FFF2-40B4-BE49-F238E27FC236}">
                    <a16:creationId xmlns:a16="http://schemas.microsoft.com/office/drawing/2014/main" id="{D7EF6393-D558-9EF7-123A-71E5D7227A50}"/>
                  </a:ext>
                </a:extLst>
              </p:cNvPr>
              <p:cNvSpPr txBox="1"/>
              <p:nvPr/>
            </p:nvSpPr>
            <p:spPr>
              <a:xfrm>
                <a:off x="9519114" y="2803780"/>
                <a:ext cx="443801" cy="440574"/>
              </a:xfrm>
              <a:prstGeom prst="rect">
                <a:avLst/>
              </a:prstGeom>
            </p:spPr>
            <p:txBody>
              <a:bodyPr vert="horz" wrap="none" lIns="91440" tIns="45720" rIns="91440" bIns="45720" rtlCol="0">
                <a:noAutofit/>
              </a:bodyPr>
              <a:lstStyle/>
              <a:p>
                <a:pPr marL="0" indent="0" algn="l">
                  <a:lnSpc>
                    <a:spcPts val="1800"/>
                  </a:lnSpc>
                  <a:spcAft>
                    <a:spcPts val="600"/>
                  </a:spcAft>
                  <a:buNone/>
                </a:pPr>
                <a14:m>
                  <m:oMathPara xmlns:m="http://schemas.openxmlformats.org/officeDocument/2006/math">
                    <m:oMathParaPr>
                      <m:jc m:val="centerGroup"/>
                    </m:oMathParaPr>
                    <m:oMath xmlns:m="http://schemas.openxmlformats.org/officeDocument/2006/math">
                      <m:sSub>
                        <m:sSubPr>
                          <m:ctrlPr>
                            <a:rPr lang="en-US" i="1" smtClean="0">
                              <a:solidFill>
                                <a:prstClr val="black">
                                  <a:lumMod val="75000"/>
                                  <a:lumOff val="25000"/>
                                </a:prstClr>
                              </a:solidFill>
                              <a:latin typeface="Cambria Math" panose="02040503050406030204" pitchFamily="18" charset="0"/>
                              <a:cs typeface="Segoe UI" panose="020B0502040204020203" pitchFamily="34" charset="0"/>
                            </a:rPr>
                          </m:ctrlPr>
                        </m:sSubPr>
                        <m:e>
                          <m:r>
                            <a:rPr lang="en-US" b="0" i="1" smtClean="0">
                              <a:solidFill>
                                <a:prstClr val="black">
                                  <a:lumMod val="75000"/>
                                  <a:lumOff val="25000"/>
                                </a:prstClr>
                              </a:solidFill>
                              <a:latin typeface="Cambria Math" panose="02040503050406030204" pitchFamily="18" charset="0"/>
                              <a:cs typeface="Segoe UI" panose="020B0502040204020203" pitchFamily="34" charset="0"/>
                            </a:rPr>
                            <m:t>𝐶</m:t>
                          </m:r>
                        </m:e>
                        <m:sub>
                          <m:r>
                            <a:rPr lang="en-US" b="0" i="1" smtClean="0">
                              <a:solidFill>
                                <a:prstClr val="black">
                                  <a:lumMod val="75000"/>
                                  <a:lumOff val="25000"/>
                                </a:prstClr>
                              </a:solidFill>
                              <a:latin typeface="Cambria Math" panose="02040503050406030204" pitchFamily="18" charset="0"/>
                              <a:cs typeface="Segoe UI" panose="020B0502040204020203" pitchFamily="34" charset="0"/>
                            </a:rPr>
                            <m:t>+</m:t>
                          </m:r>
                        </m:sub>
                      </m:sSub>
                    </m:oMath>
                  </m:oMathPara>
                </a14:m>
                <a:endParaRPr lang="en-US" dirty="0">
                  <a:solidFill>
                    <a:prstClr val="black">
                      <a:lumMod val="75000"/>
                      <a:lumOff val="25000"/>
                    </a:prstClr>
                  </a:solidFill>
                  <a:latin typeface="Segoe UI" panose="020B0502040204020203" pitchFamily="34" charset="0"/>
                  <a:cs typeface="Segoe UI" panose="020B0502040204020203" pitchFamily="34" charset="0"/>
                </a:endParaRPr>
              </a:p>
            </p:txBody>
          </p:sp>
        </mc:Choice>
        <mc:Fallback xmlns="">
          <p:sp>
            <p:nvSpPr>
              <p:cNvPr id="10" name="TextBox 9">
                <a:extLst>
                  <a:ext uri="{FF2B5EF4-FFF2-40B4-BE49-F238E27FC236}">
                    <a16:creationId xmlns:a16="http://schemas.microsoft.com/office/drawing/2014/main" id="{D7EF6393-D558-9EF7-123A-71E5D7227A50}"/>
                  </a:ext>
                </a:extLst>
              </p:cNvPr>
              <p:cNvSpPr txBox="1">
                <a:spLocks noRot="1" noChangeAspect="1" noMove="1" noResize="1" noEditPoints="1" noAdjustHandles="1" noChangeArrowheads="1" noChangeShapeType="1" noTextEdit="1"/>
              </p:cNvSpPr>
              <p:nvPr/>
            </p:nvSpPr>
            <p:spPr>
              <a:xfrm>
                <a:off x="9519114" y="2803780"/>
                <a:ext cx="443801" cy="440574"/>
              </a:xfrm>
              <a:prstGeom prst="rect">
                <a:avLst/>
              </a:prstGeom>
              <a:blipFill>
                <a:blip r:embed="rId6"/>
                <a:stretch>
                  <a:fillRect/>
                </a:stretch>
              </a:blipFill>
            </p:spPr>
            <p:txBody>
              <a:bodyPr/>
              <a:lstStyle/>
              <a:p>
                <a:r>
                  <a:rPr lang="en-IN">
                    <a:noFill/>
                  </a:rPr>
                  <a:t> </a:t>
                </a:r>
              </a:p>
            </p:txBody>
          </p:sp>
        </mc:Fallback>
      </mc:AlternateContent>
      <p:cxnSp>
        <p:nvCxnSpPr>
          <p:cNvPr id="11" name="Straight Connector 10">
            <a:extLst>
              <a:ext uri="{FF2B5EF4-FFF2-40B4-BE49-F238E27FC236}">
                <a16:creationId xmlns:a16="http://schemas.microsoft.com/office/drawing/2014/main" id="{C4E1FDFB-EB69-EAC9-6695-4A432239D066}"/>
              </a:ext>
            </a:extLst>
          </p:cNvPr>
          <p:cNvCxnSpPr>
            <a:cxnSpLocks/>
          </p:cNvCxnSpPr>
          <p:nvPr/>
        </p:nvCxnSpPr>
        <p:spPr>
          <a:xfrm flipV="1">
            <a:off x="10103337" y="1429407"/>
            <a:ext cx="858953" cy="922172"/>
          </a:xfrm>
          <a:prstGeom prst="line">
            <a:avLst/>
          </a:prstGeom>
          <a:ln w="190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1A6D6C34-EDE9-0A04-7CAC-56F89E91F514}"/>
              </a:ext>
            </a:extLst>
          </p:cNvPr>
          <p:cNvCxnSpPr>
            <a:cxnSpLocks/>
          </p:cNvCxnSpPr>
          <p:nvPr/>
        </p:nvCxnSpPr>
        <p:spPr>
          <a:xfrm flipV="1">
            <a:off x="11908348" y="2060028"/>
            <a:ext cx="139401" cy="137102"/>
          </a:xfrm>
          <a:prstGeom prst="line">
            <a:avLst/>
          </a:prstGeom>
          <a:ln w="190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B2664F1F-0697-94E7-40A6-15260F858A23}"/>
              </a:ext>
            </a:extLst>
          </p:cNvPr>
          <p:cNvCxnSpPr>
            <a:cxnSpLocks/>
          </p:cNvCxnSpPr>
          <p:nvPr/>
        </p:nvCxnSpPr>
        <p:spPr>
          <a:xfrm flipV="1">
            <a:off x="8766973" y="2162468"/>
            <a:ext cx="2331787" cy="476724"/>
          </a:xfrm>
          <a:prstGeom prst="line">
            <a:avLst/>
          </a:prstGeom>
          <a:ln w="1905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53AD17D1-854D-30CD-3A20-635F6603D514}"/>
              </a:ext>
            </a:extLst>
          </p:cNvPr>
          <p:cNvCxnSpPr>
            <a:cxnSpLocks/>
          </p:cNvCxnSpPr>
          <p:nvPr/>
        </p:nvCxnSpPr>
        <p:spPr>
          <a:xfrm flipV="1">
            <a:off x="8766973" y="2617732"/>
            <a:ext cx="1413347" cy="27645"/>
          </a:xfrm>
          <a:prstGeom prst="line">
            <a:avLst/>
          </a:prstGeom>
          <a:ln w="19050">
            <a:solidFill>
              <a:schemeClr val="tx1"/>
            </a:solidFill>
            <a:prstDash val="dash"/>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15" name="TextBox 14">
                <a:extLst>
                  <a:ext uri="{FF2B5EF4-FFF2-40B4-BE49-F238E27FC236}">
                    <a16:creationId xmlns:a16="http://schemas.microsoft.com/office/drawing/2014/main" id="{A92EC769-BF5D-45FC-6740-8CBB33568287}"/>
                  </a:ext>
                </a:extLst>
              </p:cNvPr>
              <p:cNvSpPr txBox="1"/>
              <p:nvPr/>
            </p:nvSpPr>
            <p:spPr>
              <a:xfrm>
                <a:off x="10876860" y="3024235"/>
                <a:ext cx="443801" cy="440574"/>
              </a:xfrm>
              <a:prstGeom prst="rect">
                <a:avLst/>
              </a:prstGeom>
            </p:spPr>
            <p:txBody>
              <a:bodyPr vert="horz" wrap="none" lIns="91440" tIns="45720" rIns="91440" bIns="45720" rtlCol="0">
                <a:noAutofit/>
              </a:bodyPr>
              <a:lstStyle/>
              <a:p>
                <a:pPr marL="0" indent="0" algn="l">
                  <a:lnSpc>
                    <a:spcPts val="1800"/>
                  </a:lnSpc>
                  <a:spcAft>
                    <a:spcPts val="600"/>
                  </a:spcAft>
                  <a:buNone/>
                </a:pPr>
                <a14:m>
                  <m:oMathPara xmlns:m="http://schemas.openxmlformats.org/officeDocument/2006/math">
                    <m:oMathParaPr>
                      <m:jc m:val="centerGroup"/>
                    </m:oMathParaPr>
                    <m:oMath xmlns:m="http://schemas.openxmlformats.org/officeDocument/2006/math">
                      <m:sSub>
                        <m:sSubPr>
                          <m:ctrlPr>
                            <a:rPr lang="en-US" i="1" smtClean="0">
                              <a:solidFill>
                                <a:prstClr val="black">
                                  <a:lumMod val="75000"/>
                                  <a:lumOff val="25000"/>
                                </a:prstClr>
                              </a:solidFill>
                              <a:latin typeface="Cambria Math" panose="02040503050406030204" pitchFamily="18" charset="0"/>
                              <a:cs typeface="Segoe UI" panose="020B0502040204020203" pitchFamily="34" charset="0"/>
                            </a:rPr>
                          </m:ctrlPr>
                        </m:sSubPr>
                        <m:e>
                          <m:r>
                            <a:rPr lang="en-US" b="0" i="1" smtClean="0">
                              <a:solidFill>
                                <a:prstClr val="black">
                                  <a:lumMod val="75000"/>
                                  <a:lumOff val="25000"/>
                                </a:prstClr>
                              </a:solidFill>
                              <a:latin typeface="Cambria Math" panose="02040503050406030204" pitchFamily="18" charset="0"/>
                              <a:cs typeface="Segoe UI" panose="020B0502040204020203" pitchFamily="34" charset="0"/>
                            </a:rPr>
                            <m:t>𝐶</m:t>
                          </m:r>
                        </m:e>
                        <m:sub>
                          <m:r>
                            <a:rPr lang="en-US" b="0" i="1" smtClean="0">
                              <a:solidFill>
                                <a:prstClr val="black">
                                  <a:lumMod val="75000"/>
                                  <a:lumOff val="25000"/>
                                </a:prstClr>
                              </a:solidFill>
                              <a:latin typeface="Cambria Math" panose="02040503050406030204" pitchFamily="18" charset="0"/>
                              <a:cs typeface="Segoe UI" panose="020B0502040204020203" pitchFamily="34" charset="0"/>
                            </a:rPr>
                            <m:t>+</m:t>
                          </m:r>
                        </m:sub>
                      </m:sSub>
                    </m:oMath>
                  </m:oMathPara>
                </a14:m>
                <a:endParaRPr lang="en-US" dirty="0">
                  <a:solidFill>
                    <a:prstClr val="black">
                      <a:lumMod val="75000"/>
                      <a:lumOff val="25000"/>
                    </a:prstClr>
                  </a:solidFill>
                  <a:latin typeface="Segoe UI" panose="020B0502040204020203" pitchFamily="34" charset="0"/>
                  <a:cs typeface="Segoe UI" panose="020B0502040204020203" pitchFamily="34" charset="0"/>
                </a:endParaRPr>
              </a:p>
            </p:txBody>
          </p:sp>
        </mc:Choice>
        <mc:Fallback xmlns="">
          <p:sp>
            <p:nvSpPr>
              <p:cNvPr id="15" name="TextBox 14">
                <a:extLst>
                  <a:ext uri="{FF2B5EF4-FFF2-40B4-BE49-F238E27FC236}">
                    <a16:creationId xmlns:a16="http://schemas.microsoft.com/office/drawing/2014/main" id="{A92EC769-BF5D-45FC-6740-8CBB33568287}"/>
                  </a:ext>
                </a:extLst>
              </p:cNvPr>
              <p:cNvSpPr txBox="1">
                <a:spLocks noRot="1" noChangeAspect="1" noMove="1" noResize="1" noEditPoints="1" noAdjustHandles="1" noChangeArrowheads="1" noChangeShapeType="1" noTextEdit="1"/>
              </p:cNvSpPr>
              <p:nvPr/>
            </p:nvSpPr>
            <p:spPr>
              <a:xfrm>
                <a:off x="10876860" y="3024235"/>
                <a:ext cx="443801" cy="440574"/>
              </a:xfrm>
              <a:prstGeom prst="rect">
                <a:avLst/>
              </a:prstGeom>
              <a:blipFill>
                <a:blip r:embed="rId7"/>
                <a:stretch>
                  <a:fillRect/>
                </a:stretch>
              </a:blipFill>
            </p:spPr>
            <p:txBody>
              <a:bodyPr/>
              <a:lstStyle/>
              <a:p>
                <a:r>
                  <a:rPr lang="en-IN">
                    <a:noFill/>
                  </a:rPr>
                  <a:t> </a:t>
                </a:r>
              </a:p>
            </p:txBody>
          </p:sp>
        </mc:Fallback>
      </mc:AlternateContent>
      <p:sp>
        <p:nvSpPr>
          <p:cNvPr id="16" name="Arc 15">
            <a:extLst>
              <a:ext uri="{FF2B5EF4-FFF2-40B4-BE49-F238E27FC236}">
                <a16:creationId xmlns:a16="http://schemas.microsoft.com/office/drawing/2014/main" id="{BD8A5087-ED64-51B4-0946-C9B54E658787}"/>
              </a:ext>
            </a:extLst>
          </p:cNvPr>
          <p:cNvSpPr/>
          <p:nvPr/>
        </p:nvSpPr>
        <p:spPr>
          <a:xfrm rot="1314647">
            <a:off x="9478504" y="2467425"/>
            <a:ext cx="212349" cy="233590"/>
          </a:xfrm>
          <a:prstGeom prst="arc">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17" name="Straight Connector 16">
            <a:extLst>
              <a:ext uri="{FF2B5EF4-FFF2-40B4-BE49-F238E27FC236}">
                <a16:creationId xmlns:a16="http://schemas.microsoft.com/office/drawing/2014/main" id="{D2A5E1FC-346F-9731-7F06-C5F042DB44FC}"/>
              </a:ext>
            </a:extLst>
          </p:cNvPr>
          <p:cNvCxnSpPr>
            <a:cxnSpLocks/>
          </p:cNvCxnSpPr>
          <p:nvPr/>
        </p:nvCxnSpPr>
        <p:spPr>
          <a:xfrm flipV="1">
            <a:off x="9712522" y="1858199"/>
            <a:ext cx="93587" cy="640737"/>
          </a:xfrm>
          <a:prstGeom prst="line">
            <a:avLst/>
          </a:prstGeom>
          <a:ln w="12700"/>
        </p:spPr>
        <p:style>
          <a:lnRef idx="1">
            <a:schemeClr val="dk1"/>
          </a:lnRef>
          <a:fillRef idx="0">
            <a:schemeClr val="dk1"/>
          </a:fillRef>
          <a:effectRef idx="0">
            <a:schemeClr val="dk1"/>
          </a:effectRef>
          <a:fontRef idx="minor">
            <a:schemeClr val="tx1"/>
          </a:fontRef>
        </p:style>
      </p:cxnSp>
      <mc:AlternateContent xmlns:mc="http://schemas.openxmlformats.org/markup-compatibility/2006" xmlns:a14="http://schemas.microsoft.com/office/drawing/2010/main">
        <mc:Choice Requires="a14">
          <p:sp>
            <p:nvSpPr>
              <p:cNvPr id="18" name="Object 27">
                <a:extLst>
                  <a:ext uri="{FF2B5EF4-FFF2-40B4-BE49-F238E27FC236}">
                    <a16:creationId xmlns:a16="http://schemas.microsoft.com/office/drawing/2014/main" id="{1EC4C2E8-93BB-F25B-2796-781E03129E98}"/>
                  </a:ext>
                </a:extLst>
              </p:cNvPr>
              <p:cNvSpPr txBox="1"/>
              <p:nvPr/>
            </p:nvSpPr>
            <p:spPr bwMode="auto">
              <a:xfrm>
                <a:off x="4891741" y="4114487"/>
                <a:ext cx="2631785" cy="363015"/>
              </a:xfrm>
              <a:prstGeom prst="rect">
                <a:avLst/>
              </a:prstGeom>
              <a:solidFill>
                <a:schemeClr val="accent2"/>
              </a:solidFill>
              <a:ln>
                <a:noFill/>
              </a:ln>
              <a:effectLst>
                <a:outerShdw blurRad="50800" dist="38100" dir="2700000" algn="tl" rotWithShape="0">
                  <a:prstClr val="black">
                    <a:alpha val="40000"/>
                  </a:prstClr>
                </a:outerShdw>
              </a:effectLst>
            </p:spPr>
            <p:txBody>
              <a:bodyPr>
                <a:noAutofit/>
              </a:bodyPr>
              <a:lstStyle>
                <a:defPPr>
                  <a:defRPr lang="en-US"/>
                </a:defPPr>
                <a:lvl1pPr>
                  <a:spcAft>
                    <a:spcPts val="600"/>
                  </a:spcAft>
                  <a:defRPr i="1">
                    <a:latin typeface="Cambria Math" panose="02040503050406030204" pitchFamily="18" charset="0"/>
                  </a:defRPr>
                </a:lvl1pPr>
              </a:lstStyle>
              <a:p>
                <a14:m>
                  <m:oMath xmlns:m="http://schemas.openxmlformats.org/officeDocument/2006/math">
                    <m:sSub>
                      <m:sSubPr>
                        <m:ctrlPr>
                          <a:rPr lang="en-US" i="1" smtClean="0">
                            <a:latin typeface="Cambria Math" panose="02040503050406030204" pitchFamily="18" charset="0"/>
                          </a:rPr>
                        </m:ctrlPr>
                      </m:sSubPr>
                      <m:e>
                        <m:r>
                          <a:rPr lang="en-US">
                            <a:latin typeface="Cambria Math" panose="02040503050406030204" pitchFamily="18" charset="0"/>
                          </a:rPr>
                          <m:t>𝜃</m:t>
                        </m:r>
                      </m:e>
                      <m:sub>
                        <m:r>
                          <a:rPr lang="en-US" b="0" i="1" smtClean="0">
                            <a:latin typeface="Cambria Math" panose="02040503050406030204" pitchFamily="18" charset="0"/>
                          </a:rPr>
                          <m:t>11</m:t>
                        </m:r>
                      </m:sub>
                    </m:sSub>
                    <m:r>
                      <a:rPr lang="en-US">
                        <a:latin typeface="Cambria Math" panose="02040503050406030204" pitchFamily="18" charset="0"/>
                      </a:rPr>
                      <m:t>=</m:t>
                    </m:r>
                    <m:sSub>
                      <m:sSubPr>
                        <m:ctrlPr>
                          <a:rPr lang="en-US" i="1">
                            <a:latin typeface="Cambria Math" panose="02040503050406030204" pitchFamily="18" charset="0"/>
                          </a:rPr>
                        </m:ctrlPr>
                      </m:sSubPr>
                      <m:e>
                        <m:r>
                          <a:rPr lang="en-US">
                            <a:latin typeface="Cambria Math" panose="02040503050406030204" pitchFamily="18" charset="0"/>
                          </a:rPr>
                          <m:t>𝜃</m:t>
                        </m:r>
                      </m:e>
                      <m:sub>
                        <m:r>
                          <a:rPr lang="en-US" b="0" i="1" smtClean="0">
                            <a:latin typeface="Cambria Math" panose="02040503050406030204" pitchFamily="18" charset="0"/>
                          </a:rPr>
                          <m:t>13</m:t>
                        </m:r>
                      </m:sub>
                    </m:sSub>
                  </m:oMath>
                </a14:m>
                <a:r>
                  <a:rPr lang="en-US" dirty="0"/>
                  <a:t>  </a:t>
                </a:r>
                <a:r>
                  <a:rPr lang="en-US" i="0" dirty="0">
                    <a:latin typeface="+mn-lt"/>
                  </a:rPr>
                  <a:t>and  </a:t>
                </a:r>
                <a14:m>
                  <m:oMath xmlns:m="http://schemas.openxmlformats.org/officeDocument/2006/math">
                    <m:sSub>
                      <m:sSubPr>
                        <m:ctrlPr>
                          <a:rPr lang="en-US" i="1">
                            <a:latin typeface="Cambria Math" panose="02040503050406030204" pitchFamily="18" charset="0"/>
                          </a:rPr>
                        </m:ctrlPr>
                      </m:sSubPr>
                      <m:e>
                        <m:r>
                          <a:rPr lang="en-US">
                            <a:latin typeface="Cambria Math" panose="02040503050406030204" pitchFamily="18" charset="0"/>
                          </a:rPr>
                          <m:t>𝜈</m:t>
                        </m:r>
                      </m:e>
                      <m:sub>
                        <m:r>
                          <a:rPr lang="en-US" b="0" i="1" smtClean="0">
                            <a:latin typeface="Cambria Math" panose="02040503050406030204" pitchFamily="18" charset="0"/>
                          </a:rPr>
                          <m:t>11</m:t>
                        </m:r>
                      </m:sub>
                    </m:sSub>
                    <m:r>
                      <a:rPr lang="en-US">
                        <a:latin typeface="Cambria Math" panose="02040503050406030204" pitchFamily="18" charset="0"/>
                      </a:rPr>
                      <m:t>=</m:t>
                    </m:r>
                    <m:sSub>
                      <m:sSubPr>
                        <m:ctrlPr>
                          <a:rPr lang="en-US" i="1">
                            <a:latin typeface="Cambria Math" panose="02040503050406030204" pitchFamily="18" charset="0"/>
                          </a:rPr>
                        </m:ctrlPr>
                      </m:sSubPr>
                      <m:e>
                        <m:r>
                          <a:rPr lang="en-US">
                            <a:latin typeface="Cambria Math" panose="02040503050406030204" pitchFamily="18" charset="0"/>
                          </a:rPr>
                          <m:t>𝜈</m:t>
                        </m:r>
                      </m:e>
                      <m:sub>
                        <m:r>
                          <a:rPr lang="en-US">
                            <a:latin typeface="Cambria Math" panose="02040503050406030204" pitchFamily="18" charset="0"/>
                          </a:rPr>
                          <m:t>1</m:t>
                        </m:r>
                        <m:r>
                          <a:rPr lang="en-US" b="0" i="1" smtClean="0">
                            <a:latin typeface="Cambria Math" panose="02040503050406030204" pitchFamily="18" charset="0"/>
                          </a:rPr>
                          <m:t>3</m:t>
                        </m:r>
                      </m:sub>
                    </m:sSub>
                  </m:oMath>
                </a14:m>
                <a:r>
                  <a:rPr lang="en-US" i="0" dirty="0">
                    <a:latin typeface="+mn-lt"/>
                  </a:rPr>
                  <a:t> </a:t>
                </a:r>
                <a:endParaRPr lang="en-US" i="0" dirty="0"/>
              </a:p>
            </p:txBody>
          </p:sp>
        </mc:Choice>
        <mc:Fallback xmlns="">
          <p:sp>
            <p:nvSpPr>
              <p:cNvPr id="18" name="Object 27">
                <a:extLst>
                  <a:ext uri="{FF2B5EF4-FFF2-40B4-BE49-F238E27FC236}">
                    <a16:creationId xmlns:a16="http://schemas.microsoft.com/office/drawing/2014/main" id="{1EC4C2E8-93BB-F25B-2796-781E03129E98}"/>
                  </a:ext>
                </a:extLst>
              </p:cNvPr>
              <p:cNvSpPr txBox="1">
                <a:spLocks noRot="1" noChangeAspect="1" noMove="1" noResize="1" noEditPoints="1" noAdjustHandles="1" noChangeArrowheads="1" noChangeShapeType="1" noTextEdit="1"/>
              </p:cNvSpPr>
              <p:nvPr/>
            </p:nvSpPr>
            <p:spPr bwMode="auto">
              <a:xfrm>
                <a:off x="4891741" y="4114487"/>
                <a:ext cx="2631785" cy="363015"/>
              </a:xfrm>
              <a:prstGeom prst="rect">
                <a:avLst/>
              </a:prstGeom>
              <a:blipFill>
                <a:blip r:embed="rId8"/>
                <a:stretch>
                  <a:fillRect/>
                </a:stretch>
              </a:blipFill>
              <a:ln>
                <a:noFill/>
              </a:ln>
              <a:effectLst>
                <a:outerShdw blurRad="50800" dist="38100" dir="2700000" algn="tl" rotWithShape="0">
                  <a:prstClr val="black">
                    <a:alpha val="40000"/>
                  </a:prstClr>
                </a:outerShdw>
              </a:effectLst>
            </p:spPr>
            <p:txBody>
              <a:bodyPr/>
              <a:lstStyle/>
              <a:p>
                <a:r>
                  <a:rPr lang="en-IN">
                    <a:noFill/>
                  </a:rPr>
                  <a:t> </a:t>
                </a:r>
              </a:p>
            </p:txBody>
          </p:sp>
        </mc:Fallback>
      </mc:AlternateContent>
      <mc:AlternateContent xmlns:mc="http://schemas.openxmlformats.org/markup-compatibility/2006" xmlns:a14="http://schemas.microsoft.com/office/drawing/2010/main">
        <mc:Choice Requires="a14">
          <p:sp>
            <p:nvSpPr>
              <p:cNvPr id="20" name="TextBox 19">
                <a:extLst>
                  <a:ext uri="{FF2B5EF4-FFF2-40B4-BE49-F238E27FC236}">
                    <a16:creationId xmlns:a16="http://schemas.microsoft.com/office/drawing/2014/main" id="{A4872B86-E30C-0576-73FA-C724FE08916D}"/>
                  </a:ext>
                </a:extLst>
              </p:cNvPr>
              <p:cNvSpPr txBox="1"/>
              <p:nvPr/>
            </p:nvSpPr>
            <p:spPr>
              <a:xfrm>
                <a:off x="8917541" y="1300867"/>
                <a:ext cx="1615272" cy="610936"/>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f>
                        <m:fPr>
                          <m:ctrlPr>
                            <a:rPr lang="en-US" sz="1800" b="0" i="1" smtClean="0">
                              <a:latin typeface="Cambria Math" panose="02040503050406030204" pitchFamily="18" charset="0"/>
                            </a:rPr>
                          </m:ctrlPr>
                        </m:fPr>
                        <m:num>
                          <m:r>
                            <a:rPr lang="en-US" sz="1800" b="0" i="1" smtClean="0">
                              <a:latin typeface="Cambria Math" panose="02040503050406030204" pitchFamily="18" charset="0"/>
                            </a:rPr>
                            <m:t>1</m:t>
                          </m:r>
                        </m:num>
                        <m:den>
                          <m:r>
                            <a:rPr lang="en-US" sz="1800" b="0" i="1" smtClean="0">
                              <a:latin typeface="Cambria Math" panose="02040503050406030204" pitchFamily="18" charset="0"/>
                            </a:rPr>
                            <m:t>2</m:t>
                          </m:r>
                        </m:den>
                      </m:f>
                      <m:d>
                        <m:dPr>
                          <m:ctrlPr>
                            <a:rPr lang="en-US" sz="1800" b="0" i="1" smtClean="0">
                              <a:latin typeface="Cambria Math" panose="02040503050406030204" pitchFamily="18" charset="0"/>
                            </a:rPr>
                          </m:ctrlPr>
                        </m:dPr>
                        <m:e>
                          <m:sSub>
                            <m:sSubPr>
                              <m:ctrlPr>
                                <a:rPr lang="en-US" sz="1800" b="0" i="1" smtClean="0">
                                  <a:latin typeface="Cambria Math" panose="02040503050406030204" pitchFamily="18" charset="0"/>
                                </a:rPr>
                              </m:ctrlPr>
                            </m:sSubPr>
                            <m:e>
                              <m:r>
                                <a:rPr lang="en-US" sz="1800" b="0" i="1" smtClean="0">
                                  <a:latin typeface="Cambria Math" panose="02040503050406030204" pitchFamily="18" charset="0"/>
                                </a:rPr>
                                <m:t>𝜃</m:t>
                              </m:r>
                            </m:e>
                            <m:sub>
                              <m:r>
                                <a:rPr lang="en-US" sz="1800" b="0" i="1" smtClean="0">
                                  <a:latin typeface="Cambria Math" panose="02040503050406030204" pitchFamily="18" charset="0"/>
                                </a:rPr>
                                <m:t>8</m:t>
                              </m:r>
                            </m:sub>
                          </m:sSub>
                          <m:r>
                            <a:rPr lang="en-US" sz="1800" b="0" i="1" smtClean="0">
                              <a:latin typeface="Cambria Math" panose="02040503050406030204" pitchFamily="18" charset="0"/>
                            </a:rPr>
                            <m:t>+</m:t>
                          </m:r>
                          <m:sSub>
                            <m:sSubPr>
                              <m:ctrlPr>
                                <a:rPr lang="en-US" sz="1800" b="0" i="1" smtClean="0">
                                  <a:latin typeface="Cambria Math" panose="02040503050406030204" pitchFamily="18" charset="0"/>
                                </a:rPr>
                              </m:ctrlPr>
                            </m:sSubPr>
                            <m:e>
                              <m:r>
                                <a:rPr lang="en-US" sz="1800" b="0" i="1" smtClean="0">
                                  <a:latin typeface="Cambria Math" panose="02040503050406030204" pitchFamily="18" charset="0"/>
                                </a:rPr>
                                <m:t>𝜃</m:t>
                              </m:r>
                            </m:e>
                            <m:sub>
                              <m:r>
                                <a:rPr lang="en-US" sz="1800" b="0" i="1" smtClean="0">
                                  <a:latin typeface="Cambria Math" panose="02040503050406030204" pitchFamily="18" charset="0"/>
                                </a:rPr>
                                <m:t>12</m:t>
                              </m:r>
                            </m:sub>
                          </m:sSub>
                        </m:e>
                      </m:d>
                    </m:oMath>
                  </m:oMathPara>
                </a14:m>
                <a:endParaRPr lang="en-US" dirty="0"/>
              </a:p>
            </p:txBody>
          </p:sp>
        </mc:Choice>
        <mc:Fallback xmlns="">
          <p:sp>
            <p:nvSpPr>
              <p:cNvPr id="20" name="TextBox 19">
                <a:extLst>
                  <a:ext uri="{FF2B5EF4-FFF2-40B4-BE49-F238E27FC236}">
                    <a16:creationId xmlns:a16="http://schemas.microsoft.com/office/drawing/2014/main" id="{A4872B86-E30C-0576-73FA-C724FE08916D}"/>
                  </a:ext>
                </a:extLst>
              </p:cNvPr>
              <p:cNvSpPr txBox="1">
                <a:spLocks noRot="1" noChangeAspect="1" noMove="1" noResize="1" noEditPoints="1" noAdjustHandles="1" noChangeArrowheads="1" noChangeShapeType="1" noTextEdit="1"/>
              </p:cNvSpPr>
              <p:nvPr/>
            </p:nvSpPr>
            <p:spPr>
              <a:xfrm>
                <a:off x="8917541" y="1300867"/>
                <a:ext cx="1615272" cy="610936"/>
              </a:xfrm>
              <a:prstGeom prst="rect">
                <a:avLst/>
              </a:prstGeom>
              <a:blipFill>
                <a:blip r:embed="rId9"/>
                <a:stretch>
                  <a:fillRect/>
                </a:stretch>
              </a:blipFill>
            </p:spPr>
            <p:txBody>
              <a:bodyPr/>
              <a:lstStyle/>
              <a:p>
                <a:r>
                  <a:rPr lang="en-IN">
                    <a:noFill/>
                  </a:rPr>
                  <a:t> </a:t>
                </a:r>
              </a:p>
            </p:txBody>
          </p:sp>
        </mc:Fallback>
      </mc:AlternateContent>
      <mc:AlternateContent xmlns:mc="http://schemas.openxmlformats.org/markup-compatibility/2006" xmlns:a14="http://schemas.microsoft.com/office/drawing/2010/main">
        <mc:Choice Requires="a14">
          <p:sp>
            <p:nvSpPr>
              <p:cNvPr id="21" name="Content Placeholder 2">
                <a:extLst>
                  <a:ext uri="{FF2B5EF4-FFF2-40B4-BE49-F238E27FC236}">
                    <a16:creationId xmlns:a16="http://schemas.microsoft.com/office/drawing/2014/main" id="{CE29875E-30F1-7DF8-DE32-0F624DC2857F}"/>
                  </a:ext>
                </a:extLst>
              </p:cNvPr>
              <p:cNvSpPr txBox="1">
                <a:spLocks/>
              </p:cNvSpPr>
              <p:nvPr/>
            </p:nvSpPr>
            <p:spPr>
              <a:xfrm>
                <a:off x="76200" y="4343400"/>
                <a:ext cx="11971549" cy="2276585"/>
              </a:xfrm>
              <a:prstGeom prst="rect">
                <a:avLst/>
              </a:prstGeom>
            </p:spPr>
            <p:txBody>
              <a:bodyPr vert="horz" lIns="91440" tIns="45720" rIns="91440" bIns="45720" rtlCol="0">
                <a:norm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a:lnSpc>
                    <a:spcPct val="120000"/>
                  </a:lnSpc>
                  <a:spcBef>
                    <a:spcPts val="1200"/>
                  </a:spcBef>
                  <a:buClr>
                    <a:schemeClr val="accent1"/>
                  </a:buClr>
                  <a:buFont typeface="Wingdings" panose="05000000000000000000" pitchFamily="2" charset="2"/>
                  <a:buChar char="Ø"/>
                </a:pPr>
                <a:r>
                  <a:rPr lang="en-US" sz="2000" dirty="0"/>
                  <a:t>To draw the nozzle profile start from point 8 and draw a straight line at an angle of </a:t>
                </a:r>
                <a14:m>
                  <m:oMath xmlns:m="http://schemas.openxmlformats.org/officeDocument/2006/math">
                    <m:f>
                      <m:fPr>
                        <m:ctrlPr>
                          <a:rPr lang="en-US" sz="2000" b="0" i="1" smtClean="0">
                            <a:latin typeface="Cambria Math" panose="02040503050406030204" pitchFamily="18" charset="0"/>
                          </a:rPr>
                        </m:ctrlPr>
                      </m:fPr>
                      <m:num>
                        <m:r>
                          <a:rPr lang="en-US" sz="2000" b="0" i="1" smtClean="0">
                            <a:latin typeface="Cambria Math" panose="02040503050406030204" pitchFamily="18" charset="0"/>
                          </a:rPr>
                          <m:t>1</m:t>
                        </m:r>
                      </m:num>
                      <m:den>
                        <m:r>
                          <a:rPr lang="en-US" sz="2000" b="0" i="1" smtClean="0">
                            <a:latin typeface="Cambria Math" panose="02040503050406030204" pitchFamily="18" charset="0"/>
                          </a:rPr>
                          <m:t>2</m:t>
                        </m:r>
                      </m:den>
                    </m:f>
                    <m:d>
                      <m:dPr>
                        <m:ctrlPr>
                          <a:rPr lang="en-US" sz="2000" b="0" i="1" smtClean="0">
                            <a:latin typeface="Cambria Math" panose="02040503050406030204" pitchFamily="18" charset="0"/>
                          </a:rPr>
                        </m:ctrlPr>
                      </m:dPr>
                      <m:e>
                        <m:sSub>
                          <m:sSubPr>
                            <m:ctrlPr>
                              <a:rPr lang="en-US" sz="2000" b="0" i="1" smtClean="0">
                                <a:latin typeface="Cambria Math" panose="02040503050406030204" pitchFamily="18" charset="0"/>
                              </a:rPr>
                            </m:ctrlPr>
                          </m:sSubPr>
                          <m:e>
                            <m:r>
                              <a:rPr lang="en-US" sz="2000" b="0" i="1" smtClean="0">
                                <a:latin typeface="Cambria Math" panose="02040503050406030204" pitchFamily="18" charset="0"/>
                              </a:rPr>
                              <m:t>𝜃</m:t>
                            </m:r>
                          </m:e>
                          <m:sub>
                            <m:r>
                              <a:rPr lang="en-US" sz="2000" b="0" i="1" smtClean="0">
                                <a:latin typeface="Cambria Math" panose="02040503050406030204" pitchFamily="18" charset="0"/>
                              </a:rPr>
                              <m:t>8</m:t>
                            </m:r>
                          </m:sub>
                        </m:sSub>
                        <m:r>
                          <a:rPr lang="en-US" sz="2000" b="0" i="1" smtClean="0">
                            <a:latin typeface="Cambria Math" panose="02040503050406030204" pitchFamily="18" charset="0"/>
                          </a:rPr>
                          <m:t>+</m:t>
                        </m:r>
                        <m:sSub>
                          <m:sSubPr>
                            <m:ctrlPr>
                              <a:rPr lang="en-US" sz="2000" b="0" i="1" smtClean="0">
                                <a:latin typeface="Cambria Math" panose="02040503050406030204" pitchFamily="18" charset="0"/>
                              </a:rPr>
                            </m:ctrlPr>
                          </m:sSubPr>
                          <m:e>
                            <m:r>
                              <a:rPr lang="en-US" sz="2000" b="0" i="1" smtClean="0">
                                <a:latin typeface="Cambria Math" panose="02040503050406030204" pitchFamily="18" charset="0"/>
                              </a:rPr>
                              <m:t>𝜃</m:t>
                            </m:r>
                          </m:e>
                          <m:sub>
                            <m:r>
                              <a:rPr lang="en-US" sz="2000" b="0" i="1" smtClean="0">
                                <a:latin typeface="Cambria Math" panose="02040503050406030204" pitchFamily="18" charset="0"/>
                              </a:rPr>
                              <m:t>12</m:t>
                            </m:r>
                          </m:sub>
                        </m:sSub>
                      </m:e>
                    </m:d>
                  </m:oMath>
                </a14:m>
                <a:r>
                  <a:rPr lang="en-US" sz="2000" dirty="0">
                    <a:sym typeface="Monotype Sorts" pitchFamily="2" charset="2"/>
                  </a:rPr>
                  <a:t> that intersects the </a:t>
                </a:r>
                <a14:m>
                  <m:oMath xmlns:m="http://schemas.openxmlformats.org/officeDocument/2006/math">
                    <m:sSub>
                      <m:sSubPr>
                        <m:ctrlPr>
                          <a:rPr lang="en-US" sz="2000" i="1" dirty="0">
                            <a:latin typeface="Cambria Math" panose="02040503050406030204" pitchFamily="18" charset="0"/>
                          </a:rPr>
                        </m:ctrlPr>
                      </m:sSubPr>
                      <m:e>
                        <m:r>
                          <a:rPr lang="en-US" sz="2000" i="1" dirty="0">
                            <a:latin typeface="Cambria Math" panose="02040503050406030204" pitchFamily="18" charset="0"/>
                          </a:rPr>
                          <m:t>𝐶</m:t>
                        </m:r>
                      </m:e>
                      <m:sub>
                        <m:r>
                          <a:rPr lang="en-US" sz="2000" i="1" dirty="0">
                            <a:latin typeface="Cambria Math" panose="02040503050406030204" pitchFamily="18" charset="0"/>
                          </a:rPr>
                          <m:t>+</m:t>
                        </m:r>
                      </m:sub>
                    </m:sSub>
                    <m:r>
                      <a:rPr lang="en-US" sz="2000" i="1" dirty="0">
                        <a:latin typeface="Cambria Math" panose="02040503050406030204" pitchFamily="18" charset="0"/>
                      </a:rPr>
                      <m:t> </m:t>
                    </m:r>
                  </m:oMath>
                </a14:m>
                <a:r>
                  <a:rPr lang="en-US" sz="2000" dirty="0">
                    <a:sym typeface="Monotype Sorts" pitchFamily="2" charset="2"/>
                  </a:rPr>
                  <a:t>line from point 9. The intersection point is point 12. </a:t>
                </a:r>
              </a:p>
              <a:p>
                <a:pPr lvl="1">
                  <a:lnSpc>
                    <a:spcPct val="120000"/>
                  </a:lnSpc>
                  <a:spcBef>
                    <a:spcPts val="1200"/>
                  </a:spcBef>
                  <a:buClr>
                    <a:schemeClr val="accent1"/>
                  </a:buClr>
                  <a:buFont typeface="Wingdings" panose="05000000000000000000" pitchFamily="2" charset="2"/>
                  <a:buChar char="Ø"/>
                </a:pPr>
                <a:r>
                  <a:rPr lang="en-US" sz="2000" dirty="0">
                    <a:sym typeface="Monotype Sorts" pitchFamily="2" charset="2"/>
                  </a:rPr>
                  <a:t>Then using an angle of </a:t>
                </a:r>
                <a14:m>
                  <m:oMath xmlns:m="http://schemas.openxmlformats.org/officeDocument/2006/math">
                    <m:f>
                      <m:fPr>
                        <m:ctrlPr>
                          <a:rPr lang="en-US" sz="2000" i="1">
                            <a:latin typeface="Cambria Math" panose="02040503050406030204" pitchFamily="18" charset="0"/>
                          </a:rPr>
                        </m:ctrlPr>
                      </m:fPr>
                      <m:num>
                        <m:r>
                          <a:rPr lang="en-US" sz="2000" i="1">
                            <a:latin typeface="Cambria Math" panose="02040503050406030204" pitchFamily="18" charset="0"/>
                          </a:rPr>
                          <m:t>1</m:t>
                        </m:r>
                      </m:num>
                      <m:den>
                        <m:r>
                          <a:rPr lang="en-US" sz="2000" i="1">
                            <a:latin typeface="Cambria Math" panose="02040503050406030204" pitchFamily="18" charset="0"/>
                          </a:rPr>
                          <m:t>2</m:t>
                        </m:r>
                      </m:den>
                    </m:f>
                    <m:d>
                      <m:dPr>
                        <m:ctrlPr>
                          <a:rPr lang="en-US" sz="2000" i="1">
                            <a:latin typeface="Cambria Math" panose="02040503050406030204" pitchFamily="18" charset="0"/>
                          </a:rPr>
                        </m:ctrlPr>
                      </m:dPr>
                      <m:e>
                        <m:sSub>
                          <m:sSubPr>
                            <m:ctrlPr>
                              <a:rPr lang="en-US" sz="2000" i="1">
                                <a:latin typeface="Cambria Math" panose="02040503050406030204" pitchFamily="18" charset="0"/>
                              </a:rPr>
                            </m:ctrlPr>
                          </m:sSubPr>
                          <m:e>
                            <m:r>
                              <a:rPr lang="en-US" sz="2000" i="1">
                                <a:latin typeface="Cambria Math" panose="02040503050406030204" pitchFamily="18" charset="0"/>
                              </a:rPr>
                              <m:t>𝜃</m:t>
                            </m:r>
                          </m:e>
                          <m:sub>
                            <m:r>
                              <a:rPr lang="en-US" sz="2000" b="0" i="1" smtClean="0">
                                <a:latin typeface="Cambria Math" panose="02040503050406030204" pitchFamily="18" charset="0"/>
                              </a:rPr>
                              <m:t>12</m:t>
                            </m:r>
                          </m:sub>
                        </m:sSub>
                        <m:r>
                          <a:rPr lang="en-US" sz="2000" i="1">
                            <a:latin typeface="Cambria Math" panose="02040503050406030204" pitchFamily="18" charset="0"/>
                          </a:rPr>
                          <m:t>+</m:t>
                        </m:r>
                        <m:sSub>
                          <m:sSubPr>
                            <m:ctrlPr>
                              <a:rPr lang="en-US" sz="2000" i="1">
                                <a:latin typeface="Cambria Math" panose="02040503050406030204" pitchFamily="18" charset="0"/>
                              </a:rPr>
                            </m:ctrlPr>
                          </m:sSubPr>
                          <m:e>
                            <m:r>
                              <a:rPr lang="en-US" sz="2000" i="1">
                                <a:latin typeface="Cambria Math" panose="02040503050406030204" pitchFamily="18" charset="0"/>
                              </a:rPr>
                              <m:t>𝜃</m:t>
                            </m:r>
                          </m:e>
                          <m:sub>
                            <m:r>
                              <a:rPr lang="en-US" sz="2000" b="0" i="1" smtClean="0">
                                <a:latin typeface="Cambria Math" panose="02040503050406030204" pitchFamily="18" charset="0"/>
                              </a:rPr>
                              <m:t>13</m:t>
                            </m:r>
                          </m:sub>
                        </m:sSub>
                      </m:e>
                    </m:d>
                    <m:r>
                      <a:rPr lang="en-US" sz="2000" i="1">
                        <a:latin typeface="Cambria Math" panose="02040503050406030204" pitchFamily="18" charset="0"/>
                      </a:rPr>
                      <m:t> </m:t>
                    </m:r>
                  </m:oMath>
                </a14:m>
                <a:r>
                  <a:rPr lang="en-US" sz="2000" dirty="0">
                    <a:sym typeface="Monotype Sorts" pitchFamily="2" charset="2"/>
                  </a:rPr>
                  <a:t>repeat the process from point 12 to intersect the </a:t>
                </a:r>
                <a14:m>
                  <m:oMath xmlns:m="http://schemas.openxmlformats.org/officeDocument/2006/math">
                    <m:sSub>
                      <m:sSubPr>
                        <m:ctrlPr>
                          <a:rPr lang="en-US" sz="2000" b="0" i="1" dirty="0" smtClean="0">
                            <a:latin typeface="Cambria Math" panose="02040503050406030204" pitchFamily="18" charset="0"/>
                          </a:rPr>
                        </m:ctrlPr>
                      </m:sSubPr>
                      <m:e>
                        <m:r>
                          <a:rPr lang="en-US" sz="2000" i="1" dirty="0" smtClean="0">
                            <a:latin typeface="Cambria Math" panose="02040503050406030204" pitchFamily="18" charset="0"/>
                          </a:rPr>
                          <m:t>𝐶</m:t>
                        </m:r>
                      </m:e>
                      <m:sub>
                        <m:r>
                          <a:rPr lang="en-US" sz="2000" i="1" dirty="0" smtClean="0">
                            <a:latin typeface="Cambria Math" panose="02040503050406030204" pitchFamily="18" charset="0"/>
                          </a:rPr>
                          <m:t>+</m:t>
                        </m:r>
                      </m:sub>
                    </m:sSub>
                    <m:r>
                      <a:rPr lang="en-US" sz="2000" b="0" i="0" dirty="0" smtClean="0">
                        <a:latin typeface="Cambria Math" panose="02040503050406030204" pitchFamily="18" charset="0"/>
                      </a:rPr>
                      <m:t> </m:t>
                    </m:r>
                  </m:oMath>
                </a14:m>
                <a:r>
                  <a:rPr lang="en-US" sz="2000" dirty="0">
                    <a:sym typeface="Monotype Sorts" pitchFamily="2" charset="2"/>
                  </a:rPr>
                  <a:t>line from point 11 and identify point 13. </a:t>
                </a:r>
              </a:p>
            </p:txBody>
          </p:sp>
        </mc:Choice>
        <mc:Fallback xmlns="">
          <p:sp>
            <p:nvSpPr>
              <p:cNvPr id="21" name="Content Placeholder 2">
                <a:extLst>
                  <a:ext uri="{FF2B5EF4-FFF2-40B4-BE49-F238E27FC236}">
                    <a16:creationId xmlns:a16="http://schemas.microsoft.com/office/drawing/2014/main" id="{CE29875E-30F1-7DF8-DE32-0F624DC2857F}"/>
                  </a:ext>
                </a:extLst>
              </p:cNvPr>
              <p:cNvSpPr txBox="1">
                <a:spLocks noRot="1" noChangeAspect="1" noMove="1" noResize="1" noEditPoints="1" noAdjustHandles="1" noChangeArrowheads="1" noChangeShapeType="1" noTextEdit="1"/>
              </p:cNvSpPr>
              <p:nvPr/>
            </p:nvSpPr>
            <p:spPr>
              <a:xfrm>
                <a:off x="76200" y="4343400"/>
                <a:ext cx="11971549" cy="2276585"/>
              </a:xfrm>
              <a:prstGeom prst="rect">
                <a:avLst/>
              </a:prstGeom>
              <a:blipFill>
                <a:blip r:embed="rId10"/>
                <a:stretch>
                  <a:fillRect/>
                </a:stretch>
              </a:blipFill>
            </p:spPr>
            <p:txBody>
              <a:bodyPr/>
              <a:lstStyle/>
              <a:p>
                <a:r>
                  <a:rPr lang="en-IN">
                    <a:noFill/>
                  </a:rPr>
                  <a:t> </a:t>
                </a:r>
              </a:p>
            </p:txBody>
          </p:sp>
        </mc:Fallback>
      </mc:AlternateContent>
    </p:spTree>
    <p:extLst>
      <p:ext uri="{BB962C8B-B14F-4D97-AF65-F5344CB8AC3E}">
        <p14:creationId xmlns:p14="http://schemas.microsoft.com/office/powerpoint/2010/main" val="105510784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lide Number Placeholder 7">
            <a:extLst>
              <a:ext uri="{FF2B5EF4-FFF2-40B4-BE49-F238E27FC236}">
                <a16:creationId xmlns:a16="http://schemas.microsoft.com/office/drawing/2014/main" id="{48F946C0-E708-4B82-A0E5-ED31193A14B1}"/>
              </a:ext>
            </a:extLst>
          </p:cNvPr>
          <p:cNvSpPr>
            <a:spLocks noGrp="1"/>
          </p:cNvSpPr>
          <p:nvPr>
            <p:ph type="sldNum" sz="quarter" idx="11"/>
          </p:nvPr>
        </p:nvSpPr>
        <p:spPr/>
        <p:txBody>
          <a:bodyPr/>
          <a:lstStyle/>
          <a:p>
            <a:fld id="{F0D23093-2AB0-F74C-B865-1A12A15B650E}" type="slidenum">
              <a:rPr lang="en-US" smtClean="0"/>
              <a:pPr/>
              <a:t>17</a:t>
            </a:fld>
            <a:endParaRPr lang="en-US" dirty="0"/>
          </a:p>
        </p:txBody>
      </p:sp>
      <mc:AlternateContent xmlns:mc="http://schemas.openxmlformats.org/markup-compatibility/2006" xmlns:a14="http://schemas.microsoft.com/office/drawing/2010/main">
        <mc:Choice Requires="a14">
          <p:sp>
            <p:nvSpPr>
              <p:cNvPr id="4" name="Content Placeholder 2">
                <a:extLst>
                  <a:ext uri="{FF2B5EF4-FFF2-40B4-BE49-F238E27FC236}">
                    <a16:creationId xmlns:a16="http://schemas.microsoft.com/office/drawing/2014/main" id="{B79A77E0-4842-DBE2-BABD-E8EDAC8507E0}"/>
                  </a:ext>
                </a:extLst>
              </p:cNvPr>
              <p:cNvSpPr txBox="1">
                <a:spLocks/>
              </p:cNvSpPr>
              <p:nvPr/>
            </p:nvSpPr>
            <p:spPr>
              <a:xfrm>
                <a:off x="448900" y="663072"/>
                <a:ext cx="11506199" cy="5531855"/>
              </a:xfrm>
              <a:prstGeom prst="rect">
                <a:avLst/>
              </a:prstGeom>
            </p:spPr>
            <p:txBody>
              <a:bodyPr vert="horz" lIns="91440" tIns="45720" rIns="91440" bIns="45720" rtlCol="0">
                <a:norm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a:lnSpc>
                    <a:spcPct val="120000"/>
                  </a:lnSpc>
                  <a:spcBef>
                    <a:spcPts val="1200"/>
                  </a:spcBef>
                  <a:buClr>
                    <a:schemeClr val="accent1"/>
                  </a:buClr>
                  <a:buFont typeface="Wingdings" panose="05000000000000000000" pitchFamily="2" charset="2"/>
                  <a:buChar char="Ø"/>
                </a:pPr>
                <a:r>
                  <a:rPr lang="en-US" sz="2000" dirty="0">
                    <a:sym typeface="Monotype Sorts" pitchFamily="2" charset="2"/>
                  </a:rPr>
                  <a:t>The procedure outlined in the previous slide can be easily put into a computer program which can be used to compute the optimum profile for a supersonic nozzle. </a:t>
                </a:r>
              </a:p>
              <a:p>
                <a:pPr lvl="1">
                  <a:lnSpc>
                    <a:spcPct val="120000"/>
                  </a:lnSpc>
                  <a:spcBef>
                    <a:spcPts val="1200"/>
                  </a:spcBef>
                  <a:buClr>
                    <a:schemeClr val="accent1"/>
                  </a:buClr>
                  <a:buFont typeface="Wingdings" panose="05000000000000000000" pitchFamily="2" charset="2"/>
                  <a:buChar char="Ø"/>
                </a:pPr>
                <a:r>
                  <a:rPr lang="en-US" sz="2000" dirty="0">
                    <a:sym typeface="Monotype Sorts" pitchFamily="2" charset="2"/>
                  </a:rPr>
                  <a:t>The figure below represents the nozzle design for air flow (</a:t>
                </a:r>
                <a14:m>
                  <m:oMath xmlns:m="http://schemas.openxmlformats.org/officeDocument/2006/math">
                    <m:r>
                      <a:rPr lang="en-US" sz="2000" i="1" smtClean="0">
                        <a:latin typeface="Cambria Math" panose="02040503050406030204" pitchFamily="18" charset="0"/>
                        <a:sym typeface="Monotype Sorts" pitchFamily="2" charset="2"/>
                      </a:rPr>
                      <m:t>𝛾</m:t>
                    </m:r>
                    <m:r>
                      <a:rPr lang="en-US" sz="2000" i="1" smtClean="0">
                        <a:latin typeface="Cambria Math" panose="02040503050406030204" pitchFamily="18" charset="0"/>
                        <a:sym typeface="Monotype Sorts" pitchFamily="2" charset="2"/>
                      </a:rPr>
                      <m:t>=1.414</m:t>
                    </m:r>
                  </m:oMath>
                </a14:m>
                <a:r>
                  <a:rPr lang="en-US" sz="2000" dirty="0">
                    <a:sym typeface="Monotype Sorts" pitchFamily="2" charset="2"/>
                  </a:rPr>
                  <a:t>) at a given exit </a:t>
                </a:r>
                <a14:m>
                  <m:oMath xmlns:m="http://schemas.openxmlformats.org/officeDocument/2006/math">
                    <m:r>
                      <a:rPr lang="en-US" sz="2000" i="1" smtClean="0">
                        <a:latin typeface="Cambria Math" panose="02040503050406030204" pitchFamily="18" charset="0"/>
                        <a:sym typeface="Monotype Sorts" pitchFamily="2" charset="2"/>
                      </a:rPr>
                      <m:t>𝑀</m:t>
                    </m:r>
                    <m:r>
                      <a:rPr lang="en-US" sz="2000" i="1" smtClean="0">
                        <a:latin typeface="Cambria Math" panose="02040503050406030204" pitchFamily="18" charset="0"/>
                        <a:sym typeface="Monotype Sorts" pitchFamily="2" charset="2"/>
                      </a:rPr>
                      <m:t>=2.5</m:t>
                    </m:r>
                  </m:oMath>
                </a14:m>
                <a:r>
                  <a:rPr lang="en-US" sz="2000" dirty="0">
                    <a:sym typeface="Monotype Sorts" pitchFamily="2" charset="2"/>
                  </a:rPr>
                  <a:t> computed using 50 characteristic lines.</a:t>
                </a:r>
              </a:p>
            </p:txBody>
          </p:sp>
        </mc:Choice>
        <mc:Fallback xmlns="">
          <p:sp>
            <p:nvSpPr>
              <p:cNvPr id="4" name="Content Placeholder 2">
                <a:extLst>
                  <a:ext uri="{FF2B5EF4-FFF2-40B4-BE49-F238E27FC236}">
                    <a16:creationId xmlns:a16="http://schemas.microsoft.com/office/drawing/2014/main" id="{B79A77E0-4842-DBE2-BABD-E8EDAC8507E0}"/>
                  </a:ext>
                </a:extLst>
              </p:cNvPr>
              <p:cNvSpPr txBox="1">
                <a:spLocks noRot="1" noChangeAspect="1" noMove="1" noResize="1" noEditPoints="1" noAdjustHandles="1" noChangeArrowheads="1" noChangeShapeType="1" noTextEdit="1"/>
              </p:cNvSpPr>
              <p:nvPr/>
            </p:nvSpPr>
            <p:spPr>
              <a:xfrm>
                <a:off x="448900" y="663072"/>
                <a:ext cx="11506199" cy="5531855"/>
              </a:xfrm>
              <a:prstGeom prst="rect">
                <a:avLst/>
              </a:prstGeom>
              <a:blipFill>
                <a:blip r:embed="rId3"/>
                <a:stretch>
                  <a:fillRect r="-159"/>
                </a:stretch>
              </a:blipFill>
            </p:spPr>
            <p:txBody>
              <a:bodyPr/>
              <a:lstStyle/>
              <a:p>
                <a:r>
                  <a:rPr lang="en-IN">
                    <a:noFill/>
                  </a:rPr>
                  <a:t> </a:t>
                </a:r>
              </a:p>
            </p:txBody>
          </p:sp>
        </mc:Fallback>
      </mc:AlternateContent>
      <p:sp>
        <p:nvSpPr>
          <p:cNvPr id="2" name="Slide Number Placeholder 1">
            <a:extLst>
              <a:ext uri="{FF2B5EF4-FFF2-40B4-BE49-F238E27FC236}">
                <a16:creationId xmlns:a16="http://schemas.microsoft.com/office/drawing/2014/main" id="{B359C4B1-D081-64C0-872F-929F0E525D05}"/>
              </a:ext>
            </a:extLst>
          </p:cNvPr>
          <p:cNvSpPr txBox="1">
            <a:spLocks/>
          </p:cNvSpPr>
          <p:nvPr/>
        </p:nvSpPr>
        <p:spPr>
          <a:xfrm>
            <a:off x="546100" y="6542840"/>
            <a:ext cx="2743200" cy="247724"/>
          </a:xfrm>
          <a:prstGeom prst="rect">
            <a:avLst/>
          </a:prstGeom>
        </p:spPr>
        <p:txBody>
          <a:bodyPr vert="horz" lIns="91440" tIns="45720" rIns="91440" bIns="45720" rtlCol="0" anchor="ctr"/>
          <a:lstStyle>
            <a:defPPr>
              <a:defRPr lang="en-US"/>
            </a:defPPr>
            <a:lvl1pPr marL="0" algn="l" defTabSz="914400" rtl="0" eaLnBrk="1" latinLnBrk="0" hangingPunct="1">
              <a:defRPr sz="1200" b="0" i="0" kern="1200">
                <a:solidFill>
                  <a:schemeClr val="bg2">
                    <a:lumMod val="65000"/>
                  </a:schemeClr>
                </a:solidFill>
                <a:latin typeface="Calibri" panose="020F0502020204030204" pitchFamily="34" charset="0"/>
                <a:ea typeface="+mn-ea"/>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F0D23093-2AB0-F74C-B865-1A12A15B650E}" type="slidenum">
              <a:rPr lang="en-US" smtClean="0"/>
              <a:pPr/>
              <a:t>17</a:t>
            </a:fld>
            <a:endParaRPr lang="en-US"/>
          </a:p>
        </p:txBody>
      </p:sp>
      <p:sp>
        <p:nvSpPr>
          <p:cNvPr id="3" name="Slide Number Placeholder 1">
            <a:extLst>
              <a:ext uri="{FF2B5EF4-FFF2-40B4-BE49-F238E27FC236}">
                <a16:creationId xmlns:a16="http://schemas.microsoft.com/office/drawing/2014/main" id="{D07C3282-7843-6637-B517-B4B2035351D8}"/>
              </a:ext>
            </a:extLst>
          </p:cNvPr>
          <p:cNvSpPr txBox="1">
            <a:spLocks/>
          </p:cNvSpPr>
          <p:nvPr/>
        </p:nvSpPr>
        <p:spPr>
          <a:xfrm>
            <a:off x="546100" y="6542840"/>
            <a:ext cx="2743200" cy="247724"/>
          </a:xfrm>
          <a:prstGeom prst="rect">
            <a:avLst/>
          </a:prstGeom>
        </p:spPr>
        <p:txBody>
          <a:bodyPr vert="horz" lIns="91440" tIns="45720" rIns="91440" bIns="45720" rtlCol="0" anchor="ctr"/>
          <a:lstStyle>
            <a:defPPr>
              <a:defRPr lang="en-US"/>
            </a:defPPr>
            <a:lvl1pPr marL="0" algn="l" defTabSz="914400" rtl="0" eaLnBrk="1" latinLnBrk="0" hangingPunct="1">
              <a:defRPr sz="1200" b="0" i="0" kern="1200">
                <a:solidFill>
                  <a:schemeClr val="bg2">
                    <a:lumMod val="65000"/>
                  </a:schemeClr>
                </a:solidFill>
                <a:latin typeface="Calibri" panose="020F0502020204030204" pitchFamily="34" charset="0"/>
                <a:ea typeface="+mn-ea"/>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F0D23093-2AB0-F74C-B865-1A12A15B650E}" type="slidenum">
              <a:rPr lang="en-US" smtClean="0"/>
              <a:pPr/>
              <a:t>17</a:t>
            </a:fld>
            <a:endParaRPr lang="en-US"/>
          </a:p>
        </p:txBody>
      </p:sp>
      <p:sp>
        <p:nvSpPr>
          <p:cNvPr id="5" name="Title 2">
            <a:extLst>
              <a:ext uri="{FF2B5EF4-FFF2-40B4-BE49-F238E27FC236}">
                <a16:creationId xmlns:a16="http://schemas.microsoft.com/office/drawing/2014/main" id="{4A234833-2C56-6391-7400-0546CDACE3F4}"/>
              </a:ext>
            </a:extLst>
          </p:cNvPr>
          <p:cNvSpPr>
            <a:spLocks noGrp="1"/>
          </p:cNvSpPr>
          <p:nvPr>
            <p:ph type="title"/>
          </p:nvPr>
        </p:nvSpPr>
        <p:spPr>
          <a:xfrm>
            <a:off x="609601" y="148581"/>
            <a:ext cx="10972799" cy="845837"/>
          </a:xfrm>
        </p:spPr>
        <p:txBody>
          <a:bodyPr/>
          <a:lstStyle/>
          <a:p>
            <a:r>
              <a:rPr lang="en-US" dirty="0"/>
              <a:t>Supersonic Nozzle Design</a:t>
            </a:r>
          </a:p>
        </p:txBody>
      </p:sp>
      <p:grpSp>
        <p:nvGrpSpPr>
          <p:cNvPr id="7" name="Group 6">
            <a:extLst>
              <a:ext uri="{FF2B5EF4-FFF2-40B4-BE49-F238E27FC236}">
                <a16:creationId xmlns:a16="http://schemas.microsoft.com/office/drawing/2014/main" id="{BEEF48E5-09C6-0EA0-F57F-AFD0496B5E34}"/>
              </a:ext>
            </a:extLst>
          </p:cNvPr>
          <p:cNvGrpSpPr/>
          <p:nvPr/>
        </p:nvGrpSpPr>
        <p:grpSpPr>
          <a:xfrm>
            <a:off x="1739822" y="2838323"/>
            <a:ext cx="7912101" cy="3118757"/>
            <a:chOff x="1739822" y="3429000"/>
            <a:chExt cx="7912101" cy="3118757"/>
          </a:xfrm>
        </p:grpSpPr>
        <p:pic>
          <p:nvPicPr>
            <p:cNvPr id="9" name="Picture 8" descr="A picture containing umbrella&#10;&#10;Description automatically generated">
              <a:extLst>
                <a:ext uri="{FF2B5EF4-FFF2-40B4-BE49-F238E27FC236}">
                  <a16:creationId xmlns:a16="http://schemas.microsoft.com/office/drawing/2014/main" id="{D51860E9-899C-CDF2-7CC3-E4D1C411B3C7}"/>
                </a:ext>
              </a:extLst>
            </p:cNvPr>
            <p:cNvPicPr>
              <a:picLocks noChangeAspect="1"/>
            </p:cNvPicPr>
            <p:nvPr/>
          </p:nvPicPr>
          <p:blipFill rotWithShape="1">
            <a:blip r:embed="rId4"/>
            <a:srcRect l="7611" t="33333" r="8397" b="32381"/>
            <a:stretch/>
          </p:blipFill>
          <p:spPr>
            <a:xfrm>
              <a:off x="1739822" y="3429000"/>
              <a:ext cx="7912101" cy="3118757"/>
            </a:xfrm>
            <a:prstGeom prst="rect">
              <a:avLst/>
            </a:prstGeom>
            <a:ln>
              <a:solidFill>
                <a:schemeClr val="tx1"/>
              </a:solidFill>
            </a:ln>
            <a:effectLst>
              <a:outerShdw blurRad="50800" dist="38100" dir="2700000" algn="tl" rotWithShape="0">
                <a:prstClr val="black">
                  <a:alpha val="40000"/>
                </a:prstClr>
              </a:outerShdw>
            </a:effectLst>
          </p:spPr>
        </p:pic>
        <mc:AlternateContent xmlns:mc="http://schemas.openxmlformats.org/markup-compatibility/2006" xmlns:a14="http://schemas.microsoft.com/office/drawing/2010/main">
          <mc:Choice Requires="a14">
            <p:sp>
              <p:nvSpPr>
                <p:cNvPr id="10" name="TextBox 9">
                  <a:extLst>
                    <a:ext uri="{FF2B5EF4-FFF2-40B4-BE49-F238E27FC236}">
                      <a16:creationId xmlns:a16="http://schemas.microsoft.com/office/drawing/2014/main" id="{0F356DD5-617D-CCA0-162D-A75EC178782C}"/>
                    </a:ext>
                  </a:extLst>
                </p:cNvPr>
                <p:cNvSpPr txBox="1"/>
                <p:nvPr/>
              </p:nvSpPr>
              <p:spPr>
                <a:xfrm>
                  <a:off x="5439903" y="6275693"/>
                  <a:ext cx="914400" cy="236360"/>
                </a:xfrm>
                <a:prstGeom prst="rect">
                  <a:avLst/>
                </a:prstGeom>
                <a:solidFill>
                  <a:schemeClr val="bg1"/>
                </a:solidFill>
              </p:spPr>
              <p:txBody>
                <a:bodyPr vert="horz" wrap="none" lIns="91440" tIns="45720" rIns="91440" bIns="45720" rtlCol="0">
                  <a:noAutofit/>
                </a:bodyPr>
                <a:lstStyle/>
                <a:p>
                  <a:pPr marL="0" indent="0" algn="l">
                    <a:lnSpc>
                      <a:spcPts val="1800"/>
                    </a:lnSpc>
                    <a:spcAft>
                      <a:spcPts val="600"/>
                    </a:spcAft>
                    <a:buNone/>
                  </a:pPr>
                  <a14:m>
                    <m:oMathPara xmlns:m="http://schemas.openxmlformats.org/officeDocument/2006/math">
                      <m:oMathParaPr>
                        <m:jc m:val="centerGroup"/>
                      </m:oMathParaPr>
                      <m:oMath xmlns:m="http://schemas.openxmlformats.org/officeDocument/2006/math">
                        <m:r>
                          <a:rPr lang="en-US" sz="1200" b="0" i="1" smtClean="0">
                            <a:solidFill>
                              <a:prstClr val="black">
                                <a:lumMod val="75000"/>
                                <a:lumOff val="25000"/>
                              </a:prstClr>
                            </a:solidFill>
                            <a:latin typeface="Cambria Math" panose="02040503050406030204" pitchFamily="18" charset="0"/>
                            <a:cs typeface="Segoe UI" panose="020B0502040204020203" pitchFamily="34" charset="0"/>
                          </a:rPr>
                          <m:t>𝐿𝑒𝑛𝑔𝑡h</m:t>
                        </m:r>
                      </m:oMath>
                    </m:oMathPara>
                  </a14:m>
                  <a:endParaRPr lang="en-US" sz="1200" dirty="0">
                    <a:solidFill>
                      <a:prstClr val="black">
                        <a:lumMod val="75000"/>
                        <a:lumOff val="25000"/>
                      </a:prstClr>
                    </a:solidFill>
                    <a:latin typeface="Segoe UI" panose="020B0502040204020203" pitchFamily="34" charset="0"/>
                    <a:cs typeface="Segoe UI" panose="020B0502040204020203" pitchFamily="34" charset="0"/>
                  </a:endParaRPr>
                </a:p>
              </p:txBody>
            </p:sp>
          </mc:Choice>
          <mc:Fallback xmlns="">
            <p:sp>
              <p:nvSpPr>
                <p:cNvPr id="8" name="TextBox 7">
                  <a:extLst>
                    <a:ext uri="{FF2B5EF4-FFF2-40B4-BE49-F238E27FC236}">
                      <a16:creationId xmlns:a16="http://schemas.microsoft.com/office/drawing/2014/main" id="{F02CAD0C-8C33-433F-9B4E-1721ED5BBA81}"/>
                    </a:ext>
                  </a:extLst>
                </p:cNvPr>
                <p:cNvSpPr txBox="1">
                  <a:spLocks noRot="1" noChangeAspect="1" noMove="1" noResize="1" noEditPoints="1" noAdjustHandles="1" noChangeArrowheads="1" noChangeShapeType="1" noTextEdit="1"/>
                </p:cNvSpPr>
                <p:nvPr/>
              </p:nvSpPr>
              <p:spPr>
                <a:xfrm>
                  <a:off x="5439903" y="6275693"/>
                  <a:ext cx="914400" cy="236360"/>
                </a:xfrm>
                <a:prstGeom prst="rect">
                  <a:avLst/>
                </a:prstGeom>
                <a:blipFill>
                  <a:blip r:embed="rId5"/>
                  <a:stretch>
                    <a:fillRect b="-36842"/>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1" name="TextBox 10">
                  <a:extLst>
                    <a:ext uri="{FF2B5EF4-FFF2-40B4-BE49-F238E27FC236}">
                      <a16:creationId xmlns:a16="http://schemas.microsoft.com/office/drawing/2014/main" id="{4243429B-5E71-C318-D2D0-D136D1603A28}"/>
                    </a:ext>
                  </a:extLst>
                </p:cNvPr>
                <p:cNvSpPr txBox="1"/>
                <p:nvPr/>
              </p:nvSpPr>
              <p:spPr>
                <a:xfrm rot="16200000">
                  <a:off x="1469754" y="4738777"/>
                  <a:ext cx="914400" cy="236360"/>
                </a:xfrm>
                <a:prstGeom prst="rect">
                  <a:avLst/>
                </a:prstGeom>
                <a:solidFill>
                  <a:schemeClr val="bg1"/>
                </a:solidFill>
              </p:spPr>
              <p:txBody>
                <a:bodyPr vert="horz" wrap="none" lIns="91440" tIns="45720" rIns="91440" bIns="45720" rtlCol="0">
                  <a:noAutofit/>
                </a:bodyPr>
                <a:lstStyle/>
                <a:p>
                  <a:pPr marL="0" indent="0" algn="l">
                    <a:lnSpc>
                      <a:spcPts val="1800"/>
                    </a:lnSpc>
                    <a:spcAft>
                      <a:spcPts val="600"/>
                    </a:spcAft>
                    <a:buNone/>
                  </a:pPr>
                  <a14:m>
                    <m:oMathPara xmlns:m="http://schemas.openxmlformats.org/officeDocument/2006/math">
                      <m:oMathParaPr>
                        <m:jc m:val="centerGroup"/>
                      </m:oMathParaPr>
                      <m:oMath xmlns:m="http://schemas.openxmlformats.org/officeDocument/2006/math">
                        <m:r>
                          <a:rPr lang="en-US" sz="1200" b="0" i="1" smtClean="0">
                            <a:solidFill>
                              <a:prstClr val="black">
                                <a:lumMod val="75000"/>
                                <a:lumOff val="25000"/>
                              </a:prstClr>
                            </a:solidFill>
                            <a:latin typeface="Cambria Math" panose="02040503050406030204" pitchFamily="18" charset="0"/>
                            <a:cs typeface="Segoe UI" panose="020B0502040204020203" pitchFamily="34" charset="0"/>
                          </a:rPr>
                          <m:t>𝐻𝑒𝑖𝑔h𝑡</m:t>
                        </m:r>
                      </m:oMath>
                    </m:oMathPara>
                  </a14:m>
                  <a:endParaRPr lang="en-US" sz="1200" dirty="0">
                    <a:solidFill>
                      <a:prstClr val="black">
                        <a:lumMod val="75000"/>
                        <a:lumOff val="25000"/>
                      </a:prstClr>
                    </a:solidFill>
                    <a:latin typeface="Segoe UI" panose="020B0502040204020203" pitchFamily="34" charset="0"/>
                    <a:cs typeface="Segoe UI" panose="020B0502040204020203" pitchFamily="34" charset="0"/>
                  </a:endParaRPr>
                </a:p>
              </p:txBody>
            </p:sp>
          </mc:Choice>
          <mc:Fallback xmlns="">
            <p:sp>
              <p:nvSpPr>
                <p:cNvPr id="9" name="TextBox 8">
                  <a:extLst>
                    <a:ext uri="{FF2B5EF4-FFF2-40B4-BE49-F238E27FC236}">
                      <a16:creationId xmlns:a16="http://schemas.microsoft.com/office/drawing/2014/main" id="{2B2DA7A4-1CEF-45F4-92E0-B8B0A3C12901}"/>
                    </a:ext>
                  </a:extLst>
                </p:cNvPr>
                <p:cNvSpPr txBox="1">
                  <a:spLocks noRot="1" noChangeAspect="1" noMove="1" noResize="1" noEditPoints="1" noAdjustHandles="1" noChangeArrowheads="1" noChangeShapeType="1" noTextEdit="1"/>
                </p:cNvSpPr>
                <p:nvPr/>
              </p:nvSpPr>
              <p:spPr>
                <a:xfrm rot="16200000">
                  <a:off x="1469754" y="4738777"/>
                  <a:ext cx="914400" cy="236360"/>
                </a:xfrm>
                <a:prstGeom prst="rect">
                  <a:avLst/>
                </a:prstGeom>
                <a:blipFill>
                  <a:blip r:embed="rId6"/>
                  <a:stretch>
                    <a:fillRect r="-36842"/>
                  </a:stretch>
                </a:blipFill>
              </p:spPr>
              <p:txBody>
                <a:bodyPr/>
                <a:lstStyle/>
                <a:p>
                  <a:r>
                    <a:rPr lang="en-US">
                      <a:noFill/>
                    </a:rPr>
                    <a:t> </a:t>
                  </a:r>
                </a:p>
              </p:txBody>
            </p:sp>
          </mc:Fallback>
        </mc:AlternateContent>
      </p:grpSp>
      <mc:AlternateContent xmlns:mc="http://schemas.openxmlformats.org/markup-compatibility/2006" xmlns:a14="http://schemas.microsoft.com/office/drawing/2010/main">
        <mc:Choice Requires="a14">
          <p:sp>
            <p:nvSpPr>
              <p:cNvPr id="12" name="TextBox 11">
                <a:extLst>
                  <a:ext uri="{FF2B5EF4-FFF2-40B4-BE49-F238E27FC236}">
                    <a16:creationId xmlns:a16="http://schemas.microsoft.com/office/drawing/2014/main" id="{882AB208-EAF3-7439-4B39-DFE5616DE633}"/>
                  </a:ext>
                </a:extLst>
              </p:cNvPr>
              <p:cNvSpPr txBox="1"/>
              <p:nvPr/>
            </p:nvSpPr>
            <p:spPr>
              <a:xfrm rot="21107462">
                <a:off x="4628825" y="3355532"/>
                <a:ext cx="914400" cy="236360"/>
              </a:xfrm>
              <a:prstGeom prst="rect">
                <a:avLst/>
              </a:prstGeom>
              <a:solidFill>
                <a:schemeClr val="bg1"/>
              </a:solidFill>
            </p:spPr>
            <p:txBody>
              <a:bodyPr vert="horz" wrap="none" lIns="91440" tIns="45720" rIns="91440" bIns="45720" rtlCol="0">
                <a:noAutofit/>
              </a:bodyPr>
              <a:lstStyle/>
              <a:p>
                <a:pPr marL="0" indent="0" algn="l">
                  <a:lnSpc>
                    <a:spcPts val="1800"/>
                  </a:lnSpc>
                  <a:spcAft>
                    <a:spcPts val="600"/>
                  </a:spcAft>
                  <a:buNone/>
                </a:pPr>
                <a14:m>
                  <m:oMathPara xmlns:m="http://schemas.openxmlformats.org/officeDocument/2006/math">
                    <m:oMathParaPr>
                      <m:jc m:val="centerGroup"/>
                    </m:oMathParaPr>
                    <m:oMath xmlns:m="http://schemas.openxmlformats.org/officeDocument/2006/math">
                      <m:r>
                        <a:rPr lang="en-US" sz="1200" b="0" i="1" smtClean="0">
                          <a:solidFill>
                            <a:prstClr val="black">
                              <a:lumMod val="75000"/>
                              <a:lumOff val="25000"/>
                            </a:prstClr>
                          </a:solidFill>
                          <a:latin typeface="Cambria Math" panose="02040503050406030204" pitchFamily="18" charset="0"/>
                          <a:cs typeface="Segoe UI" panose="020B0502040204020203" pitchFamily="34" charset="0"/>
                        </a:rPr>
                        <m:t>𝑊𝑎𝑙𝑙</m:t>
                      </m:r>
                      <m:r>
                        <a:rPr lang="en-US" sz="1200" b="0" i="1" smtClean="0">
                          <a:solidFill>
                            <a:prstClr val="black">
                              <a:lumMod val="75000"/>
                              <a:lumOff val="25000"/>
                            </a:prstClr>
                          </a:solidFill>
                          <a:latin typeface="Cambria Math" panose="02040503050406030204" pitchFamily="18" charset="0"/>
                          <a:cs typeface="Segoe UI" panose="020B0502040204020203" pitchFamily="34" charset="0"/>
                        </a:rPr>
                        <m:t> </m:t>
                      </m:r>
                      <m:r>
                        <a:rPr lang="en-US" sz="1200" b="0" i="1" smtClean="0">
                          <a:solidFill>
                            <a:prstClr val="black">
                              <a:lumMod val="75000"/>
                              <a:lumOff val="25000"/>
                            </a:prstClr>
                          </a:solidFill>
                          <a:latin typeface="Cambria Math" panose="02040503050406030204" pitchFamily="18" charset="0"/>
                          <a:cs typeface="Segoe UI" panose="020B0502040204020203" pitchFamily="34" charset="0"/>
                        </a:rPr>
                        <m:t>𝑃𝑟𝑜𝑓𝑖𝑙𝑒</m:t>
                      </m:r>
                    </m:oMath>
                  </m:oMathPara>
                </a14:m>
                <a:endParaRPr lang="en-US" sz="1200" dirty="0">
                  <a:solidFill>
                    <a:prstClr val="black">
                      <a:lumMod val="75000"/>
                      <a:lumOff val="25000"/>
                    </a:prstClr>
                  </a:solidFill>
                  <a:latin typeface="Segoe UI" panose="020B0502040204020203" pitchFamily="34" charset="0"/>
                  <a:cs typeface="Segoe UI" panose="020B0502040204020203" pitchFamily="34" charset="0"/>
                </a:endParaRPr>
              </a:p>
            </p:txBody>
          </p:sp>
        </mc:Choice>
        <mc:Fallback xmlns="">
          <p:sp>
            <p:nvSpPr>
              <p:cNvPr id="12" name="TextBox 11">
                <a:extLst>
                  <a:ext uri="{FF2B5EF4-FFF2-40B4-BE49-F238E27FC236}">
                    <a16:creationId xmlns:a16="http://schemas.microsoft.com/office/drawing/2014/main" id="{882AB208-EAF3-7439-4B39-DFE5616DE633}"/>
                  </a:ext>
                </a:extLst>
              </p:cNvPr>
              <p:cNvSpPr txBox="1">
                <a:spLocks noRot="1" noChangeAspect="1" noMove="1" noResize="1" noEditPoints="1" noAdjustHandles="1" noChangeArrowheads="1" noChangeShapeType="1" noTextEdit="1"/>
              </p:cNvSpPr>
              <p:nvPr/>
            </p:nvSpPr>
            <p:spPr>
              <a:xfrm rot="21107462">
                <a:off x="4628825" y="3355532"/>
                <a:ext cx="914400" cy="236360"/>
              </a:xfrm>
              <a:prstGeom prst="rect">
                <a:avLst/>
              </a:prstGeom>
              <a:blipFill>
                <a:blip r:embed="rId7"/>
                <a:stretch>
                  <a:fillRect r="-13548" b="-8197"/>
                </a:stretch>
              </a:blipFill>
            </p:spPr>
            <p:txBody>
              <a:bodyPr/>
              <a:lstStyle/>
              <a:p>
                <a:r>
                  <a:rPr lang="en-IN">
                    <a:noFill/>
                  </a:rPr>
                  <a:t> </a:t>
                </a:r>
              </a:p>
            </p:txBody>
          </p:sp>
        </mc:Fallback>
      </mc:AlternateContent>
    </p:spTree>
    <p:extLst>
      <p:ext uri="{BB962C8B-B14F-4D97-AF65-F5344CB8AC3E}">
        <p14:creationId xmlns:p14="http://schemas.microsoft.com/office/powerpoint/2010/main" val="165681842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lide Number Placeholder 7">
            <a:extLst>
              <a:ext uri="{FF2B5EF4-FFF2-40B4-BE49-F238E27FC236}">
                <a16:creationId xmlns:a16="http://schemas.microsoft.com/office/drawing/2014/main" id="{48F946C0-E708-4B82-A0E5-ED31193A14B1}"/>
              </a:ext>
            </a:extLst>
          </p:cNvPr>
          <p:cNvSpPr>
            <a:spLocks noGrp="1"/>
          </p:cNvSpPr>
          <p:nvPr>
            <p:ph type="sldNum" sz="quarter" idx="11"/>
          </p:nvPr>
        </p:nvSpPr>
        <p:spPr/>
        <p:txBody>
          <a:bodyPr/>
          <a:lstStyle/>
          <a:p>
            <a:fld id="{F0D23093-2AB0-F74C-B865-1A12A15B650E}" type="slidenum">
              <a:rPr lang="en-US" smtClean="0"/>
              <a:pPr/>
              <a:t>18</a:t>
            </a:fld>
            <a:endParaRPr lang="en-US" dirty="0"/>
          </a:p>
        </p:txBody>
      </p:sp>
      <p:sp>
        <p:nvSpPr>
          <p:cNvPr id="4" name="Content Placeholder 2">
            <a:extLst>
              <a:ext uri="{FF2B5EF4-FFF2-40B4-BE49-F238E27FC236}">
                <a16:creationId xmlns:a16="http://schemas.microsoft.com/office/drawing/2014/main" id="{B79A77E0-4842-DBE2-BABD-E8EDAC8507E0}"/>
              </a:ext>
            </a:extLst>
          </p:cNvPr>
          <p:cNvSpPr txBox="1">
            <a:spLocks/>
          </p:cNvSpPr>
          <p:nvPr/>
        </p:nvSpPr>
        <p:spPr>
          <a:xfrm>
            <a:off x="228600" y="762000"/>
            <a:ext cx="11811000" cy="5531855"/>
          </a:xfrm>
          <a:prstGeom prst="rect">
            <a:avLst/>
          </a:prstGeom>
        </p:spPr>
        <p:txBody>
          <a:bodyPr vert="horz" lIns="91440" tIns="45720" rIns="91440" bIns="45720" rtlCol="0">
            <a:norm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a:lnSpc>
                <a:spcPct val="120000"/>
              </a:lnSpc>
              <a:spcBef>
                <a:spcPts val="1200"/>
              </a:spcBef>
              <a:buClr>
                <a:schemeClr val="accent1"/>
              </a:buClr>
              <a:buFont typeface="Wingdings" panose="05000000000000000000" pitchFamily="2" charset="2"/>
              <a:buChar char="Ø"/>
            </a:pPr>
            <a:r>
              <a:rPr lang="en-US" altLang="en-US" dirty="0"/>
              <a:t>In this lesson we discussed the method of characteristics.</a:t>
            </a:r>
          </a:p>
          <a:p>
            <a:pPr marL="230188" lvl="1" indent="0">
              <a:lnSpc>
                <a:spcPct val="120000"/>
              </a:lnSpc>
              <a:spcBef>
                <a:spcPts val="1200"/>
              </a:spcBef>
              <a:buClr>
                <a:schemeClr val="accent1"/>
              </a:buClr>
              <a:buNone/>
            </a:pPr>
            <a:endParaRPr lang="en-US" altLang="en-US" dirty="0"/>
          </a:p>
          <a:p>
            <a:pPr lvl="1">
              <a:lnSpc>
                <a:spcPct val="120000"/>
              </a:lnSpc>
              <a:spcBef>
                <a:spcPts val="1200"/>
              </a:spcBef>
              <a:buClr>
                <a:schemeClr val="accent1"/>
              </a:buClr>
              <a:buFont typeface="Wingdings" panose="05000000000000000000" pitchFamily="2" charset="2"/>
              <a:buChar char="Ø"/>
            </a:pPr>
            <a:r>
              <a:rPr lang="en-US" altLang="en-US" dirty="0"/>
              <a:t>We also showed how this method can be used to design the wall profile for a supersonic nozzle.</a:t>
            </a:r>
          </a:p>
          <a:p>
            <a:pPr marL="230188" lvl="1" indent="0">
              <a:lnSpc>
                <a:spcPct val="120000"/>
              </a:lnSpc>
              <a:spcBef>
                <a:spcPts val="1200"/>
              </a:spcBef>
              <a:buClr>
                <a:schemeClr val="accent1"/>
              </a:buClr>
              <a:buNone/>
            </a:pPr>
            <a:endParaRPr lang="en-US" altLang="en-US" dirty="0"/>
          </a:p>
          <a:p>
            <a:pPr lvl="1">
              <a:lnSpc>
                <a:spcPct val="120000"/>
              </a:lnSpc>
              <a:spcBef>
                <a:spcPts val="1200"/>
              </a:spcBef>
              <a:buClr>
                <a:schemeClr val="accent1"/>
              </a:buClr>
              <a:buFont typeface="Wingdings" panose="05000000000000000000" pitchFamily="2" charset="2"/>
              <a:buChar char="Ø"/>
            </a:pPr>
            <a:r>
              <a:rPr lang="en-US" altLang="en-US" dirty="0"/>
              <a:t>Method of characteristics allows us to analyze the flow along the characteristic lines easily as the partial differential equations convert to ordinary differential equations along these lines. </a:t>
            </a:r>
          </a:p>
          <a:p>
            <a:pPr marL="230188" lvl="1" indent="0">
              <a:lnSpc>
                <a:spcPct val="120000"/>
              </a:lnSpc>
              <a:spcBef>
                <a:spcPts val="1200"/>
              </a:spcBef>
              <a:buClr>
                <a:schemeClr val="accent1"/>
              </a:buClr>
              <a:buNone/>
            </a:pPr>
            <a:endParaRPr lang="en-US" altLang="en-US" dirty="0"/>
          </a:p>
          <a:p>
            <a:pPr lvl="1">
              <a:lnSpc>
                <a:spcPct val="120000"/>
              </a:lnSpc>
              <a:spcBef>
                <a:spcPts val="1200"/>
              </a:spcBef>
              <a:buClr>
                <a:schemeClr val="accent1"/>
              </a:buClr>
              <a:buFont typeface="Wingdings" panose="05000000000000000000" pitchFamily="2" charset="2"/>
              <a:buChar char="Ø"/>
            </a:pPr>
            <a:r>
              <a:rPr lang="en-US" altLang="en-US" dirty="0"/>
              <a:t>In the next section, we will cover external compressible flows.</a:t>
            </a:r>
          </a:p>
        </p:txBody>
      </p:sp>
      <p:sp>
        <p:nvSpPr>
          <p:cNvPr id="2" name="Slide Number Placeholder 1">
            <a:extLst>
              <a:ext uri="{FF2B5EF4-FFF2-40B4-BE49-F238E27FC236}">
                <a16:creationId xmlns:a16="http://schemas.microsoft.com/office/drawing/2014/main" id="{66A7050A-ACB1-3A80-F0F5-38B3655CA222}"/>
              </a:ext>
            </a:extLst>
          </p:cNvPr>
          <p:cNvSpPr txBox="1">
            <a:spLocks/>
          </p:cNvSpPr>
          <p:nvPr/>
        </p:nvSpPr>
        <p:spPr>
          <a:xfrm>
            <a:off x="546100" y="6542840"/>
            <a:ext cx="2743200" cy="247724"/>
          </a:xfrm>
          <a:prstGeom prst="rect">
            <a:avLst/>
          </a:prstGeom>
        </p:spPr>
        <p:txBody>
          <a:bodyPr vert="horz" lIns="91440" tIns="45720" rIns="91440" bIns="45720" rtlCol="0" anchor="ctr"/>
          <a:lstStyle>
            <a:defPPr>
              <a:defRPr lang="en-US"/>
            </a:defPPr>
            <a:lvl1pPr marL="0" algn="l" defTabSz="914400" rtl="0" eaLnBrk="1" latinLnBrk="0" hangingPunct="1">
              <a:defRPr sz="1200" b="0" i="0" kern="1200">
                <a:solidFill>
                  <a:schemeClr val="bg2">
                    <a:lumMod val="65000"/>
                  </a:schemeClr>
                </a:solidFill>
                <a:latin typeface="Calibri" panose="020F0502020204030204" pitchFamily="34" charset="0"/>
                <a:ea typeface="+mn-ea"/>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F0D23093-2AB0-F74C-B865-1A12A15B650E}" type="slidenum">
              <a:rPr lang="en-US" smtClean="0"/>
              <a:pPr/>
              <a:t>18</a:t>
            </a:fld>
            <a:endParaRPr lang="en-US"/>
          </a:p>
        </p:txBody>
      </p:sp>
      <p:sp>
        <p:nvSpPr>
          <p:cNvPr id="3" name="Rectangle 2">
            <a:extLst>
              <a:ext uri="{FF2B5EF4-FFF2-40B4-BE49-F238E27FC236}">
                <a16:creationId xmlns:a16="http://schemas.microsoft.com/office/drawing/2014/main" id="{D16D06E1-89F0-ACFA-C06A-786C8C5B52DF}"/>
              </a:ext>
            </a:extLst>
          </p:cNvPr>
          <p:cNvSpPr>
            <a:spLocks noGrp="1" noChangeArrowheads="1"/>
          </p:cNvSpPr>
          <p:nvPr>
            <p:ph type="title"/>
          </p:nvPr>
        </p:nvSpPr>
        <p:spPr>
          <a:xfrm>
            <a:off x="609600" y="152400"/>
            <a:ext cx="6876288" cy="640080"/>
          </a:xfrm>
        </p:spPr>
        <p:txBody>
          <a:bodyPr/>
          <a:lstStyle/>
          <a:p>
            <a:r>
              <a:rPr lang="en-US" altLang="en-US"/>
              <a:t>Summary</a:t>
            </a:r>
          </a:p>
        </p:txBody>
      </p:sp>
    </p:spTree>
    <p:extLst>
      <p:ext uri="{BB962C8B-B14F-4D97-AF65-F5344CB8AC3E}">
        <p14:creationId xmlns:p14="http://schemas.microsoft.com/office/powerpoint/2010/main" val="70748549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6164A41-1D5A-468B-F2E2-4817DBCF34DE}"/>
              </a:ext>
            </a:extLst>
          </p:cNvPr>
          <p:cNvSpPr>
            <a:spLocks noGrp="1"/>
          </p:cNvSpPr>
          <p:nvPr>
            <p:ph type="sldNum" sz="quarter" idx="10"/>
          </p:nvPr>
        </p:nvSpPr>
        <p:spPr/>
        <p:txBody>
          <a:bodyPr/>
          <a:lstStyle/>
          <a:p>
            <a:fld id="{F0D23093-2AB0-F74C-B865-1A12A15B650E}" type="slidenum">
              <a:rPr lang="en-US" smtClean="0"/>
              <a:pPr/>
              <a:t>19</a:t>
            </a:fld>
            <a:endParaRPr lang="en-US" dirty="0"/>
          </a:p>
        </p:txBody>
      </p:sp>
    </p:spTree>
    <p:extLst>
      <p:ext uri="{BB962C8B-B14F-4D97-AF65-F5344CB8AC3E}">
        <p14:creationId xmlns:p14="http://schemas.microsoft.com/office/powerpoint/2010/main" val="164347209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lide Number Placeholder 7">
            <a:extLst>
              <a:ext uri="{FF2B5EF4-FFF2-40B4-BE49-F238E27FC236}">
                <a16:creationId xmlns:a16="http://schemas.microsoft.com/office/drawing/2014/main" id="{48F946C0-E708-4B82-A0E5-ED31193A14B1}"/>
              </a:ext>
            </a:extLst>
          </p:cNvPr>
          <p:cNvSpPr>
            <a:spLocks noGrp="1"/>
          </p:cNvSpPr>
          <p:nvPr>
            <p:ph type="sldNum" sz="quarter" idx="11"/>
          </p:nvPr>
        </p:nvSpPr>
        <p:spPr/>
        <p:txBody>
          <a:bodyPr/>
          <a:lstStyle/>
          <a:p>
            <a:fld id="{F0D23093-2AB0-F74C-B865-1A12A15B650E}" type="slidenum">
              <a:rPr lang="en-US" smtClean="0"/>
              <a:pPr/>
              <a:t>2</a:t>
            </a:fld>
            <a:endParaRPr lang="en-US" dirty="0"/>
          </a:p>
        </p:txBody>
      </p:sp>
      <p:sp>
        <p:nvSpPr>
          <p:cNvPr id="4" name="Content Placeholder 2">
            <a:extLst>
              <a:ext uri="{FF2B5EF4-FFF2-40B4-BE49-F238E27FC236}">
                <a16:creationId xmlns:a16="http://schemas.microsoft.com/office/drawing/2014/main" id="{B79A77E0-4842-DBE2-BABD-E8EDAC8507E0}"/>
              </a:ext>
            </a:extLst>
          </p:cNvPr>
          <p:cNvSpPr txBox="1">
            <a:spLocks/>
          </p:cNvSpPr>
          <p:nvPr/>
        </p:nvSpPr>
        <p:spPr>
          <a:xfrm>
            <a:off x="448900" y="663072"/>
            <a:ext cx="11506199" cy="5531855"/>
          </a:xfrm>
          <a:prstGeom prst="rect">
            <a:avLst/>
          </a:prstGeom>
        </p:spPr>
        <p:txBody>
          <a:bodyPr vert="horz" lIns="91440" tIns="45720" rIns="91440" bIns="45720" rtlCol="0">
            <a:norm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a:lnSpc>
                <a:spcPct val="120000"/>
              </a:lnSpc>
              <a:spcBef>
                <a:spcPts val="1200"/>
              </a:spcBef>
              <a:buClr>
                <a:schemeClr val="accent1"/>
              </a:buClr>
              <a:buFont typeface="Wingdings" panose="05000000000000000000" pitchFamily="2" charset="2"/>
              <a:buChar char="Ø"/>
            </a:pPr>
            <a:r>
              <a:rPr lang="en-US" sz="2000" dirty="0">
                <a:latin typeface="Calibri"/>
                <a:cs typeface="Calibri"/>
                <a:sym typeface="Monotype Sorts" pitchFamily="2" charset="2"/>
              </a:rPr>
              <a:t>In this lesson we will discuss the method of characteristics for solving the governing equations of supersonic steady inviscid and irrotational flows, and illustrate an application of this method in a design of a divergent section of a supersonic nozzle. </a:t>
            </a:r>
          </a:p>
          <a:p>
            <a:pPr lvl="1">
              <a:lnSpc>
                <a:spcPct val="120000"/>
              </a:lnSpc>
              <a:spcBef>
                <a:spcPts val="1200"/>
              </a:spcBef>
              <a:buClr>
                <a:schemeClr val="accent1"/>
              </a:buClr>
              <a:buFont typeface="Wingdings" panose="05000000000000000000" pitchFamily="2" charset="2"/>
              <a:buChar char="Ø"/>
            </a:pPr>
            <a:r>
              <a:rPr lang="en-US" sz="2000" dirty="0">
                <a:latin typeface="Calibri"/>
                <a:cs typeface="Calibri"/>
                <a:sym typeface="Monotype Sorts" pitchFamily="2" charset="2"/>
              </a:rPr>
              <a:t>Combining the Continuity and Euler's equations, under the assumption of two-dimensional irrotational flow, we can derive the velocity potential equation:</a:t>
            </a:r>
          </a:p>
          <a:p>
            <a:pPr lvl="1">
              <a:lnSpc>
                <a:spcPct val="120000"/>
              </a:lnSpc>
              <a:spcBef>
                <a:spcPts val="1200"/>
              </a:spcBef>
              <a:buClr>
                <a:schemeClr val="accent1"/>
              </a:buClr>
              <a:buFont typeface="Wingdings" panose="05000000000000000000" pitchFamily="2" charset="2"/>
              <a:buChar char="Ø"/>
            </a:pPr>
            <a:endParaRPr lang="en-US" dirty="0">
              <a:latin typeface="Calibri"/>
              <a:cs typeface="Calibri"/>
              <a:sym typeface="Monotype Sorts" pitchFamily="2" charset="2"/>
            </a:endParaRPr>
          </a:p>
          <a:p>
            <a:pPr lvl="1">
              <a:lnSpc>
                <a:spcPct val="120000"/>
              </a:lnSpc>
              <a:spcBef>
                <a:spcPts val="1200"/>
              </a:spcBef>
              <a:buClr>
                <a:schemeClr val="accent1"/>
              </a:buClr>
              <a:buFont typeface="Wingdings" panose="05000000000000000000" pitchFamily="2" charset="2"/>
              <a:buChar char="Ø"/>
            </a:pPr>
            <a:endParaRPr lang="en-US" dirty="0">
              <a:latin typeface="Calibri"/>
              <a:cs typeface="Calibri"/>
              <a:sym typeface="Monotype Sorts" pitchFamily="2" charset="2"/>
            </a:endParaRPr>
          </a:p>
          <a:p>
            <a:pPr lvl="1">
              <a:lnSpc>
                <a:spcPct val="120000"/>
              </a:lnSpc>
              <a:spcBef>
                <a:spcPts val="1200"/>
              </a:spcBef>
              <a:buClr>
                <a:schemeClr val="accent1"/>
              </a:buClr>
              <a:buFont typeface="Wingdings" panose="05000000000000000000" pitchFamily="2" charset="2"/>
              <a:buChar char="Ø"/>
            </a:pPr>
            <a:r>
              <a:rPr lang="en-US" dirty="0">
                <a:sym typeface="Monotype Sorts" pitchFamily="2" charset="2"/>
              </a:rPr>
              <a:t>In a supersonic flow, this equation is of </a:t>
            </a:r>
            <a:r>
              <a:rPr lang="en-US" dirty="0">
                <a:solidFill>
                  <a:schemeClr val="accent5"/>
                </a:solidFill>
                <a:sym typeface="Monotype Sorts" pitchFamily="2" charset="2"/>
              </a:rPr>
              <a:t>hyperbolic type</a:t>
            </a:r>
            <a:r>
              <a:rPr lang="en-US" dirty="0">
                <a:sym typeface="Monotype Sorts" pitchFamily="2" charset="2"/>
              </a:rPr>
              <a:t>, and can be solved by the method of characteristics. </a:t>
            </a:r>
          </a:p>
          <a:p>
            <a:pPr lvl="1">
              <a:lnSpc>
                <a:spcPct val="120000"/>
              </a:lnSpc>
              <a:spcBef>
                <a:spcPts val="1200"/>
              </a:spcBef>
              <a:buClr>
                <a:schemeClr val="accent1"/>
              </a:buClr>
              <a:buFont typeface="Wingdings" panose="05000000000000000000" pitchFamily="2" charset="2"/>
              <a:buChar char="Ø"/>
            </a:pPr>
            <a:r>
              <a:rPr lang="en-US" dirty="0">
                <a:sym typeface="Monotype Sorts" pitchFamily="2" charset="2"/>
              </a:rPr>
              <a:t>It is not our goal here to go over the entire mathematical theory of hyperbolic equations. Instead, we will simply refer to PDE textbooks for the main results needed for this lesson.</a:t>
            </a:r>
          </a:p>
          <a:p>
            <a:endParaRPr lang="en-US" dirty="0">
              <a:sym typeface="Monotype Sorts" pitchFamily="2" charset="2"/>
            </a:endParaRPr>
          </a:p>
          <a:p>
            <a:pPr marL="340995" indent="-340995">
              <a:spcBef>
                <a:spcPts val="0"/>
              </a:spcBef>
            </a:pPr>
            <a:endParaRPr lang="en-US" dirty="0">
              <a:latin typeface="Calibri"/>
              <a:cs typeface="Calibri"/>
            </a:endParaRPr>
          </a:p>
        </p:txBody>
      </p:sp>
      <p:sp>
        <p:nvSpPr>
          <p:cNvPr id="2" name="Slide Number Placeholder 1">
            <a:extLst>
              <a:ext uri="{FF2B5EF4-FFF2-40B4-BE49-F238E27FC236}">
                <a16:creationId xmlns:a16="http://schemas.microsoft.com/office/drawing/2014/main" id="{B359C4B1-D081-64C0-872F-929F0E525D05}"/>
              </a:ext>
            </a:extLst>
          </p:cNvPr>
          <p:cNvSpPr txBox="1">
            <a:spLocks/>
          </p:cNvSpPr>
          <p:nvPr/>
        </p:nvSpPr>
        <p:spPr>
          <a:xfrm>
            <a:off x="546100" y="6542840"/>
            <a:ext cx="2743200" cy="247724"/>
          </a:xfrm>
          <a:prstGeom prst="rect">
            <a:avLst/>
          </a:prstGeom>
        </p:spPr>
        <p:txBody>
          <a:bodyPr vert="horz" lIns="91440" tIns="45720" rIns="91440" bIns="45720" rtlCol="0" anchor="ctr"/>
          <a:lstStyle>
            <a:defPPr>
              <a:defRPr lang="en-US"/>
            </a:defPPr>
            <a:lvl1pPr marL="0" algn="l" defTabSz="914400" rtl="0" eaLnBrk="1" latinLnBrk="0" hangingPunct="1">
              <a:defRPr sz="1200" b="0" i="0" kern="1200">
                <a:solidFill>
                  <a:schemeClr val="bg2">
                    <a:lumMod val="65000"/>
                  </a:schemeClr>
                </a:solidFill>
                <a:latin typeface="Calibri" panose="020F0502020204030204" pitchFamily="34" charset="0"/>
                <a:ea typeface="+mn-ea"/>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F0D23093-2AB0-F74C-B865-1A12A15B650E}" type="slidenum">
              <a:rPr lang="en-US" smtClean="0"/>
              <a:pPr/>
              <a:t>2</a:t>
            </a:fld>
            <a:endParaRPr lang="en-US"/>
          </a:p>
        </p:txBody>
      </p:sp>
      <p:sp>
        <p:nvSpPr>
          <p:cNvPr id="11" name="Slide Number Placeholder 1">
            <a:extLst>
              <a:ext uri="{FF2B5EF4-FFF2-40B4-BE49-F238E27FC236}">
                <a16:creationId xmlns:a16="http://schemas.microsoft.com/office/drawing/2014/main" id="{2341C332-1BF5-7A7E-9C1E-5C1178276686}"/>
              </a:ext>
            </a:extLst>
          </p:cNvPr>
          <p:cNvSpPr txBox="1">
            <a:spLocks/>
          </p:cNvSpPr>
          <p:nvPr/>
        </p:nvSpPr>
        <p:spPr>
          <a:xfrm>
            <a:off x="546100" y="6542840"/>
            <a:ext cx="2743200" cy="247724"/>
          </a:xfrm>
          <a:prstGeom prst="rect">
            <a:avLst/>
          </a:prstGeom>
        </p:spPr>
        <p:txBody>
          <a:bodyPr vert="horz" lIns="91440" tIns="45720" rIns="91440" bIns="45720" rtlCol="0" anchor="ctr"/>
          <a:lstStyle>
            <a:defPPr>
              <a:defRPr lang="en-US"/>
            </a:defPPr>
            <a:lvl1pPr marL="0" algn="l" defTabSz="914400" rtl="0" eaLnBrk="1" latinLnBrk="0" hangingPunct="1">
              <a:defRPr sz="1200" b="0" i="0" kern="1200">
                <a:solidFill>
                  <a:schemeClr val="bg2">
                    <a:lumMod val="65000"/>
                  </a:schemeClr>
                </a:solidFill>
                <a:latin typeface="Calibri" panose="020F0502020204030204" pitchFamily="34" charset="0"/>
                <a:ea typeface="+mn-ea"/>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F0D23093-2AB0-F74C-B865-1A12A15B650E}" type="slidenum">
              <a:rPr lang="en-US" smtClean="0"/>
              <a:pPr/>
              <a:t>2</a:t>
            </a:fld>
            <a:endParaRPr lang="en-US"/>
          </a:p>
        </p:txBody>
      </p:sp>
      <p:sp>
        <p:nvSpPr>
          <p:cNvPr id="12" name="Title 2">
            <a:extLst>
              <a:ext uri="{FF2B5EF4-FFF2-40B4-BE49-F238E27FC236}">
                <a16:creationId xmlns:a16="http://schemas.microsoft.com/office/drawing/2014/main" id="{BFDDBDBD-2DA8-5226-61C7-B2CEC19B4687}"/>
              </a:ext>
            </a:extLst>
          </p:cNvPr>
          <p:cNvSpPr>
            <a:spLocks noGrp="1"/>
          </p:cNvSpPr>
          <p:nvPr>
            <p:ph type="title"/>
          </p:nvPr>
        </p:nvSpPr>
        <p:spPr>
          <a:xfrm>
            <a:off x="609601" y="148581"/>
            <a:ext cx="10972799" cy="845837"/>
          </a:xfrm>
        </p:spPr>
        <p:txBody>
          <a:bodyPr/>
          <a:lstStyle/>
          <a:p>
            <a:r>
              <a:rPr lang="en-US" dirty="0"/>
              <a:t>Introduction</a:t>
            </a:r>
          </a:p>
        </p:txBody>
      </p:sp>
      <mc:AlternateContent xmlns:mc="http://schemas.openxmlformats.org/markup-compatibility/2006" xmlns:a14="http://schemas.microsoft.com/office/drawing/2010/main">
        <mc:Choice Requires="a14">
          <p:sp>
            <p:nvSpPr>
              <p:cNvPr id="15" name="Rectangle 14">
                <a:extLst>
                  <a:ext uri="{FF2B5EF4-FFF2-40B4-BE49-F238E27FC236}">
                    <a16:creationId xmlns:a16="http://schemas.microsoft.com/office/drawing/2014/main" id="{EF6269DB-4814-A678-125F-0EA8951CB48E}"/>
                  </a:ext>
                </a:extLst>
              </p:cNvPr>
              <p:cNvSpPr/>
              <p:nvPr/>
            </p:nvSpPr>
            <p:spPr>
              <a:xfrm>
                <a:off x="3541363" y="2983613"/>
                <a:ext cx="4974956" cy="736868"/>
              </a:xfrm>
              <a:prstGeom prst="rect">
                <a:avLst/>
              </a:prstGeom>
              <a:solidFill>
                <a:schemeClr val="accent2"/>
              </a:solidFill>
              <a:ln>
                <a:noFill/>
              </a:ln>
              <a:effectLst>
                <a:outerShdw blurRad="50800" dist="38100" dir="2700000" algn="tl" rotWithShape="0">
                  <a:prstClr val="black">
                    <a:alpha val="40000"/>
                  </a:prstClr>
                </a:outerShdw>
              </a:effectLst>
            </p:spPr>
            <p:txBody>
              <a:bodyPr>
                <a:noAutofit/>
              </a:bodyPr>
              <a:lstStyle/>
              <a:p>
                <a:pPr>
                  <a:spcAft>
                    <a:spcPts val="600"/>
                  </a:spcAft>
                </a:pPr>
                <a14:m>
                  <m:oMathPara xmlns:m="http://schemas.openxmlformats.org/officeDocument/2006/math">
                    <m:oMathParaPr>
                      <m:jc m:val="centerGroup"/>
                    </m:oMathParaPr>
                    <m:oMath xmlns:m="http://schemas.openxmlformats.org/officeDocument/2006/math">
                      <m:d>
                        <m:dPr>
                          <m:begChr m:val="["/>
                          <m:endChr m:val="]"/>
                          <m:ctrlPr>
                            <a:rPr lang="en-US" i="1">
                              <a:latin typeface="Cambria Math" panose="02040503050406030204" pitchFamily="18" charset="0"/>
                            </a:rPr>
                          </m:ctrlPr>
                        </m:dPr>
                        <m:e>
                          <m:r>
                            <a:rPr lang="en-US" i="1">
                              <a:latin typeface="Cambria Math" panose="02040503050406030204" pitchFamily="18" charset="0"/>
                            </a:rPr>
                            <m:t>1−</m:t>
                          </m:r>
                          <m:f>
                            <m:fPr>
                              <m:ctrlPr>
                                <a:rPr lang="en-US" i="1">
                                  <a:latin typeface="Cambria Math" panose="02040503050406030204" pitchFamily="18" charset="0"/>
                                </a:rPr>
                              </m:ctrlPr>
                            </m:fPr>
                            <m:num>
                              <m:sSubSup>
                                <m:sSubSupPr>
                                  <m:ctrlPr>
                                    <a:rPr lang="en-US" altLang="en-US" i="1">
                                      <a:latin typeface="Cambria Math" panose="02040503050406030204" pitchFamily="18" charset="0"/>
                                    </a:rPr>
                                  </m:ctrlPr>
                                </m:sSubSupPr>
                                <m:e>
                                  <m:r>
                                    <m:rPr>
                                      <m:sty m:val="p"/>
                                    </m:rPr>
                                    <a:rPr lang="en-US" i="1">
                                      <a:latin typeface="Cambria Math" panose="02040503050406030204" pitchFamily="18" charset="0"/>
                                    </a:rPr>
                                    <m:t>Φ</m:t>
                                  </m:r>
                                </m:e>
                                <m:sub>
                                  <m:r>
                                    <a:rPr lang="en-US" altLang="en-US" i="1">
                                      <a:latin typeface="Cambria Math" panose="02040503050406030204" pitchFamily="18" charset="0"/>
                                    </a:rPr>
                                    <m:t>𝑥</m:t>
                                  </m:r>
                                </m:sub>
                                <m:sup>
                                  <m:r>
                                    <a:rPr lang="en-US" altLang="en-US" i="1">
                                      <a:latin typeface="Cambria Math" panose="02040503050406030204" pitchFamily="18" charset="0"/>
                                    </a:rPr>
                                    <m:t>2</m:t>
                                  </m:r>
                                </m:sup>
                              </m:sSubSup>
                            </m:num>
                            <m:den>
                              <m:sSup>
                                <m:sSupPr>
                                  <m:ctrlPr>
                                    <a:rPr lang="en-US" i="1">
                                      <a:latin typeface="Cambria Math" panose="02040503050406030204" pitchFamily="18" charset="0"/>
                                    </a:rPr>
                                  </m:ctrlPr>
                                </m:sSupPr>
                                <m:e>
                                  <m:r>
                                    <a:rPr lang="en-US" i="1">
                                      <a:latin typeface="Cambria Math" panose="02040503050406030204" pitchFamily="18" charset="0"/>
                                    </a:rPr>
                                    <m:t>𝑎</m:t>
                                  </m:r>
                                </m:e>
                                <m:sup>
                                  <m:r>
                                    <a:rPr lang="en-US" i="1">
                                      <a:latin typeface="Cambria Math" panose="02040503050406030204" pitchFamily="18" charset="0"/>
                                    </a:rPr>
                                    <m:t>2</m:t>
                                  </m:r>
                                </m:sup>
                              </m:sSup>
                            </m:den>
                          </m:f>
                        </m:e>
                      </m:d>
                      <m:sSub>
                        <m:sSubPr>
                          <m:ctrlPr>
                            <a:rPr lang="en-US" i="1">
                              <a:latin typeface="Cambria Math" panose="02040503050406030204" pitchFamily="18" charset="0"/>
                            </a:rPr>
                          </m:ctrlPr>
                        </m:sSubPr>
                        <m:e>
                          <m:r>
                            <m:rPr>
                              <m:sty m:val="p"/>
                            </m:rPr>
                            <a:rPr lang="en-US" i="1">
                              <a:latin typeface="Cambria Math" panose="02040503050406030204" pitchFamily="18" charset="0"/>
                            </a:rPr>
                            <m:t>Φ</m:t>
                          </m:r>
                        </m:e>
                        <m:sub>
                          <m:r>
                            <a:rPr lang="en-US" i="1">
                              <a:latin typeface="Cambria Math" panose="02040503050406030204" pitchFamily="18" charset="0"/>
                            </a:rPr>
                            <m:t>𝑥𝑥</m:t>
                          </m:r>
                        </m:sub>
                      </m:sSub>
                      <m:r>
                        <a:rPr lang="en-US" i="1">
                          <a:latin typeface="Cambria Math" panose="02040503050406030204" pitchFamily="18" charset="0"/>
                        </a:rPr>
                        <m:t>+</m:t>
                      </m:r>
                      <m:d>
                        <m:dPr>
                          <m:begChr m:val="["/>
                          <m:endChr m:val="]"/>
                          <m:ctrlPr>
                            <a:rPr lang="en-US" i="1">
                              <a:latin typeface="Cambria Math" panose="02040503050406030204" pitchFamily="18" charset="0"/>
                            </a:rPr>
                          </m:ctrlPr>
                        </m:dPr>
                        <m:e>
                          <m:r>
                            <a:rPr lang="en-US" i="1">
                              <a:latin typeface="Cambria Math" panose="02040503050406030204" pitchFamily="18" charset="0"/>
                            </a:rPr>
                            <m:t>1−</m:t>
                          </m:r>
                          <m:f>
                            <m:fPr>
                              <m:ctrlPr>
                                <a:rPr lang="en-US" i="1">
                                  <a:latin typeface="Cambria Math" panose="02040503050406030204" pitchFamily="18" charset="0"/>
                                </a:rPr>
                              </m:ctrlPr>
                            </m:fPr>
                            <m:num>
                              <m:sSubSup>
                                <m:sSubSupPr>
                                  <m:ctrlPr>
                                    <a:rPr lang="en-US" altLang="en-US" i="1">
                                      <a:latin typeface="Cambria Math" panose="02040503050406030204" pitchFamily="18" charset="0"/>
                                    </a:rPr>
                                  </m:ctrlPr>
                                </m:sSubSupPr>
                                <m:e>
                                  <m:r>
                                    <m:rPr>
                                      <m:sty m:val="p"/>
                                    </m:rPr>
                                    <a:rPr lang="en-US" i="1">
                                      <a:latin typeface="Cambria Math" panose="02040503050406030204" pitchFamily="18" charset="0"/>
                                    </a:rPr>
                                    <m:t>Φ</m:t>
                                  </m:r>
                                </m:e>
                                <m:sub>
                                  <m:r>
                                    <a:rPr lang="en-US" altLang="en-US" i="1">
                                      <a:latin typeface="Cambria Math" panose="02040503050406030204" pitchFamily="18" charset="0"/>
                                    </a:rPr>
                                    <m:t>𝑦</m:t>
                                  </m:r>
                                </m:sub>
                                <m:sup>
                                  <m:r>
                                    <a:rPr lang="en-US" altLang="en-US" i="1">
                                      <a:latin typeface="Cambria Math" panose="02040503050406030204" pitchFamily="18" charset="0"/>
                                    </a:rPr>
                                    <m:t>2</m:t>
                                  </m:r>
                                </m:sup>
                              </m:sSubSup>
                            </m:num>
                            <m:den>
                              <m:sSup>
                                <m:sSupPr>
                                  <m:ctrlPr>
                                    <a:rPr lang="en-US" i="1">
                                      <a:latin typeface="Cambria Math" panose="02040503050406030204" pitchFamily="18" charset="0"/>
                                    </a:rPr>
                                  </m:ctrlPr>
                                </m:sSupPr>
                                <m:e>
                                  <m:r>
                                    <a:rPr lang="en-US" i="1">
                                      <a:latin typeface="Cambria Math" panose="02040503050406030204" pitchFamily="18" charset="0"/>
                                    </a:rPr>
                                    <m:t>𝑎</m:t>
                                  </m:r>
                                </m:e>
                                <m:sup>
                                  <m:r>
                                    <a:rPr lang="en-US" i="1">
                                      <a:latin typeface="Cambria Math" panose="02040503050406030204" pitchFamily="18" charset="0"/>
                                    </a:rPr>
                                    <m:t>2</m:t>
                                  </m:r>
                                </m:sup>
                              </m:sSup>
                            </m:den>
                          </m:f>
                        </m:e>
                      </m:d>
                      <m:sSub>
                        <m:sSubPr>
                          <m:ctrlPr>
                            <a:rPr lang="en-US" i="1">
                              <a:latin typeface="Cambria Math" panose="02040503050406030204" pitchFamily="18" charset="0"/>
                            </a:rPr>
                          </m:ctrlPr>
                        </m:sSubPr>
                        <m:e>
                          <m:r>
                            <m:rPr>
                              <m:sty m:val="p"/>
                            </m:rPr>
                            <a:rPr lang="en-US" i="1">
                              <a:latin typeface="Cambria Math" panose="02040503050406030204" pitchFamily="18" charset="0"/>
                            </a:rPr>
                            <m:t>Φ</m:t>
                          </m:r>
                        </m:e>
                        <m:sub>
                          <m:r>
                            <a:rPr lang="en-US" i="1">
                              <a:latin typeface="Cambria Math" panose="02040503050406030204" pitchFamily="18" charset="0"/>
                            </a:rPr>
                            <m:t>𝑦𝑦</m:t>
                          </m:r>
                        </m:sub>
                      </m:sSub>
                      <m:r>
                        <a:rPr lang="en-US" i="1">
                          <a:latin typeface="Cambria Math" panose="02040503050406030204" pitchFamily="18" charset="0"/>
                        </a:rPr>
                        <m:t>−</m:t>
                      </m:r>
                      <m:f>
                        <m:fPr>
                          <m:ctrlPr>
                            <a:rPr lang="en-US" i="1">
                              <a:latin typeface="Cambria Math" panose="02040503050406030204" pitchFamily="18" charset="0"/>
                            </a:rPr>
                          </m:ctrlPr>
                        </m:fPr>
                        <m:num>
                          <m:r>
                            <a:rPr lang="en-US" i="1">
                              <a:latin typeface="Cambria Math" panose="02040503050406030204" pitchFamily="18" charset="0"/>
                            </a:rPr>
                            <m:t>2</m:t>
                          </m:r>
                          <m:sSub>
                            <m:sSubPr>
                              <m:ctrlPr>
                                <a:rPr lang="en-US" i="1">
                                  <a:latin typeface="Cambria Math" panose="02040503050406030204" pitchFamily="18" charset="0"/>
                                </a:rPr>
                              </m:ctrlPr>
                            </m:sSubPr>
                            <m:e>
                              <m:r>
                                <m:rPr>
                                  <m:sty m:val="p"/>
                                </m:rPr>
                                <a:rPr lang="en-US" i="1">
                                  <a:latin typeface="Cambria Math" panose="02040503050406030204" pitchFamily="18" charset="0"/>
                                </a:rPr>
                                <m:t>Φ</m:t>
                              </m:r>
                            </m:e>
                            <m:sub>
                              <m:r>
                                <a:rPr lang="en-US" i="1">
                                  <a:latin typeface="Cambria Math" panose="02040503050406030204" pitchFamily="18" charset="0"/>
                                </a:rPr>
                                <m:t>𝑥</m:t>
                              </m:r>
                            </m:sub>
                          </m:sSub>
                          <m:sSub>
                            <m:sSubPr>
                              <m:ctrlPr>
                                <a:rPr lang="en-US" i="1">
                                  <a:latin typeface="Cambria Math" panose="02040503050406030204" pitchFamily="18" charset="0"/>
                                </a:rPr>
                              </m:ctrlPr>
                            </m:sSubPr>
                            <m:e>
                              <m:r>
                                <m:rPr>
                                  <m:sty m:val="p"/>
                                </m:rPr>
                                <a:rPr lang="en-US" i="1">
                                  <a:latin typeface="Cambria Math" panose="02040503050406030204" pitchFamily="18" charset="0"/>
                                </a:rPr>
                                <m:t>Φ</m:t>
                              </m:r>
                            </m:e>
                            <m:sub>
                              <m:r>
                                <a:rPr lang="en-US" i="1">
                                  <a:latin typeface="Cambria Math" panose="02040503050406030204" pitchFamily="18" charset="0"/>
                                </a:rPr>
                                <m:t>𝑦</m:t>
                              </m:r>
                            </m:sub>
                          </m:sSub>
                        </m:num>
                        <m:den>
                          <m:sSup>
                            <m:sSupPr>
                              <m:ctrlPr>
                                <a:rPr lang="en-US" i="1">
                                  <a:latin typeface="Cambria Math" panose="02040503050406030204" pitchFamily="18" charset="0"/>
                                </a:rPr>
                              </m:ctrlPr>
                            </m:sSupPr>
                            <m:e>
                              <m:r>
                                <a:rPr lang="en-US" i="1">
                                  <a:latin typeface="Cambria Math" panose="02040503050406030204" pitchFamily="18" charset="0"/>
                                </a:rPr>
                                <m:t>𝑎</m:t>
                              </m:r>
                            </m:e>
                            <m:sup>
                              <m:r>
                                <a:rPr lang="en-US" i="1">
                                  <a:latin typeface="Cambria Math" panose="02040503050406030204" pitchFamily="18" charset="0"/>
                                </a:rPr>
                                <m:t>2</m:t>
                              </m:r>
                            </m:sup>
                          </m:sSup>
                        </m:den>
                      </m:f>
                      <m:sSub>
                        <m:sSubPr>
                          <m:ctrlPr>
                            <a:rPr lang="en-US" i="1">
                              <a:latin typeface="Cambria Math" panose="02040503050406030204" pitchFamily="18" charset="0"/>
                            </a:rPr>
                          </m:ctrlPr>
                        </m:sSubPr>
                        <m:e>
                          <m:r>
                            <m:rPr>
                              <m:sty m:val="p"/>
                            </m:rPr>
                            <a:rPr lang="en-US" i="1">
                              <a:latin typeface="Cambria Math" panose="02040503050406030204" pitchFamily="18" charset="0"/>
                            </a:rPr>
                            <m:t>Φ</m:t>
                          </m:r>
                        </m:e>
                        <m:sub>
                          <m:r>
                            <a:rPr lang="en-US" i="1">
                              <a:latin typeface="Cambria Math" panose="02040503050406030204" pitchFamily="18" charset="0"/>
                            </a:rPr>
                            <m:t>𝑥𝑦</m:t>
                          </m:r>
                        </m:sub>
                      </m:sSub>
                      <m:r>
                        <a:rPr lang="en-US" i="1">
                          <a:latin typeface="Cambria Math" panose="02040503050406030204" pitchFamily="18" charset="0"/>
                        </a:rPr>
                        <m:t>=0</m:t>
                      </m:r>
                    </m:oMath>
                  </m:oMathPara>
                </a14:m>
                <a:endParaRPr lang="en-US" i="1" dirty="0">
                  <a:latin typeface="Cambria Math" panose="02040503050406030204" pitchFamily="18" charset="0"/>
                </a:endParaRPr>
              </a:p>
              <a:p>
                <a:pPr>
                  <a:spcAft>
                    <a:spcPts val="600"/>
                  </a:spcAft>
                </a:pPr>
                <a:endParaRPr lang="en-US" i="1" dirty="0">
                  <a:latin typeface="Cambria Math" panose="02040503050406030204" pitchFamily="18" charset="0"/>
                </a:endParaRPr>
              </a:p>
            </p:txBody>
          </p:sp>
        </mc:Choice>
        <mc:Fallback xmlns="">
          <p:sp>
            <p:nvSpPr>
              <p:cNvPr id="15" name="Rectangle 14">
                <a:extLst>
                  <a:ext uri="{FF2B5EF4-FFF2-40B4-BE49-F238E27FC236}">
                    <a16:creationId xmlns:a16="http://schemas.microsoft.com/office/drawing/2014/main" id="{EF6269DB-4814-A678-125F-0EA8951CB48E}"/>
                  </a:ext>
                </a:extLst>
              </p:cNvPr>
              <p:cNvSpPr>
                <a:spLocks noRot="1" noChangeAspect="1" noMove="1" noResize="1" noEditPoints="1" noAdjustHandles="1" noChangeArrowheads="1" noChangeShapeType="1" noTextEdit="1"/>
              </p:cNvSpPr>
              <p:nvPr/>
            </p:nvSpPr>
            <p:spPr>
              <a:xfrm>
                <a:off x="3541363" y="2983613"/>
                <a:ext cx="4974956" cy="736868"/>
              </a:xfrm>
              <a:prstGeom prst="rect">
                <a:avLst/>
              </a:prstGeom>
              <a:blipFill>
                <a:blip r:embed="rId3"/>
                <a:stretch>
                  <a:fillRect/>
                </a:stretch>
              </a:blipFill>
              <a:ln>
                <a:noFill/>
              </a:ln>
              <a:effectLst>
                <a:outerShdw blurRad="50800" dist="38100" dir="2700000" algn="tl" rotWithShape="0">
                  <a:prstClr val="black">
                    <a:alpha val="40000"/>
                  </a:prstClr>
                </a:outerShdw>
              </a:effectLst>
            </p:spPr>
            <p:txBody>
              <a:bodyPr/>
              <a:lstStyle/>
              <a:p>
                <a:r>
                  <a:rPr lang="en-IN">
                    <a:noFill/>
                  </a:rPr>
                  <a:t> </a:t>
                </a:r>
              </a:p>
            </p:txBody>
          </p:sp>
        </mc:Fallback>
      </mc:AlternateContent>
    </p:spTree>
    <p:extLst>
      <p:ext uri="{BB962C8B-B14F-4D97-AF65-F5344CB8AC3E}">
        <p14:creationId xmlns:p14="http://schemas.microsoft.com/office/powerpoint/2010/main" val="381084069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lide Number Placeholder 7">
            <a:extLst>
              <a:ext uri="{FF2B5EF4-FFF2-40B4-BE49-F238E27FC236}">
                <a16:creationId xmlns:a16="http://schemas.microsoft.com/office/drawing/2014/main" id="{48F946C0-E708-4B82-A0E5-ED31193A14B1}"/>
              </a:ext>
            </a:extLst>
          </p:cNvPr>
          <p:cNvSpPr>
            <a:spLocks noGrp="1"/>
          </p:cNvSpPr>
          <p:nvPr>
            <p:ph type="sldNum" sz="quarter" idx="11"/>
          </p:nvPr>
        </p:nvSpPr>
        <p:spPr/>
        <p:txBody>
          <a:bodyPr/>
          <a:lstStyle/>
          <a:p>
            <a:fld id="{F0D23093-2AB0-F74C-B865-1A12A15B650E}" type="slidenum">
              <a:rPr lang="en-US" smtClean="0"/>
              <a:pPr/>
              <a:t>3</a:t>
            </a:fld>
            <a:endParaRPr lang="en-US" dirty="0"/>
          </a:p>
        </p:txBody>
      </p:sp>
      <mc:AlternateContent xmlns:mc="http://schemas.openxmlformats.org/markup-compatibility/2006" xmlns:a14="http://schemas.microsoft.com/office/drawing/2010/main">
        <mc:Choice Requires="a14">
          <p:sp>
            <p:nvSpPr>
              <p:cNvPr id="4" name="Content Placeholder 2">
                <a:extLst>
                  <a:ext uri="{FF2B5EF4-FFF2-40B4-BE49-F238E27FC236}">
                    <a16:creationId xmlns:a16="http://schemas.microsoft.com/office/drawing/2014/main" id="{B79A77E0-4842-DBE2-BABD-E8EDAC8507E0}"/>
                  </a:ext>
                </a:extLst>
              </p:cNvPr>
              <p:cNvSpPr txBox="1">
                <a:spLocks/>
              </p:cNvSpPr>
              <p:nvPr/>
            </p:nvSpPr>
            <p:spPr>
              <a:xfrm>
                <a:off x="448900" y="663072"/>
                <a:ext cx="11506199" cy="5531855"/>
              </a:xfrm>
              <a:prstGeom prst="rect">
                <a:avLst/>
              </a:prstGeom>
            </p:spPr>
            <p:txBody>
              <a:bodyPr vert="horz" lIns="91440" tIns="45720" rIns="91440" bIns="45720" rtlCol="0">
                <a:norm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a:lnSpc>
                    <a:spcPct val="120000"/>
                  </a:lnSpc>
                  <a:spcBef>
                    <a:spcPts val="1200"/>
                  </a:spcBef>
                  <a:buClr>
                    <a:schemeClr val="accent1"/>
                  </a:buClr>
                  <a:buFont typeface="Wingdings" panose="05000000000000000000" pitchFamily="2" charset="2"/>
                  <a:buChar char="Ø"/>
                </a:pPr>
                <a:r>
                  <a:rPr lang="en-US" dirty="0">
                    <a:sym typeface="Monotype Sorts" pitchFamily="2" charset="2"/>
                  </a:rPr>
                  <a:t>A PDE is hyperbolic if the coefficients of its highest-order derivatives satisfy a certain relation. For the velocity potential equation, this relation is: </a:t>
                </a:r>
              </a:p>
              <a:p>
                <a:pPr lvl="1">
                  <a:lnSpc>
                    <a:spcPct val="120000"/>
                  </a:lnSpc>
                  <a:spcBef>
                    <a:spcPts val="1200"/>
                  </a:spcBef>
                  <a:buClr>
                    <a:schemeClr val="accent1"/>
                  </a:buClr>
                  <a:buFont typeface="Wingdings" panose="05000000000000000000" pitchFamily="2" charset="2"/>
                  <a:buChar char="Ø"/>
                </a:pPr>
                <a:endParaRPr lang="en-US" dirty="0">
                  <a:sym typeface="Monotype Sorts" pitchFamily="2" charset="2"/>
                </a:endParaRPr>
              </a:p>
              <a:p>
                <a:pPr lvl="1">
                  <a:lnSpc>
                    <a:spcPct val="120000"/>
                  </a:lnSpc>
                  <a:spcBef>
                    <a:spcPts val="1200"/>
                  </a:spcBef>
                  <a:buClr>
                    <a:schemeClr val="accent1"/>
                  </a:buClr>
                  <a:buFont typeface="Wingdings" panose="05000000000000000000" pitchFamily="2" charset="2"/>
                  <a:buChar char="Ø"/>
                </a:pPr>
                <a:r>
                  <a:rPr lang="en-US" dirty="0">
                    <a:sym typeface="Monotype Sorts" pitchFamily="2" charset="2"/>
                  </a:rPr>
                  <a:t>A hyperbolic equation is characterized by the existence of certain directions (or lines) in the </a:t>
                </a:r>
                <a14:m>
                  <m:oMath xmlns:m="http://schemas.openxmlformats.org/officeDocument/2006/math">
                    <m:r>
                      <a:rPr lang="en-US">
                        <a:latin typeface="Cambria Math" panose="02040503050406030204" pitchFamily="18" charset="0"/>
                      </a:rPr>
                      <m:t>𝑥</m:t>
                    </m:r>
                    <m:r>
                      <a:rPr lang="en-US">
                        <a:latin typeface="Cambria Math" panose="02040503050406030204" pitchFamily="18" charset="0"/>
                      </a:rPr>
                      <m:t>−</m:t>
                    </m:r>
                    <m:r>
                      <a:rPr lang="en-US">
                        <a:latin typeface="Cambria Math" panose="02040503050406030204" pitchFamily="18" charset="0"/>
                      </a:rPr>
                      <m:t>𝑦</m:t>
                    </m:r>
                  </m:oMath>
                </a14:m>
                <a:r>
                  <a:rPr lang="en-US" dirty="0">
                    <a:sym typeface="Monotype Sorts" pitchFamily="2" charset="2"/>
                  </a:rPr>
                  <a:t> plane called </a:t>
                </a:r>
                <a:r>
                  <a:rPr lang="en-US" dirty="0">
                    <a:solidFill>
                      <a:schemeClr val="accent5"/>
                    </a:solidFill>
                    <a:sym typeface="Monotype Sorts" pitchFamily="2" charset="2"/>
                  </a:rPr>
                  <a:t>characteristics</a:t>
                </a:r>
                <a:r>
                  <a:rPr lang="en-US" dirty="0">
                    <a:sym typeface="Monotype Sorts" pitchFamily="2" charset="2"/>
                  </a:rPr>
                  <a:t>. For the velocity potential equation, characteristics are the Mach lines.</a:t>
                </a:r>
              </a:p>
              <a:p>
                <a:pPr lvl="1">
                  <a:lnSpc>
                    <a:spcPct val="120000"/>
                  </a:lnSpc>
                  <a:spcBef>
                    <a:spcPts val="1200"/>
                  </a:spcBef>
                  <a:buClr>
                    <a:schemeClr val="accent1"/>
                  </a:buClr>
                  <a:buFont typeface="Wingdings" panose="05000000000000000000" pitchFamily="2" charset="2"/>
                  <a:buChar char="Ø"/>
                </a:pPr>
                <a:r>
                  <a:rPr lang="en-US" dirty="0">
                    <a:sym typeface="Monotype Sorts" pitchFamily="2" charset="2"/>
                  </a:rPr>
                  <a:t>The normal derivatives of the velocity components (2nd derivatives of the velocity potential) are indeterminate on a characteristic and can even be discontinuous in some cases, but the velocity itself (or 1st  derivatives of the velocity potential) is continuous.</a:t>
                </a:r>
              </a:p>
              <a:p>
                <a:pPr lvl="1">
                  <a:lnSpc>
                    <a:spcPct val="120000"/>
                  </a:lnSpc>
                  <a:spcBef>
                    <a:spcPts val="1200"/>
                  </a:spcBef>
                  <a:buClr>
                    <a:schemeClr val="accent1"/>
                  </a:buClr>
                  <a:buFont typeface="Wingdings" panose="05000000000000000000" pitchFamily="2" charset="2"/>
                  <a:buChar char="Ø"/>
                </a:pPr>
                <a:r>
                  <a:rPr lang="en-US" dirty="0">
                    <a:sym typeface="Monotype Sorts" pitchFamily="2" charset="2"/>
                  </a:rPr>
                  <a:t>Since the normal velocity derivative is allowed to be discontinuous on a characteristic, different flows can be patched together at characteristic lines.</a:t>
                </a:r>
              </a:p>
              <a:p>
                <a:pPr lvl="1">
                  <a:lnSpc>
                    <a:spcPct val="120000"/>
                  </a:lnSpc>
                  <a:spcBef>
                    <a:spcPts val="1200"/>
                  </a:spcBef>
                  <a:buClr>
                    <a:schemeClr val="accent1"/>
                  </a:buClr>
                  <a:buFont typeface="Wingdings" panose="05000000000000000000" pitchFamily="2" charset="2"/>
                  <a:buChar char="Ø"/>
                </a:pPr>
                <a:r>
                  <a:rPr lang="en-US" dirty="0">
                    <a:sym typeface="Monotype Sorts" pitchFamily="2" charset="2"/>
                  </a:rPr>
                  <a:t>On characteristics, the velocity potential satisfies a certain relation called the </a:t>
                </a:r>
                <a:r>
                  <a:rPr lang="en-US" dirty="0">
                    <a:solidFill>
                      <a:schemeClr val="accent5"/>
                    </a:solidFill>
                    <a:sym typeface="Monotype Sorts" pitchFamily="2" charset="2"/>
                  </a:rPr>
                  <a:t>compatibility equation</a:t>
                </a:r>
                <a:r>
                  <a:rPr lang="en-US" dirty="0">
                    <a:sym typeface="Monotype Sorts" pitchFamily="2" charset="2"/>
                  </a:rPr>
                  <a:t>.</a:t>
                </a:r>
              </a:p>
            </p:txBody>
          </p:sp>
        </mc:Choice>
        <mc:Fallback xmlns="">
          <p:sp>
            <p:nvSpPr>
              <p:cNvPr id="4" name="Content Placeholder 2">
                <a:extLst>
                  <a:ext uri="{FF2B5EF4-FFF2-40B4-BE49-F238E27FC236}">
                    <a16:creationId xmlns:a16="http://schemas.microsoft.com/office/drawing/2014/main" id="{B79A77E0-4842-DBE2-BABD-E8EDAC8507E0}"/>
                  </a:ext>
                </a:extLst>
              </p:cNvPr>
              <p:cNvSpPr txBox="1">
                <a:spLocks noRot="1" noChangeAspect="1" noMove="1" noResize="1" noEditPoints="1" noAdjustHandles="1" noChangeArrowheads="1" noChangeShapeType="1" noTextEdit="1"/>
              </p:cNvSpPr>
              <p:nvPr/>
            </p:nvSpPr>
            <p:spPr>
              <a:xfrm>
                <a:off x="448900" y="663072"/>
                <a:ext cx="11506199" cy="5531855"/>
              </a:xfrm>
              <a:prstGeom prst="rect">
                <a:avLst/>
              </a:prstGeom>
              <a:blipFill>
                <a:blip r:embed="rId3"/>
                <a:stretch>
                  <a:fillRect r="-848"/>
                </a:stretch>
              </a:blipFill>
            </p:spPr>
            <p:txBody>
              <a:bodyPr/>
              <a:lstStyle/>
              <a:p>
                <a:r>
                  <a:rPr lang="en-IN">
                    <a:noFill/>
                  </a:rPr>
                  <a:t> </a:t>
                </a:r>
              </a:p>
            </p:txBody>
          </p:sp>
        </mc:Fallback>
      </mc:AlternateContent>
      <p:sp>
        <p:nvSpPr>
          <p:cNvPr id="2" name="Slide Number Placeholder 1">
            <a:extLst>
              <a:ext uri="{FF2B5EF4-FFF2-40B4-BE49-F238E27FC236}">
                <a16:creationId xmlns:a16="http://schemas.microsoft.com/office/drawing/2014/main" id="{B359C4B1-D081-64C0-872F-929F0E525D05}"/>
              </a:ext>
            </a:extLst>
          </p:cNvPr>
          <p:cNvSpPr txBox="1">
            <a:spLocks/>
          </p:cNvSpPr>
          <p:nvPr/>
        </p:nvSpPr>
        <p:spPr>
          <a:xfrm>
            <a:off x="546100" y="6542840"/>
            <a:ext cx="2743200" cy="247724"/>
          </a:xfrm>
          <a:prstGeom prst="rect">
            <a:avLst/>
          </a:prstGeom>
        </p:spPr>
        <p:txBody>
          <a:bodyPr vert="horz" lIns="91440" tIns="45720" rIns="91440" bIns="45720" rtlCol="0" anchor="ctr"/>
          <a:lstStyle>
            <a:defPPr>
              <a:defRPr lang="en-US"/>
            </a:defPPr>
            <a:lvl1pPr marL="0" algn="l" defTabSz="914400" rtl="0" eaLnBrk="1" latinLnBrk="0" hangingPunct="1">
              <a:defRPr sz="1200" b="0" i="0" kern="1200">
                <a:solidFill>
                  <a:schemeClr val="bg2">
                    <a:lumMod val="65000"/>
                  </a:schemeClr>
                </a:solidFill>
                <a:latin typeface="Calibri" panose="020F0502020204030204" pitchFamily="34" charset="0"/>
                <a:ea typeface="+mn-ea"/>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F0D23093-2AB0-F74C-B865-1A12A15B650E}" type="slidenum">
              <a:rPr lang="en-US" smtClean="0"/>
              <a:pPr/>
              <a:t>3</a:t>
            </a:fld>
            <a:endParaRPr lang="en-US"/>
          </a:p>
        </p:txBody>
      </p:sp>
      <p:sp>
        <p:nvSpPr>
          <p:cNvPr id="3" name="Slide Number Placeholder 1">
            <a:extLst>
              <a:ext uri="{FF2B5EF4-FFF2-40B4-BE49-F238E27FC236}">
                <a16:creationId xmlns:a16="http://schemas.microsoft.com/office/drawing/2014/main" id="{17FC095B-35F2-9009-E163-3CBCAAAE1E1A}"/>
              </a:ext>
            </a:extLst>
          </p:cNvPr>
          <p:cNvSpPr txBox="1">
            <a:spLocks/>
          </p:cNvSpPr>
          <p:nvPr/>
        </p:nvSpPr>
        <p:spPr>
          <a:xfrm>
            <a:off x="546100" y="6542840"/>
            <a:ext cx="2743200" cy="247724"/>
          </a:xfrm>
          <a:prstGeom prst="rect">
            <a:avLst/>
          </a:prstGeom>
        </p:spPr>
        <p:txBody>
          <a:bodyPr vert="horz" lIns="91440" tIns="45720" rIns="91440" bIns="45720" rtlCol="0" anchor="ctr"/>
          <a:lstStyle>
            <a:defPPr>
              <a:defRPr lang="en-US"/>
            </a:defPPr>
            <a:lvl1pPr marL="0" algn="l" defTabSz="914400" rtl="0" eaLnBrk="1" latinLnBrk="0" hangingPunct="1">
              <a:defRPr sz="1200" b="0" i="0" kern="1200">
                <a:solidFill>
                  <a:schemeClr val="bg2">
                    <a:lumMod val="65000"/>
                  </a:schemeClr>
                </a:solidFill>
                <a:latin typeface="Calibri" panose="020F0502020204030204" pitchFamily="34" charset="0"/>
                <a:ea typeface="+mn-ea"/>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F0D23093-2AB0-F74C-B865-1A12A15B650E}" type="slidenum">
              <a:rPr lang="en-US" smtClean="0"/>
              <a:pPr/>
              <a:t>3</a:t>
            </a:fld>
            <a:endParaRPr lang="en-US"/>
          </a:p>
        </p:txBody>
      </p:sp>
      <p:sp>
        <p:nvSpPr>
          <p:cNvPr id="5" name="Title 2">
            <a:extLst>
              <a:ext uri="{FF2B5EF4-FFF2-40B4-BE49-F238E27FC236}">
                <a16:creationId xmlns:a16="http://schemas.microsoft.com/office/drawing/2014/main" id="{83D17368-2D15-C8E0-E89E-AEC06FDCF11D}"/>
              </a:ext>
            </a:extLst>
          </p:cNvPr>
          <p:cNvSpPr>
            <a:spLocks noGrp="1"/>
          </p:cNvSpPr>
          <p:nvPr>
            <p:ph type="title"/>
          </p:nvPr>
        </p:nvSpPr>
        <p:spPr>
          <a:xfrm>
            <a:off x="609601" y="148581"/>
            <a:ext cx="10972799" cy="845837"/>
          </a:xfrm>
        </p:spPr>
        <p:txBody>
          <a:bodyPr/>
          <a:lstStyle/>
          <a:p>
            <a:r>
              <a:rPr lang="en-US" dirty="0"/>
              <a:t>Main Postulates</a:t>
            </a:r>
          </a:p>
        </p:txBody>
      </p:sp>
      <mc:AlternateContent xmlns:mc="http://schemas.openxmlformats.org/markup-compatibility/2006" xmlns:a14="http://schemas.microsoft.com/office/drawing/2010/main">
        <mc:Choice Requires="a14">
          <p:sp>
            <p:nvSpPr>
              <p:cNvPr id="9" name="Rectangle 8">
                <a:extLst>
                  <a:ext uri="{FF2B5EF4-FFF2-40B4-BE49-F238E27FC236}">
                    <a16:creationId xmlns:a16="http://schemas.microsoft.com/office/drawing/2014/main" id="{41A59BCA-EE4A-FAC0-8CF7-4129900F8464}"/>
                  </a:ext>
                </a:extLst>
              </p:cNvPr>
              <p:cNvSpPr/>
              <p:nvPr/>
            </p:nvSpPr>
            <p:spPr>
              <a:xfrm>
                <a:off x="4068305" y="1524000"/>
                <a:ext cx="2402238" cy="414354"/>
              </a:xfrm>
              <a:prstGeom prst="rect">
                <a:avLst/>
              </a:prstGeom>
              <a:solidFill>
                <a:schemeClr val="accent2"/>
              </a:solidFill>
              <a:ln>
                <a:noFill/>
              </a:ln>
              <a:effectLst>
                <a:outerShdw blurRad="50800" dist="38100" dir="2700000" algn="tl" rotWithShape="0">
                  <a:prstClr val="black">
                    <a:alpha val="40000"/>
                  </a:prstClr>
                </a:outerShdw>
              </a:effectLst>
            </p:spPr>
            <p:txBody>
              <a:bodyPr>
                <a:noAutofit/>
              </a:bodyPr>
              <a:lstStyle/>
              <a:p>
                <a:pPr>
                  <a:spcAft>
                    <a:spcPts val="600"/>
                  </a:spcAft>
                </a:pPr>
                <a14:m>
                  <m:oMathPara xmlns:m="http://schemas.openxmlformats.org/officeDocument/2006/math">
                    <m:oMathParaPr>
                      <m:jc m:val="centerGroup"/>
                    </m:oMathParaPr>
                    <m:oMath xmlns:m="http://schemas.openxmlformats.org/officeDocument/2006/math">
                      <m:f>
                        <m:fPr>
                          <m:type m:val="lin"/>
                          <m:ctrlPr>
                            <a:rPr lang="en-US" i="1">
                              <a:latin typeface="Cambria Math" panose="02040503050406030204" pitchFamily="18" charset="0"/>
                            </a:rPr>
                          </m:ctrlPr>
                        </m:fPr>
                        <m:num>
                          <m:d>
                            <m:dPr>
                              <m:ctrlPr>
                                <a:rPr lang="en-US" i="1">
                                  <a:latin typeface="Cambria Math" panose="02040503050406030204" pitchFamily="18" charset="0"/>
                                </a:rPr>
                              </m:ctrlPr>
                            </m:dPr>
                            <m:e>
                              <m:sSubSup>
                                <m:sSubSupPr>
                                  <m:ctrlPr>
                                    <a:rPr lang="en-US" altLang="en-US" i="1">
                                      <a:latin typeface="Cambria Math" panose="02040503050406030204" pitchFamily="18" charset="0"/>
                                    </a:rPr>
                                  </m:ctrlPr>
                                </m:sSubSupPr>
                                <m:e>
                                  <m:r>
                                    <m:rPr>
                                      <m:sty m:val="p"/>
                                    </m:rPr>
                                    <a:rPr lang="en-US" i="1">
                                      <a:latin typeface="Cambria Math" panose="02040503050406030204" pitchFamily="18" charset="0"/>
                                    </a:rPr>
                                    <m:t>Φ</m:t>
                                  </m:r>
                                </m:e>
                                <m:sub>
                                  <m:r>
                                    <a:rPr lang="en-US" altLang="en-US" i="1">
                                      <a:latin typeface="Cambria Math" panose="02040503050406030204" pitchFamily="18" charset="0"/>
                                    </a:rPr>
                                    <m:t>𝑥</m:t>
                                  </m:r>
                                </m:sub>
                                <m:sup>
                                  <m:r>
                                    <a:rPr lang="en-US" altLang="en-US" i="1">
                                      <a:latin typeface="Cambria Math" panose="02040503050406030204" pitchFamily="18" charset="0"/>
                                    </a:rPr>
                                    <m:t>2</m:t>
                                  </m:r>
                                </m:sup>
                              </m:sSubSup>
                              <m:r>
                                <a:rPr lang="en-US" altLang="en-US" i="1">
                                  <a:latin typeface="Cambria Math" panose="02040503050406030204" pitchFamily="18" charset="0"/>
                                </a:rPr>
                                <m:t>+</m:t>
                              </m:r>
                              <m:sSubSup>
                                <m:sSubSupPr>
                                  <m:ctrlPr>
                                    <a:rPr lang="en-US" altLang="en-US" i="1">
                                      <a:latin typeface="Cambria Math" panose="02040503050406030204" pitchFamily="18" charset="0"/>
                                    </a:rPr>
                                  </m:ctrlPr>
                                </m:sSubSupPr>
                                <m:e>
                                  <m:r>
                                    <m:rPr>
                                      <m:sty m:val="p"/>
                                    </m:rPr>
                                    <a:rPr lang="en-US" i="1">
                                      <a:latin typeface="Cambria Math" panose="02040503050406030204" pitchFamily="18" charset="0"/>
                                    </a:rPr>
                                    <m:t>Φ</m:t>
                                  </m:r>
                                </m:e>
                                <m:sub>
                                  <m:r>
                                    <a:rPr lang="en-US" altLang="en-US" i="1">
                                      <a:latin typeface="Cambria Math" panose="02040503050406030204" pitchFamily="18" charset="0"/>
                                    </a:rPr>
                                    <m:t>𝑦</m:t>
                                  </m:r>
                                </m:sub>
                                <m:sup>
                                  <m:r>
                                    <a:rPr lang="en-US" altLang="en-US" i="1">
                                      <a:latin typeface="Cambria Math" panose="02040503050406030204" pitchFamily="18" charset="0"/>
                                    </a:rPr>
                                    <m:t>2</m:t>
                                  </m:r>
                                </m:sup>
                              </m:sSubSup>
                            </m:e>
                          </m:d>
                        </m:num>
                        <m:den>
                          <m:sSup>
                            <m:sSupPr>
                              <m:ctrlPr>
                                <a:rPr lang="en-US" i="1">
                                  <a:latin typeface="Cambria Math" panose="02040503050406030204" pitchFamily="18" charset="0"/>
                                </a:rPr>
                              </m:ctrlPr>
                            </m:sSupPr>
                            <m:e>
                              <m:r>
                                <a:rPr lang="en-US" i="1">
                                  <a:latin typeface="Cambria Math" panose="02040503050406030204" pitchFamily="18" charset="0"/>
                                </a:rPr>
                                <m:t>𝑎</m:t>
                              </m:r>
                            </m:e>
                            <m:sup>
                              <m:r>
                                <a:rPr lang="en-US" i="1">
                                  <a:latin typeface="Cambria Math" panose="02040503050406030204" pitchFamily="18" charset="0"/>
                                </a:rPr>
                                <m:t>2</m:t>
                              </m:r>
                            </m:sup>
                          </m:sSup>
                        </m:den>
                      </m:f>
                      <m:r>
                        <a:rPr lang="en-US" i="1">
                          <a:latin typeface="Cambria Math" panose="02040503050406030204" pitchFamily="18" charset="0"/>
                        </a:rPr>
                        <m:t>&gt;1</m:t>
                      </m:r>
                    </m:oMath>
                  </m:oMathPara>
                </a14:m>
                <a:endParaRPr lang="en-US" i="1" dirty="0">
                  <a:latin typeface="Cambria Math" panose="02040503050406030204" pitchFamily="18" charset="0"/>
                </a:endParaRPr>
              </a:p>
              <a:p>
                <a:pPr>
                  <a:spcAft>
                    <a:spcPts val="600"/>
                  </a:spcAft>
                </a:pPr>
                <a:endParaRPr lang="en-US" i="1" dirty="0">
                  <a:latin typeface="Cambria Math" panose="02040503050406030204" pitchFamily="18" charset="0"/>
                </a:endParaRPr>
              </a:p>
            </p:txBody>
          </p:sp>
        </mc:Choice>
        <mc:Fallback xmlns="">
          <p:sp>
            <p:nvSpPr>
              <p:cNvPr id="9" name="Rectangle 8">
                <a:extLst>
                  <a:ext uri="{FF2B5EF4-FFF2-40B4-BE49-F238E27FC236}">
                    <a16:creationId xmlns:a16="http://schemas.microsoft.com/office/drawing/2014/main" id="{41A59BCA-EE4A-FAC0-8CF7-4129900F8464}"/>
                  </a:ext>
                </a:extLst>
              </p:cNvPr>
              <p:cNvSpPr>
                <a:spLocks noRot="1" noChangeAspect="1" noMove="1" noResize="1" noEditPoints="1" noAdjustHandles="1" noChangeArrowheads="1" noChangeShapeType="1" noTextEdit="1"/>
              </p:cNvSpPr>
              <p:nvPr/>
            </p:nvSpPr>
            <p:spPr>
              <a:xfrm>
                <a:off x="4068305" y="1524000"/>
                <a:ext cx="2402238" cy="414354"/>
              </a:xfrm>
              <a:prstGeom prst="rect">
                <a:avLst/>
              </a:prstGeom>
              <a:blipFill>
                <a:blip r:embed="rId4"/>
                <a:stretch>
                  <a:fillRect/>
                </a:stretch>
              </a:blipFill>
              <a:ln>
                <a:noFill/>
              </a:ln>
              <a:effectLst>
                <a:outerShdw blurRad="50800" dist="38100" dir="2700000" algn="tl" rotWithShape="0">
                  <a:prstClr val="black">
                    <a:alpha val="40000"/>
                  </a:prstClr>
                </a:outerShdw>
              </a:effectLst>
            </p:spPr>
            <p:txBody>
              <a:bodyPr/>
              <a:lstStyle/>
              <a:p>
                <a:r>
                  <a:rPr lang="en-IN">
                    <a:noFill/>
                  </a:rPr>
                  <a:t> </a:t>
                </a:r>
              </a:p>
            </p:txBody>
          </p:sp>
        </mc:Fallback>
      </mc:AlternateContent>
    </p:spTree>
    <p:extLst>
      <p:ext uri="{BB962C8B-B14F-4D97-AF65-F5344CB8AC3E}">
        <p14:creationId xmlns:p14="http://schemas.microsoft.com/office/powerpoint/2010/main" val="141358480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lide Number Placeholder 7">
            <a:extLst>
              <a:ext uri="{FF2B5EF4-FFF2-40B4-BE49-F238E27FC236}">
                <a16:creationId xmlns:a16="http://schemas.microsoft.com/office/drawing/2014/main" id="{48F946C0-E708-4B82-A0E5-ED31193A14B1}"/>
              </a:ext>
            </a:extLst>
          </p:cNvPr>
          <p:cNvSpPr>
            <a:spLocks noGrp="1"/>
          </p:cNvSpPr>
          <p:nvPr>
            <p:ph type="sldNum" sz="quarter" idx="11"/>
          </p:nvPr>
        </p:nvSpPr>
        <p:spPr/>
        <p:txBody>
          <a:bodyPr/>
          <a:lstStyle/>
          <a:p>
            <a:fld id="{F0D23093-2AB0-F74C-B865-1A12A15B650E}" type="slidenum">
              <a:rPr lang="en-US" smtClean="0"/>
              <a:pPr/>
              <a:t>4</a:t>
            </a:fld>
            <a:endParaRPr lang="en-US" dirty="0"/>
          </a:p>
        </p:txBody>
      </p:sp>
      <mc:AlternateContent xmlns:mc="http://schemas.openxmlformats.org/markup-compatibility/2006" xmlns:a14="http://schemas.microsoft.com/office/drawing/2010/main">
        <mc:Choice Requires="a14">
          <p:sp>
            <p:nvSpPr>
              <p:cNvPr id="4" name="Content Placeholder 2">
                <a:extLst>
                  <a:ext uri="{FF2B5EF4-FFF2-40B4-BE49-F238E27FC236}">
                    <a16:creationId xmlns:a16="http://schemas.microsoft.com/office/drawing/2014/main" id="{B79A77E0-4842-DBE2-BABD-E8EDAC8507E0}"/>
                  </a:ext>
                </a:extLst>
              </p:cNvPr>
              <p:cNvSpPr txBox="1">
                <a:spLocks/>
              </p:cNvSpPr>
              <p:nvPr/>
            </p:nvSpPr>
            <p:spPr>
              <a:xfrm>
                <a:off x="448900" y="663072"/>
                <a:ext cx="11506199" cy="5531855"/>
              </a:xfrm>
              <a:prstGeom prst="rect">
                <a:avLst/>
              </a:prstGeom>
            </p:spPr>
            <p:txBody>
              <a:bodyPr vert="horz" lIns="91440" tIns="45720" rIns="91440" bIns="45720" rtlCol="0">
                <a:norm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a:lnSpc>
                    <a:spcPct val="120000"/>
                  </a:lnSpc>
                  <a:spcBef>
                    <a:spcPts val="1200"/>
                  </a:spcBef>
                  <a:buClr>
                    <a:schemeClr val="accent1"/>
                  </a:buClr>
                  <a:buFont typeface="Wingdings" panose="05000000000000000000" pitchFamily="2" charset="2"/>
                  <a:buChar char="Ø"/>
                </a:pPr>
                <a:r>
                  <a:rPr lang="en-US" sz="2000" dirty="0">
                    <a:sym typeface="Monotype Sorts" pitchFamily="2" charset="2"/>
                  </a:rPr>
                  <a:t>Let’s go back to the 2-D velocity potential equation. </a:t>
                </a:r>
              </a:p>
              <a:p>
                <a:pPr lvl="1">
                  <a:lnSpc>
                    <a:spcPct val="120000"/>
                  </a:lnSpc>
                  <a:spcBef>
                    <a:spcPts val="1200"/>
                  </a:spcBef>
                  <a:buClr>
                    <a:schemeClr val="accent1"/>
                  </a:buClr>
                  <a:buFont typeface="Wingdings" panose="05000000000000000000" pitchFamily="2" charset="2"/>
                  <a:buChar char="Ø"/>
                </a:pPr>
                <a:r>
                  <a:rPr lang="en-US" sz="2000" dirty="0">
                    <a:sym typeface="Monotype Sorts" pitchFamily="2" charset="2"/>
                  </a:rPr>
                  <a:t>Since the velocity potential and its derivatives are functions of </a:t>
                </a:r>
                <a14:m>
                  <m:oMath xmlns:m="http://schemas.openxmlformats.org/officeDocument/2006/math">
                    <m:r>
                      <a:rPr lang="en-US" sz="2000" i="1" smtClean="0">
                        <a:latin typeface="Cambria Math" panose="02040503050406030204" pitchFamily="18" charset="0"/>
                        <a:sym typeface="Monotype Sorts" pitchFamily="2" charset="2"/>
                      </a:rPr>
                      <m:t>𝑥</m:t>
                    </m:r>
                  </m:oMath>
                </a14:m>
                <a:r>
                  <a:rPr lang="en-US" sz="2000" dirty="0">
                    <a:sym typeface="Monotype Sorts" pitchFamily="2" charset="2"/>
                  </a:rPr>
                  <a:t> and </a:t>
                </a:r>
                <a14:m>
                  <m:oMath xmlns:m="http://schemas.openxmlformats.org/officeDocument/2006/math">
                    <m:r>
                      <a:rPr lang="en-US" sz="2000" i="1" smtClean="0">
                        <a:latin typeface="Cambria Math" panose="02040503050406030204" pitchFamily="18" charset="0"/>
                        <a:sym typeface="Monotype Sorts" pitchFamily="2" charset="2"/>
                      </a:rPr>
                      <m:t>𝑦</m:t>
                    </m:r>
                  </m:oMath>
                </a14:m>
                <a:r>
                  <a:rPr lang="en-US" sz="2000" dirty="0">
                    <a:sym typeface="Monotype Sorts" pitchFamily="2" charset="2"/>
                  </a:rPr>
                  <a:t>, we have: </a:t>
                </a:r>
              </a:p>
              <a:p>
                <a:pPr lvl="1">
                  <a:lnSpc>
                    <a:spcPct val="120000"/>
                  </a:lnSpc>
                  <a:spcBef>
                    <a:spcPts val="1200"/>
                  </a:spcBef>
                  <a:buClr>
                    <a:schemeClr val="accent1"/>
                  </a:buClr>
                  <a:buFont typeface="Wingdings" panose="05000000000000000000" pitchFamily="2" charset="2"/>
                  <a:buChar char="Ø"/>
                </a:pPr>
                <a:endParaRPr lang="en-US" dirty="0">
                  <a:sym typeface="Monotype Sorts" pitchFamily="2" charset="2"/>
                </a:endParaRPr>
              </a:p>
              <a:p>
                <a:pPr lvl="1">
                  <a:lnSpc>
                    <a:spcPct val="120000"/>
                  </a:lnSpc>
                  <a:spcBef>
                    <a:spcPts val="1200"/>
                  </a:spcBef>
                  <a:buClr>
                    <a:schemeClr val="accent1"/>
                  </a:buClr>
                  <a:buFont typeface="Wingdings" panose="05000000000000000000" pitchFamily="2" charset="2"/>
                  <a:buChar char="Ø"/>
                </a:pPr>
                <a:endParaRPr lang="en-US" sz="2000" dirty="0">
                  <a:sym typeface="Monotype Sorts" pitchFamily="2" charset="2"/>
                </a:endParaRPr>
              </a:p>
              <a:p>
                <a:pPr lvl="1">
                  <a:lnSpc>
                    <a:spcPct val="120000"/>
                  </a:lnSpc>
                  <a:spcBef>
                    <a:spcPts val="1200"/>
                  </a:spcBef>
                  <a:buClr>
                    <a:schemeClr val="accent1"/>
                  </a:buClr>
                  <a:buFont typeface="Wingdings" panose="05000000000000000000" pitchFamily="2" charset="2"/>
                  <a:buChar char="Ø"/>
                </a:pPr>
                <a:r>
                  <a:rPr lang="en-US" sz="2000" dirty="0">
                    <a:sym typeface="Monotype Sorts" pitchFamily="2" charset="2"/>
                  </a:rPr>
                  <a:t>As these equations represent three equations with three unknowns, using Cramer’s rule we get: </a:t>
                </a:r>
              </a:p>
            </p:txBody>
          </p:sp>
        </mc:Choice>
        <mc:Fallback xmlns="">
          <p:sp>
            <p:nvSpPr>
              <p:cNvPr id="4" name="Content Placeholder 2">
                <a:extLst>
                  <a:ext uri="{FF2B5EF4-FFF2-40B4-BE49-F238E27FC236}">
                    <a16:creationId xmlns:a16="http://schemas.microsoft.com/office/drawing/2014/main" id="{B79A77E0-4842-DBE2-BABD-E8EDAC8507E0}"/>
                  </a:ext>
                </a:extLst>
              </p:cNvPr>
              <p:cNvSpPr txBox="1">
                <a:spLocks noRot="1" noChangeAspect="1" noMove="1" noResize="1" noEditPoints="1" noAdjustHandles="1" noChangeArrowheads="1" noChangeShapeType="1" noTextEdit="1"/>
              </p:cNvSpPr>
              <p:nvPr/>
            </p:nvSpPr>
            <p:spPr>
              <a:xfrm>
                <a:off x="448900" y="663072"/>
                <a:ext cx="11506199" cy="5531855"/>
              </a:xfrm>
              <a:prstGeom prst="rect">
                <a:avLst/>
              </a:prstGeom>
              <a:blipFill>
                <a:blip r:embed="rId3"/>
                <a:stretch>
                  <a:fillRect/>
                </a:stretch>
              </a:blipFill>
            </p:spPr>
            <p:txBody>
              <a:bodyPr/>
              <a:lstStyle/>
              <a:p>
                <a:r>
                  <a:rPr lang="en-IN">
                    <a:noFill/>
                  </a:rPr>
                  <a:t> </a:t>
                </a:r>
              </a:p>
            </p:txBody>
          </p:sp>
        </mc:Fallback>
      </mc:AlternateContent>
      <p:sp>
        <p:nvSpPr>
          <p:cNvPr id="2" name="Slide Number Placeholder 1">
            <a:extLst>
              <a:ext uri="{FF2B5EF4-FFF2-40B4-BE49-F238E27FC236}">
                <a16:creationId xmlns:a16="http://schemas.microsoft.com/office/drawing/2014/main" id="{B359C4B1-D081-64C0-872F-929F0E525D05}"/>
              </a:ext>
            </a:extLst>
          </p:cNvPr>
          <p:cNvSpPr txBox="1">
            <a:spLocks/>
          </p:cNvSpPr>
          <p:nvPr/>
        </p:nvSpPr>
        <p:spPr>
          <a:xfrm>
            <a:off x="546100" y="6542840"/>
            <a:ext cx="2743200" cy="247724"/>
          </a:xfrm>
          <a:prstGeom prst="rect">
            <a:avLst/>
          </a:prstGeom>
        </p:spPr>
        <p:txBody>
          <a:bodyPr vert="horz" lIns="91440" tIns="45720" rIns="91440" bIns="45720" rtlCol="0" anchor="ctr"/>
          <a:lstStyle>
            <a:defPPr>
              <a:defRPr lang="en-US"/>
            </a:defPPr>
            <a:lvl1pPr marL="0" algn="l" defTabSz="914400" rtl="0" eaLnBrk="1" latinLnBrk="0" hangingPunct="1">
              <a:defRPr sz="1200" b="0" i="0" kern="1200">
                <a:solidFill>
                  <a:schemeClr val="bg2">
                    <a:lumMod val="65000"/>
                  </a:schemeClr>
                </a:solidFill>
                <a:latin typeface="Calibri" panose="020F0502020204030204" pitchFamily="34" charset="0"/>
                <a:ea typeface="+mn-ea"/>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F0D23093-2AB0-F74C-B865-1A12A15B650E}" type="slidenum">
              <a:rPr lang="en-US" smtClean="0"/>
              <a:pPr/>
              <a:t>4</a:t>
            </a:fld>
            <a:endParaRPr lang="en-US"/>
          </a:p>
        </p:txBody>
      </p:sp>
      <p:sp>
        <p:nvSpPr>
          <p:cNvPr id="3" name="Slide Number Placeholder 1">
            <a:extLst>
              <a:ext uri="{FF2B5EF4-FFF2-40B4-BE49-F238E27FC236}">
                <a16:creationId xmlns:a16="http://schemas.microsoft.com/office/drawing/2014/main" id="{657102F3-EE93-2149-E8DB-5E127D178F83}"/>
              </a:ext>
            </a:extLst>
          </p:cNvPr>
          <p:cNvSpPr txBox="1">
            <a:spLocks/>
          </p:cNvSpPr>
          <p:nvPr/>
        </p:nvSpPr>
        <p:spPr>
          <a:xfrm>
            <a:off x="546100" y="6542840"/>
            <a:ext cx="2743200" cy="247724"/>
          </a:xfrm>
          <a:prstGeom prst="rect">
            <a:avLst/>
          </a:prstGeom>
        </p:spPr>
        <p:txBody>
          <a:bodyPr vert="horz" lIns="91440" tIns="45720" rIns="91440" bIns="45720" rtlCol="0" anchor="ctr"/>
          <a:lstStyle>
            <a:defPPr>
              <a:defRPr lang="en-US"/>
            </a:defPPr>
            <a:lvl1pPr marL="0" algn="l" defTabSz="914400" rtl="0" eaLnBrk="1" latinLnBrk="0" hangingPunct="1">
              <a:defRPr sz="1200" b="0" i="0" kern="1200">
                <a:solidFill>
                  <a:schemeClr val="bg2">
                    <a:lumMod val="65000"/>
                  </a:schemeClr>
                </a:solidFill>
                <a:latin typeface="Calibri" panose="020F0502020204030204" pitchFamily="34" charset="0"/>
                <a:ea typeface="+mn-ea"/>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F0D23093-2AB0-F74C-B865-1A12A15B650E}" type="slidenum">
              <a:rPr lang="en-US" smtClean="0"/>
              <a:pPr/>
              <a:t>4</a:t>
            </a:fld>
            <a:endParaRPr lang="en-US"/>
          </a:p>
        </p:txBody>
      </p:sp>
      <p:sp>
        <p:nvSpPr>
          <p:cNvPr id="5" name="Title 2">
            <a:extLst>
              <a:ext uri="{FF2B5EF4-FFF2-40B4-BE49-F238E27FC236}">
                <a16:creationId xmlns:a16="http://schemas.microsoft.com/office/drawing/2014/main" id="{8F47F9C2-AC5B-54C8-F085-9C23C5F3E13E}"/>
              </a:ext>
            </a:extLst>
          </p:cNvPr>
          <p:cNvSpPr>
            <a:spLocks noGrp="1"/>
          </p:cNvSpPr>
          <p:nvPr>
            <p:ph type="title"/>
          </p:nvPr>
        </p:nvSpPr>
        <p:spPr>
          <a:xfrm>
            <a:off x="609601" y="148581"/>
            <a:ext cx="10972799" cy="845837"/>
          </a:xfrm>
        </p:spPr>
        <p:txBody>
          <a:bodyPr/>
          <a:lstStyle/>
          <a:p>
            <a:r>
              <a:rPr lang="en-US" dirty="0"/>
              <a:t>Method of Characteristics</a:t>
            </a:r>
          </a:p>
        </p:txBody>
      </p:sp>
      <mc:AlternateContent xmlns:mc="http://schemas.openxmlformats.org/markup-compatibility/2006" xmlns:a14="http://schemas.microsoft.com/office/drawing/2010/main">
        <mc:Choice Requires="a14">
          <p:sp>
            <p:nvSpPr>
              <p:cNvPr id="7" name="Object 27">
                <a:extLst>
                  <a:ext uri="{FF2B5EF4-FFF2-40B4-BE49-F238E27FC236}">
                    <a16:creationId xmlns:a16="http://schemas.microsoft.com/office/drawing/2014/main" id="{614AA521-D0B4-B1B2-D81F-B0BE2C6BDF98}"/>
                  </a:ext>
                </a:extLst>
              </p:cNvPr>
              <p:cNvSpPr txBox="1"/>
              <p:nvPr/>
            </p:nvSpPr>
            <p:spPr bwMode="auto">
              <a:xfrm>
                <a:off x="1567129" y="1828800"/>
                <a:ext cx="3753754" cy="739678"/>
              </a:xfrm>
              <a:prstGeom prst="rect">
                <a:avLst/>
              </a:prstGeom>
              <a:solidFill>
                <a:schemeClr val="accent2"/>
              </a:solidFill>
              <a:ln>
                <a:noFill/>
              </a:ln>
              <a:effectLst>
                <a:outerShdw blurRad="50800" dist="38100" dir="2700000" algn="tl" rotWithShape="0">
                  <a:prstClr val="black">
                    <a:alpha val="40000"/>
                  </a:prstClr>
                </a:outerShdw>
              </a:effectLst>
            </p:spPr>
            <p:txBody>
              <a:bodyPr>
                <a:noAutofit/>
              </a:bodyPr>
              <a:lstStyle>
                <a:defPPr>
                  <a:defRPr lang="en-US"/>
                </a:defPPr>
                <a:lvl1pPr>
                  <a:spcAft>
                    <a:spcPts val="600"/>
                  </a:spcAft>
                  <a:defRPr i="1">
                    <a:latin typeface="Cambria Math" panose="02040503050406030204" pitchFamily="18" charset="0"/>
                  </a:defRPr>
                </a:lvl1pPr>
              </a:lstStyle>
              <a:p>
                <a:pPr/>
                <a14:m>
                  <m:oMathPara xmlns:m="http://schemas.openxmlformats.org/officeDocument/2006/math">
                    <m:oMathParaPr>
                      <m:jc m:val="centerGroup"/>
                    </m:oMathParaPr>
                    <m:oMath xmlns:m="http://schemas.openxmlformats.org/officeDocument/2006/math">
                      <m:r>
                        <a:rPr lang="en-US">
                          <a:latin typeface="Cambria Math" panose="02040503050406030204" pitchFamily="18" charset="0"/>
                        </a:rPr>
                        <m:t>𝑑</m:t>
                      </m:r>
                      <m:d>
                        <m:dPr>
                          <m:ctrlPr>
                            <a:rPr lang="en-US" i="1">
                              <a:latin typeface="Cambria Math" panose="02040503050406030204" pitchFamily="18" charset="0"/>
                            </a:rPr>
                          </m:ctrlPr>
                        </m:dPr>
                        <m:e>
                          <m:f>
                            <m:fPr>
                              <m:ctrlPr>
                                <a:rPr lang="en-US" i="1">
                                  <a:latin typeface="Cambria Math" panose="02040503050406030204" pitchFamily="18" charset="0"/>
                                </a:rPr>
                              </m:ctrlPr>
                            </m:fPr>
                            <m:num>
                              <m:r>
                                <a:rPr lang="en-US">
                                  <a:latin typeface="Cambria Math" panose="02040503050406030204" pitchFamily="18" charset="0"/>
                                </a:rPr>
                                <m:t>𝜕</m:t>
                              </m:r>
                              <m:r>
                                <m:rPr>
                                  <m:sty m:val="p"/>
                                </m:rPr>
                                <a:rPr lang="en-US">
                                  <a:latin typeface="Cambria Math" panose="02040503050406030204" pitchFamily="18" charset="0"/>
                                </a:rPr>
                                <m:t>Φ</m:t>
                              </m:r>
                            </m:num>
                            <m:den>
                              <m:r>
                                <a:rPr lang="en-US">
                                  <a:latin typeface="Cambria Math" panose="02040503050406030204" pitchFamily="18" charset="0"/>
                                </a:rPr>
                                <m:t>𝜕</m:t>
                              </m:r>
                              <m:r>
                                <a:rPr lang="en-US">
                                  <a:latin typeface="Cambria Math" panose="02040503050406030204" pitchFamily="18" charset="0"/>
                                </a:rPr>
                                <m:t>𝑥</m:t>
                              </m:r>
                            </m:den>
                          </m:f>
                        </m:e>
                      </m:d>
                      <m:r>
                        <a:rPr lang="en-US">
                          <a:latin typeface="Cambria Math" panose="02040503050406030204" pitchFamily="18" charset="0"/>
                        </a:rPr>
                        <m:t>=</m:t>
                      </m:r>
                      <m:r>
                        <a:rPr lang="en-US">
                          <a:latin typeface="Cambria Math" panose="02040503050406030204" pitchFamily="18" charset="0"/>
                        </a:rPr>
                        <m:t>𝑑𝑢</m:t>
                      </m:r>
                      <m:r>
                        <a:rPr lang="en-US">
                          <a:latin typeface="Cambria Math" panose="02040503050406030204" pitchFamily="18" charset="0"/>
                        </a:rPr>
                        <m:t>=</m:t>
                      </m:r>
                      <m:f>
                        <m:fPr>
                          <m:ctrlPr>
                            <a:rPr lang="en-US" i="1">
                              <a:latin typeface="Cambria Math" panose="02040503050406030204" pitchFamily="18" charset="0"/>
                            </a:rPr>
                          </m:ctrlPr>
                        </m:fPr>
                        <m:num>
                          <m:sSup>
                            <m:sSupPr>
                              <m:ctrlPr>
                                <a:rPr lang="en-US" i="1">
                                  <a:latin typeface="Cambria Math" panose="02040503050406030204" pitchFamily="18" charset="0"/>
                                </a:rPr>
                              </m:ctrlPr>
                            </m:sSupPr>
                            <m:e>
                              <m:r>
                                <a:rPr lang="en-US">
                                  <a:latin typeface="Cambria Math" panose="02040503050406030204" pitchFamily="18" charset="0"/>
                                </a:rPr>
                                <m:t>𝜕</m:t>
                              </m:r>
                            </m:e>
                            <m:sup>
                              <m:r>
                                <a:rPr lang="en-US">
                                  <a:latin typeface="Cambria Math" panose="02040503050406030204" pitchFamily="18" charset="0"/>
                                </a:rPr>
                                <m:t>2</m:t>
                              </m:r>
                            </m:sup>
                          </m:sSup>
                          <m:r>
                            <m:rPr>
                              <m:sty m:val="p"/>
                            </m:rPr>
                            <a:rPr lang="en-US">
                              <a:latin typeface="Cambria Math" panose="02040503050406030204" pitchFamily="18" charset="0"/>
                            </a:rPr>
                            <m:t>Φ</m:t>
                          </m:r>
                        </m:num>
                        <m:den>
                          <m:r>
                            <a:rPr lang="en-US">
                              <a:latin typeface="Cambria Math" panose="02040503050406030204" pitchFamily="18" charset="0"/>
                            </a:rPr>
                            <m:t>𝜕</m:t>
                          </m:r>
                          <m:sSup>
                            <m:sSupPr>
                              <m:ctrlPr>
                                <a:rPr lang="en-US" i="1">
                                  <a:latin typeface="Cambria Math" panose="02040503050406030204" pitchFamily="18" charset="0"/>
                                </a:rPr>
                              </m:ctrlPr>
                            </m:sSupPr>
                            <m:e>
                              <m:r>
                                <a:rPr lang="en-US">
                                  <a:latin typeface="Cambria Math" panose="02040503050406030204" pitchFamily="18" charset="0"/>
                                </a:rPr>
                                <m:t>𝑥</m:t>
                              </m:r>
                            </m:e>
                            <m:sup>
                              <m:r>
                                <a:rPr lang="en-US">
                                  <a:latin typeface="Cambria Math" panose="02040503050406030204" pitchFamily="18" charset="0"/>
                                </a:rPr>
                                <m:t>2</m:t>
                              </m:r>
                            </m:sup>
                          </m:sSup>
                        </m:den>
                      </m:f>
                      <m:r>
                        <a:rPr lang="en-US">
                          <a:latin typeface="Cambria Math" panose="02040503050406030204" pitchFamily="18" charset="0"/>
                        </a:rPr>
                        <m:t>𝑑𝑥</m:t>
                      </m:r>
                      <m:r>
                        <a:rPr lang="en-US">
                          <a:latin typeface="Cambria Math" panose="02040503050406030204" pitchFamily="18" charset="0"/>
                        </a:rPr>
                        <m:t>+</m:t>
                      </m:r>
                      <m:f>
                        <m:fPr>
                          <m:ctrlPr>
                            <a:rPr lang="en-US" i="1">
                              <a:latin typeface="Cambria Math" panose="02040503050406030204" pitchFamily="18" charset="0"/>
                            </a:rPr>
                          </m:ctrlPr>
                        </m:fPr>
                        <m:num>
                          <m:sSup>
                            <m:sSupPr>
                              <m:ctrlPr>
                                <a:rPr lang="en-US" i="1">
                                  <a:latin typeface="Cambria Math" panose="02040503050406030204" pitchFamily="18" charset="0"/>
                                </a:rPr>
                              </m:ctrlPr>
                            </m:sSupPr>
                            <m:e>
                              <m:r>
                                <a:rPr lang="en-US">
                                  <a:latin typeface="Cambria Math" panose="02040503050406030204" pitchFamily="18" charset="0"/>
                                </a:rPr>
                                <m:t>𝜕</m:t>
                              </m:r>
                            </m:e>
                            <m:sup>
                              <m:r>
                                <a:rPr lang="en-US">
                                  <a:latin typeface="Cambria Math" panose="02040503050406030204" pitchFamily="18" charset="0"/>
                                </a:rPr>
                                <m:t>2</m:t>
                              </m:r>
                            </m:sup>
                          </m:sSup>
                          <m:r>
                            <m:rPr>
                              <m:sty m:val="p"/>
                            </m:rPr>
                            <a:rPr lang="en-US">
                              <a:latin typeface="Cambria Math" panose="02040503050406030204" pitchFamily="18" charset="0"/>
                            </a:rPr>
                            <m:t>Φ</m:t>
                          </m:r>
                        </m:num>
                        <m:den>
                          <m:r>
                            <a:rPr lang="en-US">
                              <a:latin typeface="Cambria Math" panose="02040503050406030204" pitchFamily="18" charset="0"/>
                            </a:rPr>
                            <m:t>𝜕</m:t>
                          </m:r>
                          <m:r>
                            <a:rPr lang="en-US">
                              <a:latin typeface="Cambria Math" panose="02040503050406030204" pitchFamily="18" charset="0"/>
                            </a:rPr>
                            <m:t>𝑥</m:t>
                          </m:r>
                          <m:r>
                            <a:rPr lang="en-US">
                              <a:latin typeface="Cambria Math" panose="02040503050406030204" pitchFamily="18" charset="0"/>
                            </a:rPr>
                            <m:t> </m:t>
                          </m:r>
                          <m:r>
                            <a:rPr lang="en-US">
                              <a:latin typeface="Cambria Math" panose="02040503050406030204" pitchFamily="18" charset="0"/>
                            </a:rPr>
                            <m:t>𝜕</m:t>
                          </m:r>
                          <m:r>
                            <a:rPr lang="en-US">
                              <a:latin typeface="Cambria Math" panose="02040503050406030204" pitchFamily="18" charset="0"/>
                            </a:rPr>
                            <m:t>𝑦</m:t>
                          </m:r>
                        </m:den>
                      </m:f>
                      <m:r>
                        <a:rPr lang="en-US">
                          <a:latin typeface="Cambria Math" panose="02040503050406030204" pitchFamily="18" charset="0"/>
                        </a:rPr>
                        <m:t>𝑑𝑦</m:t>
                      </m:r>
                    </m:oMath>
                  </m:oMathPara>
                </a14:m>
                <a:endParaRPr lang="en-US" dirty="0"/>
              </a:p>
            </p:txBody>
          </p:sp>
        </mc:Choice>
        <mc:Fallback xmlns="">
          <p:sp>
            <p:nvSpPr>
              <p:cNvPr id="7" name="Object 27">
                <a:extLst>
                  <a:ext uri="{FF2B5EF4-FFF2-40B4-BE49-F238E27FC236}">
                    <a16:creationId xmlns:a16="http://schemas.microsoft.com/office/drawing/2014/main" id="{614AA521-D0B4-B1B2-D81F-B0BE2C6BDF98}"/>
                  </a:ext>
                </a:extLst>
              </p:cNvPr>
              <p:cNvSpPr txBox="1">
                <a:spLocks noRot="1" noChangeAspect="1" noMove="1" noResize="1" noEditPoints="1" noAdjustHandles="1" noChangeArrowheads="1" noChangeShapeType="1" noTextEdit="1"/>
              </p:cNvSpPr>
              <p:nvPr/>
            </p:nvSpPr>
            <p:spPr bwMode="auto">
              <a:xfrm>
                <a:off x="1567129" y="1828800"/>
                <a:ext cx="3753754" cy="739678"/>
              </a:xfrm>
              <a:prstGeom prst="rect">
                <a:avLst/>
              </a:prstGeom>
              <a:blipFill>
                <a:blip r:embed="rId4"/>
                <a:stretch>
                  <a:fillRect/>
                </a:stretch>
              </a:blipFill>
              <a:ln>
                <a:noFill/>
              </a:ln>
              <a:effectLst>
                <a:outerShdw blurRad="50800" dist="38100" dir="2700000" algn="tl" rotWithShape="0">
                  <a:prstClr val="black">
                    <a:alpha val="40000"/>
                  </a:prstClr>
                </a:outerShdw>
              </a:effectLst>
            </p:spPr>
            <p:txBody>
              <a:bodyPr/>
              <a:lstStyle/>
              <a:p>
                <a:r>
                  <a:rPr lang="en-IN">
                    <a:noFill/>
                  </a:rPr>
                  <a:t> </a:t>
                </a:r>
              </a:p>
            </p:txBody>
          </p:sp>
        </mc:Fallback>
      </mc:AlternateContent>
      <mc:AlternateContent xmlns:mc="http://schemas.openxmlformats.org/markup-compatibility/2006" xmlns:a14="http://schemas.microsoft.com/office/drawing/2010/main">
        <mc:Choice Requires="a14">
          <p:sp>
            <p:nvSpPr>
              <p:cNvPr id="9" name="Object 27">
                <a:extLst>
                  <a:ext uri="{FF2B5EF4-FFF2-40B4-BE49-F238E27FC236}">
                    <a16:creationId xmlns:a16="http://schemas.microsoft.com/office/drawing/2014/main" id="{A969B850-DB2A-F1B6-75D9-8B0D9520C181}"/>
                  </a:ext>
                </a:extLst>
              </p:cNvPr>
              <p:cNvSpPr txBox="1"/>
              <p:nvPr/>
            </p:nvSpPr>
            <p:spPr bwMode="auto">
              <a:xfrm>
                <a:off x="5480573" y="1828800"/>
                <a:ext cx="3907954" cy="739678"/>
              </a:xfrm>
              <a:prstGeom prst="rect">
                <a:avLst/>
              </a:prstGeom>
              <a:solidFill>
                <a:schemeClr val="accent2"/>
              </a:solidFill>
              <a:ln>
                <a:noFill/>
              </a:ln>
              <a:effectLst>
                <a:outerShdw blurRad="50800" dist="38100" dir="2700000" algn="tl" rotWithShape="0">
                  <a:prstClr val="black">
                    <a:alpha val="40000"/>
                  </a:prstClr>
                </a:outerShdw>
              </a:effectLst>
            </p:spPr>
            <p:txBody>
              <a:bodyPr>
                <a:noAutofit/>
              </a:bodyPr>
              <a:lstStyle>
                <a:defPPr>
                  <a:defRPr lang="en-US"/>
                </a:defPPr>
                <a:lvl1pPr>
                  <a:spcAft>
                    <a:spcPts val="600"/>
                  </a:spcAft>
                  <a:defRPr i="1">
                    <a:latin typeface="Cambria Math" panose="02040503050406030204" pitchFamily="18" charset="0"/>
                  </a:defRPr>
                </a:lvl1pPr>
              </a:lstStyle>
              <a:p>
                <a:pPr/>
                <a14:m>
                  <m:oMathPara xmlns:m="http://schemas.openxmlformats.org/officeDocument/2006/math">
                    <m:oMathParaPr>
                      <m:jc m:val="centerGroup"/>
                    </m:oMathParaPr>
                    <m:oMath xmlns:m="http://schemas.openxmlformats.org/officeDocument/2006/math">
                      <m:r>
                        <a:rPr lang="en-US">
                          <a:latin typeface="Cambria Math" panose="02040503050406030204" pitchFamily="18" charset="0"/>
                        </a:rPr>
                        <m:t>𝑑</m:t>
                      </m:r>
                      <m:d>
                        <m:dPr>
                          <m:ctrlPr>
                            <a:rPr lang="en-US" i="1">
                              <a:latin typeface="Cambria Math" panose="02040503050406030204" pitchFamily="18" charset="0"/>
                            </a:rPr>
                          </m:ctrlPr>
                        </m:dPr>
                        <m:e>
                          <m:f>
                            <m:fPr>
                              <m:ctrlPr>
                                <a:rPr lang="en-US" i="1">
                                  <a:latin typeface="Cambria Math" panose="02040503050406030204" pitchFamily="18" charset="0"/>
                                </a:rPr>
                              </m:ctrlPr>
                            </m:fPr>
                            <m:num>
                              <m:r>
                                <a:rPr lang="en-US">
                                  <a:latin typeface="Cambria Math" panose="02040503050406030204" pitchFamily="18" charset="0"/>
                                </a:rPr>
                                <m:t>𝜕</m:t>
                              </m:r>
                              <m:r>
                                <m:rPr>
                                  <m:sty m:val="p"/>
                                </m:rPr>
                                <a:rPr lang="en-US">
                                  <a:latin typeface="Cambria Math" panose="02040503050406030204" pitchFamily="18" charset="0"/>
                                </a:rPr>
                                <m:t>Φ</m:t>
                              </m:r>
                            </m:num>
                            <m:den>
                              <m:r>
                                <a:rPr lang="en-US">
                                  <a:latin typeface="Cambria Math" panose="02040503050406030204" pitchFamily="18" charset="0"/>
                                </a:rPr>
                                <m:t>𝜕</m:t>
                              </m:r>
                              <m:r>
                                <a:rPr lang="en-US">
                                  <a:latin typeface="Cambria Math" panose="02040503050406030204" pitchFamily="18" charset="0"/>
                                </a:rPr>
                                <m:t>𝑦</m:t>
                              </m:r>
                            </m:den>
                          </m:f>
                        </m:e>
                      </m:d>
                      <m:r>
                        <a:rPr lang="en-US">
                          <a:latin typeface="Cambria Math" panose="02040503050406030204" pitchFamily="18" charset="0"/>
                        </a:rPr>
                        <m:t>=</m:t>
                      </m:r>
                      <m:r>
                        <a:rPr lang="en-US">
                          <a:latin typeface="Cambria Math" panose="02040503050406030204" pitchFamily="18" charset="0"/>
                        </a:rPr>
                        <m:t>𝑑𝑣</m:t>
                      </m:r>
                      <m:r>
                        <a:rPr lang="en-US">
                          <a:latin typeface="Cambria Math" panose="02040503050406030204" pitchFamily="18" charset="0"/>
                        </a:rPr>
                        <m:t>=</m:t>
                      </m:r>
                      <m:f>
                        <m:fPr>
                          <m:ctrlPr>
                            <a:rPr lang="en-US" i="1">
                              <a:latin typeface="Cambria Math" panose="02040503050406030204" pitchFamily="18" charset="0"/>
                            </a:rPr>
                          </m:ctrlPr>
                        </m:fPr>
                        <m:num>
                          <m:sSup>
                            <m:sSupPr>
                              <m:ctrlPr>
                                <a:rPr lang="en-US" i="1">
                                  <a:latin typeface="Cambria Math" panose="02040503050406030204" pitchFamily="18" charset="0"/>
                                </a:rPr>
                              </m:ctrlPr>
                            </m:sSupPr>
                            <m:e>
                              <m:r>
                                <a:rPr lang="en-US">
                                  <a:latin typeface="Cambria Math" panose="02040503050406030204" pitchFamily="18" charset="0"/>
                                </a:rPr>
                                <m:t>𝜕</m:t>
                              </m:r>
                            </m:e>
                            <m:sup>
                              <m:r>
                                <a:rPr lang="en-US">
                                  <a:latin typeface="Cambria Math" panose="02040503050406030204" pitchFamily="18" charset="0"/>
                                </a:rPr>
                                <m:t>2</m:t>
                              </m:r>
                            </m:sup>
                          </m:sSup>
                          <m:r>
                            <m:rPr>
                              <m:sty m:val="p"/>
                            </m:rPr>
                            <a:rPr lang="en-US">
                              <a:latin typeface="Cambria Math" panose="02040503050406030204" pitchFamily="18" charset="0"/>
                            </a:rPr>
                            <m:t>Φ</m:t>
                          </m:r>
                        </m:num>
                        <m:den>
                          <m:r>
                            <a:rPr lang="en-US">
                              <a:latin typeface="Cambria Math" panose="02040503050406030204" pitchFamily="18" charset="0"/>
                            </a:rPr>
                            <m:t>𝜕</m:t>
                          </m:r>
                          <m:sSup>
                            <m:sSupPr>
                              <m:ctrlPr>
                                <a:rPr lang="en-US" i="1">
                                  <a:latin typeface="Cambria Math" panose="02040503050406030204" pitchFamily="18" charset="0"/>
                                </a:rPr>
                              </m:ctrlPr>
                            </m:sSupPr>
                            <m:e>
                              <m:r>
                                <a:rPr lang="en-US">
                                  <a:latin typeface="Cambria Math" panose="02040503050406030204" pitchFamily="18" charset="0"/>
                                </a:rPr>
                                <m:t>𝑦</m:t>
                              </m:r>
                            </m:e>
                            <m:sup>
                              <m:r>
                                <a:rPr lang="en-US">
                                  <a:latin typeface="Cambria Math" panose="02040503050406030204" pitchFamily="18" charset="0"/>
                                </a:rPr>
                                <m:t>2</m:t>
                              </m:r>
                            </m:sup>
                          </m:sSup>
                        </m:den>
                      </m:f>
                      <m:r>
                        <a:rPr lang="en-US">
                          <a:latin typeface="Cambria Math" panose="02040503050406030204" pitchFamily="18" charset="0"/>
                        </a:rPr>
                        <m:t>𝑑𝑦</m:t>
                      </m:r>
                      <m:r>
                        <a:rPr lang="en-US">
                          <a:latin typeface="Cambria Math" panose="02040503050406030204" pitchFamily="18" charset="0"/>
                        </a:rPr>
                        <m:t>+</m:t>
                      </m:r>
                      <m:f>
                        <m:fPr>
                          <m:ctrlPr>
                            <a:rPr lang="en-US" i="1">
                              <a:latin typeface="Cambria Math" panose="02040503050406030204" pitchFamily="18" charset="0"/>
                            </a:rPr>
                          </m:ctrlPr>
                        </m:fPr>
                        <m:num>
                          <m:sSup>
                            <m:sSupPr>
                              <m:ctrlPr>
                                <a:rPr lang="en-US" i="1">
                                  <a:latin typeface="Cambria Math" panose="02040503050406030204" pitchFamily="18" charset="0"/>
                                </a:rPr>
                              </m:ctrlPr>
                            </m:sSupPr>
                            <m:e>
                              <m:r>
                                <a:rPr lang="en-US">
                                  <a:latin typeface="Cambria Math" panose="02040503050406030204" pitchFamily="18" charset="0"/>
                                </a:rPr>
                                <m:t>𝜕</m:t>
                              </m:r>
                            </m:e>
                            <m:sup>
                              <m:r>
                                <a:rPr lang="en-US">
                                  <a:latin typeface="Cambria Math" panose="02040503050406030204" pitchFamily="18" charset="0"/>
                                </a:rPr>
                                <m:t>2</m:t>
                              </m:r>
                            </m:sup>
                          </m:sSup>
                          <m:r>
                            <m:rPr>
                              <m:sty m:val="p"/>
                            </m:rPr>
                            <a:rPr lang="en-US">
                              <a:latin typeface="Cambria Math" panose="02040503050406030204" pitchFamily="18" charset="0"/>
                            </a:rPr>
                            <m:t>Φ</m:t>
                          </m:r>
                        </m:num>
                        <m:den>
                          <m:r>
                            <a:rPr lang="en-US">
                              <a:latin typeface="Cambria Math" panose="02040503050406030204" pitchFamily="18" charset="0"/>
                            </a:rPr>
                            <m:t>𝜕</m:t>
                          </m:r>
                          <m:r>
                            <a:rPr lang="en-US">
                              <a:latin typeface="Cambria Math" panose="02040503050406030204" pitchFamily="18" charset="0"/>
                            </a:rPr>
                            <m:t>𝑥</m:t>
                          </m:r>
                          <m:r>
                            <a:rPr lang="en-US">
                              <a:latin typeface="Cambria Math" panose="02040503050406030204" pitchFamily="18" charset="0"/>
                            </a:rPr>
                            <m:t> </m:t>
                          </m:r>
                          <m:r>
                            <a:rPr lang="en-US">
                              <a:latin typeface="Cambria Math" panose="02040503050406030204" pitchFamily="18" charset="0"/>
                            </a:rPr>
                            <m:t>𝜕</m:t>
                          </m:r>
                          <m:r>
                            <a:rPr lang="en-US">
                              <a:latin typeface="Cambria Math" panose="02040503050406030204" pitchFamily="18" charset="0"/>
                            </a:rPr>
                            <m:t>𝑦</m:t>
                          </m:r>
                        </m:den>
                      </m:f>
                      <m:r>
                        <a:rPr lang="en-US">
                          <a:latin typeface="Cambria Math" panose="02040503050406030204" pitchFamily="18" charset="0"/>
                        </a:rPr>
                        <m:t>𝑑𝑥</m:t>
                      </m:r>
                    </m:oMath>
                  </m:oMathPara>
                </a14:m>
                <a:endParaRPr lang="en-US" dirty="0"/>
              </a:p>
            </p:txBody>
          </p:sp>
        </mc:Choice>
        <mc:Fallback xmlns="">
          <p:sp>
            <p:nvSpPr>
              <p:cNvPr id="9" name="Object 27">
                <a:extLst>
                  <a:ext uri="{FF2B5EF4-FFF2-40B4-BE49-F238E27FC236}">
                    <a16:creationId xmlns:a16="http://schemas.microsoft.com/office/drawing/2014/main" id="{A969B850-DB2A-F1B6-75D9-8B0D9520C181}"/>
                  </a:ext>
                </a:extLst>
              </p:cNvPr>
              <p:cNvSpPr txBox="1">
                <a:spLocks noRot="1" noChangeAspect="1" noMove="1" noResize="1" noEditPoints="1" noAdjustHandles="1" noChangeArrowheads="1" noChangeShapeType="1" noTextEdit="1"/>
              </p:cNvSpPr>
              <p:nvPr/>
            </p:nvSpPr>
            <p:spPr bwMode="auto">
              <a:xfrm>
                <a:off x="5480573" y="1828800"/>
                <a:ext cx="3907954" cy="739678"/>
              </a:xfrm>
              <a:prstGeom prst="rect">
                <a:avLst/>
              </a:prstGeom>
              <a:blipFill>
                <a:blip r:embed="rId5"/>
                <a:stretch>
                  <a:fillRect/>
                </a:stretch>
              </a:blipFill>
              <a:ln>
                <a:noFill/>
              </a:ln>
              <a:effectLst>
                <a:outerShdw blurRad="50800" dist="38100" dir="2700000" algn="tl" rotWithShape="0">
                  <a:prstClr val="black">
                    <a:alpha val="40000"/>
                  </a:prstClr>
                </a:outerShdw>
              </a:effectLst>
            </p:spPr>
            <p:txBody>
              <a:bodyPr/>
              <a:lstStyle/>
              <a:p>
                <a:r>
                  <a:rPr lang="en-IN">
                    <a:noFill/>
                  </a:rPr>
                  <a:t> </a:t>
                </a:r>
              </a:p>
            </p:txBody>
          </p:sp>
        </mc:Fallback>
      </mc:AlternateContent>
      <mc:AlternateContent xmlns:mc="http://schemas.openxmlformats.org/markup-compatibility/2006" xmlns:a14="http://schemas.microsoft.com/office/drawing/2010/main">
        <mc:Choice Requires="a14">
          <p:sp>
            <p:nvSpPr>
              <p:cNvPr id="10" name="Object 27">
                <a:extLst>
                  <a:ext uri="{FF2B5EF4-FFF2-40B4-BE49-F238E27FC236}">
                    <a16:creationId xmlns:a16="http://schemas.microsoft.com/office/drawing/2014/main" id="{5DF075B1-A114-87C7-67C7-443162C7ABFB}"/>
                  </a:ext>
                </a:extLst>
              </p:cNvPr>
              <p:cNvSpPr txBox="1"/>
              <p:nvPr/>
            </p:nvSpPr>
            <p:spPr bwMode="auto">
              <a:xfrm>
                <a:off x="2474387" y="3922746"/>
                <a:ext cx="6453810" cy="1335260"/>
              </a:xfrm>
              <a:prstGeom prst="rect">
                <a:avLst/>
              </a:prstGeom>
              <a:solidFill>
                <a:schemeClr val="accent2"/>
              </a:solidFill>
              <a:ln>
                <a:noFill/>
              </a:ln>
              <a:effectLst>
                <a:outerShdw blurRad="50800" dist="38100" dir="2700000" algn="tl" rotWithShape="0">
                  <a:prstClr val="black">
                    <a:alpha val="40000"/>
                  </a:prstClr>
                </a:outerShdw>
              </a:effectLst>
            </p:spPr>
            <p:txBody>
              <a:bodyPr>
                <a:noAutofit/>
              </a:bodyPr>
              <a:lstStyle>
                <a:defPPr>
                  <a:defRPr lang="en-US"/>
                </a:defPPr>
                <a:lvl1pPr>
                  <a:spcAft>
                    <a:spcPts val="600"/>
                  </a:spcAft>
                  <a:defRPr i="1">
                    <a:latin typeface="Cambria Math" panose="02040503050406030204" pitchFamily="18" charset="0"/>
                  </a:defRPr>
                </a:lvl1pPr>
              </a:lstStyle>
              <a:p>
                <a:pPr/>
                <a14:m>
                  <m:oMathPara xmlns:m="http://schemas.openxmlformats.org/officeDocument/2006/math">
                    <m:oMathParaPr>
                      <m:jc m:val="centerGroup"/>
                    </m:oMathParaPr>
                    <m:oMath xmlns:m="http://schemas.openxmlformats.org/officeDocument/2006/math">
                      <m:f>
                        <m:fPr>
                          <m:ctrlPr>
                            <a:rPr lang="en-US" i="1">
                              <a:latin typeface="Cambria Math" panose="02040503050406030204" pitchFamily="18" charset="0"/>
                            </a:rPr>
                          </m:ctrlPr>
                        </m:fPr>
                        <m:num>
                          <m:sSup>
                            <m:sSupPr>
                              <m:ctrlPr>
                                <a:rPr lang="en-US" i="1">
                                  <a:latin typeface="Cambria Math" panose="02040503050406030204" pitchFamily="18" charset="0"/>
                                </a:rPr>
                              </m:ctrlPr>
                            </m:sSupPr>
                            <m:e>
                              <m:r>
                                <a:rPr lang="en-US">
                                  <a:latin typeface="Cambria Math" panose="02040503050406030204" pitchFamily="18" charset="0"/>
                                </a:rPr>
                                <m:t>𝜕</m:t>
                              </m:r>
                            </m:e>
                            <m:sup>
                              <m:r>
                                <a:rPr lang="en-US">
                                  <a:latin typeface="Cambria Math" panose="02040503050406030204" pitchFamily="18" charset="0"/>
                                </a:rPr>
                                <m:t>2</m:t>
                              </m:r>
                            </m:sup>
                          </m:sSup>
                          <m:r>
                            <m:rPr>
                              <m:sty m:val="p"/>
                            </m:rPr>
                            <a:rPr lang="en-US">
                              <a:latin typeface="Cambria Math" panose="02040503050406030204" pitchFamily="18" charset="0"/>
                            </a:rPr>
                            <m:t>Φ</m:t>
                          </m:r>
                        </m:num>
                        <m:den>
                          <m:r>
                            <a:rPr lang="en-US">
                              <a:latin typeface="Cambria Math" panose="02040503050406030204" pitchFamily="18" charset="0"/>
                            </a:rPr>
                            <m:t>𝜕</m:t>
                          </m:r>
                          <m:r>
                            <a:rPr lang="en-US">
                              <a:latin typeface="Cambria Math" panose="02040503050406030204" pitchFamily="18" charset="0"/>
                            </a:rPr>
                            <m:t>𝑥</m:t>
                          </m:r>
                          <m:r>
                            <a:rPr lang="en-US">
                              <a:latin typeface="Cambria Math" panose="02040503050406030204" pitchFamily="18" charset="0"/>
                            </a:rPr>
                            <m:t>𝜕</m:t>
                          </m:r>
                          <m:r>
                            <a:rPr lang="en-US">
                              <a:latin typeface="Cambria Math" panose="02040503050406030204" pitchFamily="18" charset="0"/>
                            </a:rPr>
                            <m:t>𝑦</m:t>
                          </m:r>
                        </m:den>
                      </m:f>
                      <m:r>
                        <a:rPr lang="en-US">
                          <a:latin typeface="Cambria Math" panose="02040503050406030204" pitchFamily="18" charset="0"/>
                        </a:rPr>
                        <m:t>=</m:t>
                      </m:r>
                      <m:d>
                        <m:dPr>
                          <m:begChr m:val="|"/>
                          <m:endChr m:val="|"/>
                          <m:ctrlPr>
                            <a:rPr lang="en-US" i="1">
                              <a:latin typeface="Cambria Math" panose="02040503050406030204" pitchFamily="18" charset="0"/>
                            </a:rPr>
                          </m:ctrlPr>
                        </m:dPr>
                        <m:e>
                          <m:m>
                            <m:mPr>
                              <m:mcs>
                                <m:mc>
                                  <m:mcPr>
                                    <m:count m:val="3"/>
                                    <m:mcJc m:val="center"/>
                                  </m:mcPr>
                                </m:mc>
                              </m:mcs>
                              <m:ctrlPr>
                                <a:rPr lang="en-US" i="1">
                                  <a:latin typeface="Cambria Math" panose="02040503050406030204" pitchFamily="18" charset="0"/>
                                </a:rPr>
                              </m:ctrlPr>
                            </m:mPr>
                            <m:mr>
                              <m:e>
                                <m:r>
                                  <m:rPr>
                                    <m:brk m:alnAt="7"/>
                                  </m:rPr>
                                  <a:rPr lang="en-US">
                                    <a:latin typeface="Cambria Math" panose="02040503050406030204" pitchFamily="18" charset="0"/>
                                  </a:rPr>
                                  <m:t>1</m:t>
                                </m:r>
                                <m:r>
                                  <a:rPr lang="en-US">
                                    <a:latin typeface="Cambria Math" panose="02040503050406030204" pitchFamily="18" charset="0"/>
                                  </a:rPr>
                                  <m:t>−</m:t>
                                </m:r>
                                <m:f>
                                  <m:fPr>
                                    <m:ctrlPr>
                                      <a:rPr lang="en-US" i="1">
                                        <a:latin typeface="Cambria Math" panose="02040503050406030204" pitchFamily="18" charset="0"/>
                                      </a:rPr>
                                    </m:ctrlPr>
                                  </m:fPr>
                                  <m:num>
                                    <m:sSup>
                                      <m:sSupPr>
                                        <m:ctrlPr>
                                          <a:rPr lang="en-US" i="1">
                                            <a:latin typeface="Cambria Math" panose="02040503050406030204" pitchFamily="18" charset="0"/>
                                          </a:rPr>
                                        </m:ctrlPr>
                                      </m:sSupPr>
                                      <m:e>
                                        <m:r>
                                          <m:rPr>
                                            <m:brk m:alnAt="7"/>
                                          </m:rPr>
                                          <a:rPr lang="en-US">
                                            <a:latin typeface="Cambria Math" panose="02040503050406030204" pitchFamily="18" charset="0"/>
                                          </a:rPr>
                                          <m:t>𝑢</m:t>
                                        </m:r>
                                      </m:e>
                                      <m:sup>
                                        <m:r>
                                          <m:rPr>
                                            <m:brk m:alnAt="7"/>
                                          </m:rPr>
                                          <a:rPr lang="en-US">
                                            <a:latin typeface="Cambria Math" panose="02040503050406030204" pitchFamily="18" charset="0"/>
                                          </a:rPr>
                                          <m:t>2</m:t>
                                        </m:r>
                                      </m:sup>
                                    </m:sSup>
                                  </m:num>
                                  <m:den>
                                    <m:sSup>
                                      <m:sSupPr>
                                        <m:ctrlPr>
                                          <a:rPr lang="en-US" i="1">
                                            <a:latin typeface="Cambria Math" panose="02040503050406030204" pitchFamily="18" charset="0"/>
                                          </a:rPr>
                                        </m:ctrlPr>
                                      </m:sSupPr>
                                      <m:e>
                                        <m:r>
                                          <a:rPr lang="en-US">
                                            <a:latin typeface="Cambria Math" panose="02040503050406030204" pitchFamily="18" charset="0"/>
                                          </a:rPr>
                                          <m:t>𝑎</m:t>
                                        </m:r>
                                      </m:e>
                                      <m:sup>
                                        <m:r>
                                          <m:rPr>
                                            <m:brk m:alnAt="7"/>
                                          </m:rPr>
                                          <a:rPr lang="en-US">
                                            <a:latin typeface="Cambria Math" panose="02040503050406030204" pitchFamily="18" charset="0"/>
                                          </a:rPr>
                                          <m:t>2</m:t>
                                        </m:r>
                                      </m:sup>
                                    </m:sSup>
                                  </m:den>
                                </m:f>
                              </m:e>
                              <m:e>
                                <m:r>
                                  <a:rPr lang="en-US">
                                    <a:latin typeface="Cambria Math" panose="02040503050406030204" pitchFamily="18" charset="0"/>
                                  </a:rPr>
                                  <m:t>0</m:t>
                                </m:r>
                              </m:e>
                              <m:e>
                                <m:r>
                                  <m:rPr>
                                    <m:brk m:alnAt="7"/>
                                  </m:rPr>
                                  <a:rPr lang="en-US">
                                    <a:latin typeface="Cambria Math" panose="02040503050406030204" pitchFamily="18" charset="0"/>
                                  </a:rPr>
                                  <m:t>1</m:t>
                                </m:r>
                                <m:r>
                                  <a:rPr lang="en-US">
                                    <a:latin typeface="Cambria Math" panose="02040503050406030204" pitchFamily="18" charset="0"/>
                                  </a:rPr>
                                  <m:t>−</m:t>
                                </m:r>
                                <m:f>
                                  <m:fPr>
                                    <m:ctrlPr>
                                      <a:rPr lang="en-US" i="1">
                                        <a:latin typeface="Cambria Math" panose="02040503050406030204" pitchFamily="18" charset="0"/>
                                      </a:rPr>
                                    </m:ctrlPr>
                                  </m:fPr>
                                  <m:num>
                                    <m:sSup>
                                      <m:sSupPr>
                                        <m:ctrlPr>
                                          <a:rPr lang="en-US" i="1">
                                            <a:latin typeface="Cambria Math" panose="02040503050406030204" pitchFamily="18" charset="0"/>
                                          </a:rPr>
                                        </m:ctrlPr>
                                      </m:sSupPr>
                                      <m:e>
                                        <m:r>
                                          <a:rPr lang="en-US">
                                            <a:latin typeface="Cambria Math" panose="02040503050406030204" pitchFamily="18" charset="0"/>
                                          </a:rPr>
                                          <m:t>𝑣</m:t>
                                        </m:r>
                                      </m:e>
                                      <m:sup>
                                        <m:r>
                                          <m:rPr>
                                            <m:brk m:alnAt="7"/>
                                          </m:rPr>
                                          <a:rPr lang="en-US">
                                            <a:latin typeface="Cambria Math" panose="02040503050406030204" pitchFamily="18" charset="0"/>
                                          </a:rPr>
                                          <m:t>2</m:t>
                                        </m:r>
                                      </m:sup>
                                    </m:sSup>
                                  </m:num>
                                  <m:den>
                                    <m:sSup>
                                      <m:sSupPr>
                                        <m:ctrlPr>
                                          <a:rPr lang="en-US" i="1">
                                            <a:latin typeface="Cambria Math" panose="02040503050406030204" pitchFamily="18" charset="0"/>
                                          </a:rPr>
                                        </m:ctrlPr>
                                      </m:sSupPr>
                                      <m:e>
                                        <m:r>
                                          <a:rPr lang="en-US">
                                            <a:latin typeface="Cambria Math" panose="02040503050406030204" pitchFamily="18" charset="0"/>
                                          </a:rPr>
                                          <m:t>𝑎</m:t>
                                        </m:r>
                                      </m:e>
                                      <m:sup>
                                        <m:r>
                                          <m:rPr>
                                            <m:brk m:alnAt="7"/>
                                          </m:rPr>
                                          <a:rPr lang="en-US">
                                            <a:latin typeface="Cambria Math" panose="02040503050406030204" pitchFamily="18" charset="0"/>
                                          </a:rPr>
                                          <m:t>2</m:t>
                                        </m:r>
                                      </m:sup>
                                    </m:sSup>
                                  </m:den>
                                </m:f>
                              </m:e>
                            </m:mr>
                            <m:mr>
                              <m:e>
                                <m:r>
                                  <a:rPr lang="en-US">
                                    <a:latin typeface="Cambria Math" panose="02040503050406030204" pitchFamily="18" charset="0"/>
                                  </a:rPr>
                                  <m:t>𝑑𝑥</m:t>
                                </m:r>
                              </m:e>
                              <m:e>
                                <m:r>
                                  <a:rPr lang="en-US">
                                    <a:latin typeface="Cambria Math" panose="02040503050406030204" pitchFamily="18" charset="0"/>
                                  </a:rPr>
                                  <m:t>𝑑𝑢</m:t>
                                </m:r>
                              </m:e>
                              <m:e>
                                <m:r>
                                  <a:rPr lang="en-US">
                                    <a:latin typeface="Cambria Math" panose="02040503050406030204" pitchFamily="18" charset="0"/>
                                  </a:rPr>
                                  <m:t>0</m:t>
                                </m:r>
                              </m:e>
                            </m:mr>
                            <m:mr>
                              <m:e>
                                <m:r>
                                  <a:rPr lang="en-US">
                                    <a:latin typeface="Cambria Math" panose="02040503050406030204" pitchFamily="18" charset="0"/>
                                  </a:rPr>
                                  <m:t>0</m:t>
                                </m:r>
                              </m:e>
                              <m:e>
                                <m:r>
                                  <a:rPr lang="en-US">
                                    <a:latin typeface="Cambria Math" panose="02040503050406030204" pitchFamily="18" charset="0"/>
                                  </a:rPr>
                                  <m:t>𝑑𝑣</m:t>
                                </m:r>
                              </m:e>
                              <m:e>
                                <m:r>
                                  <a:rPr lang="en-US">
                                    <a:latin typeface="Cambria Math" panose="02040503050406030204" pitchFamily="18" charset="0"/>
                                  </a:rPr>
                                  <m:t>𝑑𝑦</m:t>
                                </m:r>
                              </m:e>
                            </m:mr>
                          </m:m>
                        </m:e>
                      </m:d>
                      <m:sSup>
                        <m:sSupPr>
                          <m:ctrlPr>
                            <a:rPr lang="en-US" i="1">
                              <a:latin typeface="Cambria Math" panose="02040503050406030204" pitchFamily="18" charset="0"/>
                            </a:rPr>
                          </m:ctrlPr>
                        </m:sSupPr>
                        <m:e>
                          <m:d>
                            <m:dPr>
                              <m:begChr m:val="|"/>
                              <m:endChr m:val="|"/>
                              <m:ctrlPr>
                                <a:rPr lang="en-US" i="1">
                                  <a:latin typeface="Cambria Math" panose="02040503050406030204" pitchFamily="18" charset="0"/>
                                </a:rPr>
                              </m:ctrlPr>
                            </m:dPr>
                            <m:e>
                              <m:m>
                                <m:mPr>
                                  <m:mcs>
                                    <m:mc>
                                      <m:mcPr>
                                        <m:count m:val="3"/>
                                        <m:mcJc m:val="center"/>
                                      </m:mcPr>
                                    </m:mc>
                                  </m:mcs>
                                  <m:ctrlPr>
                                    <a:rPr lang="en-US" i="1">
                                      <a:latin typeface="Cambria Math" panose="02040503050406030204" pitchFamily="18" charset="0"/>
                                    </a:rPr>
                                  </m:ctrlPr>
                                </m:mPr>
                                <m:mr>
                                  <m:e>
                                    <m:r>
                                      <m:rPr>
                                        <m:brk m:alnAt="7"/>
                                      </m:rPr>
                                      <a:rPr lang="en-US">
                                        <a:latin typeface="Cambria Math" panose="02040503050406030204" pitchFamily="18" charset="0"/>
                                      </a:rPr>
                                      <m:t>1</m:t>
                                    </m:r>
                                    <m:r>
                                      <a:rPr lang="en-US">
                                        <a:latin typeface="Cambria Math" panose="02040503050406030204" pitchFamily="18" charset="0"/>
                                      </a:rPr>
                                      <m:t>−</m:t>
                                    </m:r>
                                    <m:f>
                                      <m:fPr>
                                        <m:ctrlPr>
                                          <a:rPr lang="en-US" i="1">
                                            <a:latin typeface="Cambria Math" panose="02040503050406030204" pitchFamily="18" charset="0"/>
                                          </a:rPr>
                                        </m:ctrlPr>
                                      </m:fPr>
                                      <m:num>
                                        <m:sSup>
                                          <m:sSupPr>
                                            <m:ctrlPr>
                                              <a:rPr lang="en-US" i="1">
                                                <a:latin typeface="Cambria Math" panose="02040503050406030204" pitchFamily="18" charset="0"/>
                                              </a:rPr>
                                            </m:ctrlPr>
                                          </m:sSupPr>
                                          <m:e>
                                            <m:r>
                                              <m:rPr>
                                                <m:brk m:alnAt="7"/>
                                              </m:rPr>
                                              <a:rPr lang="en-US">
                                                <a:latin typeface="Cambria Math" panose="02040503050406030204" pitchFamily="18" charset="0"/>
                                              </a:rPr>
                                              <m:t>𝑢</m:t>
                                            </m:r>
                                          </m:e>
                                          <m:sup>
                                            <m:r>
                                              <m:rPr>
                                                <m:brk m:alnAt="7"/>
                                              </m:rPr>
                                              <a:rPr lang="en-US">
                                                <a:latin typeface="Cambria Math" panose="02040503050406030204" pitchFamily="18" charset="0"/>
                                              </a:rPr>
                                              <m:t>2</m:t>
                                            </m:r>
                                          </m:sup>
                                        </m:sSup>
                                      </m:num>
                                      <m:den>
                                        <m:sSup>
                                          <m:sSupPr>
                                            <m:ctrlPr>
                                              <a:rPr lang="en-US" i="1">
                                                <a:latin typeface="Cambria Math" panose="02040503050406030204" pitchFamily="18" charset="0"/>
                                              </a:rPr>
                                            </m:ctrlPr>
                                          </m:sSupPr>
                                          <m:e>
                                            <m:r>
                                              <a:rPr lang="en-US">
                                                <a:latin typeface="Cambria Math" panose="02040503050406030204" pitchFamily="18" charset="0"/>
                                              </a:rPr>
                                              <m:t>𝑎</m:t>
                                            </m:r>
                                          </m:e>
                                          <m:sup>
                                            <m:r>
                                              <m:rPr>
                                                <m:brk m:alnAt="7"/>
                                              </m:rPr>
                                              <a:rPr lang="en-US">
                                                <a:latin typeface="Cambria Math" panose="02040503050406030204" pitchFamily="18" charset="0"/>
                                              </a:rPr>
                                              <m:t>2</m:t>
                                            </m:r>
                                          </m:sup>
                                        </m:sSup>
                                      </m:den>
                                    </m:f>
                                  </m:e>
                                  <m:e>
                                    <m:r>
                                      <a:rPr lang="en-US">
                                        <a:latin typeface="Cambria Math" panose="02040503050406030204" pitchFamily="18" charset="0"/>
                                      </a:rPr>
                                      <m:t>−</m:t>
                                    </m:r>
                                    <m:f>
                                      <m:fPr>
                                        <m:ctrlPr>
                                          <a:rPr lang="en-US" i="1">
                                            <a:latin typeface="Cambria Math" panose="02040503050406030204" pitchFamily="18" charset="0"/>
                                          </a:rPr>
                                        </m:ctrlPr>
                                      </m:fPr>
                                      <m:num>
                                        <m:r>
                                          <a:rPr lang="en-US">
                                            <a:latin typeface="Cambria Math" panose="02040503050406030204" pitchFamily="18" charset="0"/>
                                          </a:rPr>
                                          <m:t>2</m:t>
                                        </m:r>
                                        <m:r>
                                          <a:rPr lang="en-US">
                                            <a:latin typeface="Cambria Math" panose="02040503050406030204" pitchFamily="18" charset="0"/>
                                          </a:rPr>
                                          <m:t>𝑢𝑣</m:t>
                                        </m:r>
                                      </m:num>
                                      <m:den>
                                        <m:r>
                                          <a:rPr lang="en-US">
                                            <a:latin typeface="Cambria Math" panose="02040503050406030204" pitchFamily="18" charset="0"/>
                                          </a:rPr>
                                          <m:t>𝑎</m:t>
                                        </m:r>
                                      </m:den>
                                    </m:f>
                                  </m:e>
                                  <m:e>
                                    <m:r>
                                      <m:rPr>
                                        <m:brk m:alnAt="7"/>
                                      </m:rPr>
                                      <a:rPr lang="en-US">
                                        <a:latin typeface="Cambria Math" panose="02040503050406030204" pitchFamily="18" charset="0"/>
                                      </a:rPr>
                                      <m:t>1</m:t>
                                    </m:r>
                                    <m:r>
                                      <a:rPr lang="en-US">
                                        <a:latin typeface="Cambria Math" panose="02040503050406030204" pitchFamily="18" charset="0"/>
                                      </a:rPr>
                                      <m:t>−</m:t>
                                    </m:r>
                                    <m:f>
                                      <m:fPr>
                                        <m:ctrlPr>
                                          <a:rPr lang="en-US" i="1">
                                            <a:latin typeface="Cambria Math" panose="02040503050406030204" pitchFamily="18" charset="0"/>
                                          </a:rPr>
                                        </m:ctrlPr>
                                      </m:fPr>
                                      <m:num>
                                        <m:sSup>
                                          <m:sSupPr>
                                            <m:ctrlPr>
                                              <a:rPr lang="en-US" i="1">
                                                <a:latin typeface="Cambria Math" panose="02040503050406030204" pitchFamily="18" charset="0"/>
                                              </a:rPr>
                                            </m:ctrlPr>
                                          </m:sSupPr>
                                          <m:e>
                                            <m:r>
                                              <a:rPr lang="en-US">
                                                <a:latin typeface="Cambria Math" panose="02040503050406030204" pitchFamily="18" charset="0"/>
                                              </a:rPr>
                                              <m:t>𝑣</m:t>
                                            </m:r>
                                          </m:e>
                                          <m:sup>
                                            <m:r>
                                              <m:rPr>
                                                <m:brk m:alnAt="7"/>
                                              </m:rPr>
                                              <a:rPr lang="en-US">
                                                <a:latin typeface="Cambria Math" panose="02040503050406030204" pitchFamily="18" charset="0"/>
                                              </a:rPr>
                                              <m:t>2</m:t>
                                            </m:r>
                                          </m:sup>
                                        </m:sSup>
                                      </m:num>
                                      <m:den>
                                        <m:sSup>
                                          <m:sSupPr>
                                            <m:ctrlPr>
                                              <a:rPr lang="en-US" i="1">
                                                <a:latin typeface="Cambria Math" panose="02040503050406030204" pitchFamily="18" charset="0"/>
                                              </a:rPr>
                                            </m:ctrlPr>
                                          </m:sSupPr>
                                          <m:e>
                                            <m:r>
                                              <a:rPr lang="en-US">
                                                <a:latin typeface="Cambria Math" panose="02040503050406030204" pitchFamily="18" charset="0"/>
                                              </a:rPr>
                                              <m:t>𝑎</m:t>
                                            </m:r>
                                          </m:e>
                                          <m:sup>
                                            <m:r>
                                              <m:rPr>
                                                <m:brk m:alnAt="7"/>
                                              </m:rPr>
                                              <a:rPr lang="en-US">
                                                <a:latin typeface="Cambria Math" panose="02040503050406030204" pitchFamily="18" charset="0"/>
                                              </a:rPr>
                                              <m:t>2</m:t>
                                            </m:r>
                                          </m:sup>
                                        </m:sSup>
                                      </m:den>
                                    </m:f>
                                  </m:e>
                                </m:mr>
                                <m:mr>
                                  <m:e>
                                    <m:r>
                                      <a:rPr lang="en-US">
                                        <a:latin typeface="Cambria Math" panose="02040503050406030204" pitchFamily="18" charset="0"/>
                                      </a:rPr>
                                      <m:t>𝑑𝑥</m:t>
                                    </m:r>
                                  </m:e>
                                  <m:e>
                                    <m:r>
                                      <a:rPr lang="en-US">
                                        <a:latin typeface="Cambria Math" panose="02040503050406030204" pitchFamily="18" charset="0"/>
                                      </a:rPr>
                                      <m:t>𝑑𝑦</m:t>
                                    </m:r>
                                  </m:e>
                                  <m:e>
                                    <m:r>
                                      <a:rPr lang="en-US">
                                        <a:latin typeface="Cambria Math" panose="02040503050406030204" pitchFamily="18" charset="0"/>
                                      </a:rPr>
                                      <m:t>0</m:t>
                                    </m:r>
                                  </m:e>
                                </m:mr>
                                <m:mr>
                                  <m:e>
                                    <m:r>
                                      <a:rPr lang="en-US">
                                        <a:latin typeface="Cambria Math" panose="02040503050406030204" pitchFamily="18" charset="0"/>
                                      </a:rPr>
                                      <m:t>0</m:t>
                                    </m:r>
                                  </m:e>
                                  <m:e>
                                    <m:r>
                                      <a:rPr lang="en-US">
                                        <a:latin typeface="Cambria Math" panose="02040503050406030204" pitchFamily="18" charset="0"/>
                                      </a:rPr>
                                      <m:t>𝑑𝑥</m:t>
                                    </m:r>
                                  </m:e>
                                  <m:e>
                                    <m:r>
                                      <a:rPr lang="en-US">
                                        <a:latin typeface="Cambria Math" panose="02040503050406030204" pitchFamily="18" charset="0"/>
                                      </a:rPr>
                                      <m:t>𝑑𝑦</m:t>
                                    </m:r>
                                  </m:e>
                                </m:mr>
                              </m:m>
                            </m:e>
                          </m:d>
                        </m:e>
                        <m:sup>
                          <m:r>
                            <a:rPr lang="en-US">
                              <a:latin typeface="Cambria Math" panose="02040503050406030204" pitchFamily="18" charset="0"/>
                            </a:rPr>
                            <m:t>−1</m:t>
                          </m:r>
                        </m:sup>
                      </m:sSup>
                      <m:r>
                        <a:rPr lang="en-US">
                          <a:latin typeface="Cambria Math" panose="02040503050406030204" pitchFamily="18" charset="0"/>
                        </a:rPr>
                        <m:t>=</m:t>
                      </m:r>
                      <m:f>
                        <m:fPr>
                          <m:ctrlPr>
                            <a:rPr lang="en-US" i="1">
                              <a:latin typeface="Cambria Math" panose="02040503050406030204" pitchFamily="18" charset="0"/>
                            </a:rPr>
                          </m:ctrlPr>
                        </m:fPr>
                        <m:num>
                          <m:r>
                            <a:rPr lang="en-US">
                              <a:latin typeface="Cambria Math" panose="02040503050406030204" pitchFamily="18" charset="0"/>
                            </a:rPr>
                            <m:t>𝑁</m:t>
                          </m:r>
                        </m:num>
                        <m:den>
                          <m:r>
                            <a:rPr lang="en-US">
                              <a:latin typeface="Cambria Math" panose="02040503050406030204" pitchFamily="18" charset="0"/>
                            </a:rPr>
                            <m:t>𝐷</m:t>
                          </m:r>
                        </m:den>
                      </m:f>
                    </m:oMath>
                  </m:oMathPara>
                </a14:m>
                <a:endParaRPr lang="en-US" dirty="0"/>
              </a:p>
            </p:txBody>
          </p:sp>
        </mc:Choice>
        <mc:Fallback xmlns="">
          <p:sp>
            <p:nvSpPr>
              <p:cNvPr id="10" name="Object 27">
                <a:extLst>
                  <a:ext uri="{FF2B5EF4-FFF2-40B4-BE49-F238E27FC236}">
                    <a16:creationId xmlns:a16="http://schemas.microsoft.com/office/drawing/2014/main" id="{5DF075B1-A114-87C7-67C7-443162C7ABFB}"/>
                  </a:ext>
                </a:extLst>
              </p:cNvPr>
              <p:cNvSpPr txBox="1">
                <a:spLocks noRot="1" noChangeAspect="1" noMove="1" noResize="1" noEditPoints="1" noAdjustHandles="1" noChangeArrowheads="1" noChangeShapeType="1" noTextEdit="1"/>
              </p:cNvSpPr>
              <p:nvPr/>
            </p:nvSpPr>
            <p:spPr bwMode="auto">
              <a:xfrm>
                <a:off x="2474387" y="3922746"/>
                <a:ext cx="6453810" cy="1335260"/>
              </a:xfrm>
              <a:prstGeom prst="rect">
                <a:avLst/>
              </a:prstGeom>
              <a:blipFill>
                <a:blip r:embed="rId6"/>
                <a:stretch>
                  <a:fillRect/>
                </a:stretch>
              </a:blipFill>
              <a:ln>
                <a:noFill/>
              </a:ln>
              <a:effectLst>
                <a:outerShdw blurRad="50800" dist="38100" dir="2700000" algn="tl" rotWithShape="0">
                  <a:prstClr val="black">
                    <a:alpha val="40000"/>
                  </a:prstClr>
                </a:outerShdw>
              </a:effectLst>
            </p:spPr>
            <p:txBody>
              <a:bodyPr/>
              <a:lstStyle/>
              <a:p>
                <a:r>
                  <a:rPr lang="en-IN">
                    <a:noFill/>
                  </a:rPr>
                  <a:t> </a:t>
                </a:r>
              </a:p>
            </p:txBody>
          </p:sp>
        </mc:Fallback>
      </mc:AlternateContent>
    </p:spTree>
    <p:extLst>
      <p:ext uri="{BB962C8B-B14F-4D97-AF65-F5344CB8AC3E}">
        <p14:creationId xmlns:p14="http://schemas.microsoft.com/office/powerpoint/2010/main" val="367194390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lide Number Placeholder 7">
            <a:extLst>
              <a:ext uri="{FF2B5EF4-FFF2-40B4-BE49-F238E27FC236}">
                <a16:creationId xmlns:a16="http://schemas.microsoft.com/office/drawing/2014/main" id="{48F946C0-E708-4B82-A0E5-ED31193A14B1}"/>
              </a:ext>
            </a:extLst>
          </p:cNvPr>
          <p:cNvSpPr>
            <a:spLocks noGrp="1"/>
          </p:cNvSpPr>
          <p:nvPr>
            <p:ph type="sldNum" sz="quarter" idx="11"/>
          </p:nvPr>
        </p:nvSpPr>
        <p:spPr/>
        <p:txBody>
          <a:bodyPr/>
          <a:lstStyle/>
          <a:p>
            <a:fld id="{F0D23093-2AB0-F74C-B865-1A12A15B650E}" type="slidenum">
              <a:rPr lang="en-US" smtClean="0"/>
              <a:pPr/>
              <a:t>5</a:t>
            </a:fld>
            <a:endParaRPr lang="en-US" dirty="0"/>
          </a:p>
        </p:txBody>
      </p:sp>
      <mc:AlternateContent xmlns:mc="http://schemas.openxmlformats.org/markup-compatibility/2006" xmlns:a14="http://schemas.microsoft.com/office/drawing/2010/main">
        <mc:Choice Requires="a14">
          <p:sp>
            <p:nvSpPr>
              <p:cNvPr id="4" name="Content Placeholder 2">
                <a:extLst>
                  <a:ext uri="{FF2B5EF4-FFF2-40B4-BE49-F238E27FC236}">
                    <a16:creationId xmlns:a16="http://schemas.microsoft.com/office/drawing/2014/main" id="{B79A77E0-4842-DBE2-BABD-E8EDAC8507E0}"/>
                  </a:ext>
                </a:extLst>
              </p:cNvPr>
              <p:cNvSpPr txBox="1">
                <a:spLocks/>
              </p:cNvSpPr>
              <p:nvPr/>
            </p:nvSpPr>
            <p:spPr>
              <a:xfrm>
                <a:off x="448900" y="663072"/>
                <a:ext cx="11506199" cy="5531855"/>
              </a:xfrm>
              <a:prstGeom prst="rect">
                <a:avLst/>
              </a:prstGeom>
            </p:spPr>
            <p:txBody>
              <a:bodyPr vert="horz" lIns="91440" tIns="45720" rIns="91440" bIns="45720" rtlCol="0">
                <a:norm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a:lnSpc>
                    <a:spcPct val="120000"/>
                  </a:lnSpc>
                  <a:spcBef>
                    <a:spcPts val="1200"/>
                  </a:spcBef>
                  <a:buClr>
                    <a:schemeClr val="accent1"/>
                  </a:buClr>
                  <a:buFont typeface="Wingdings" panose="05000000000000000000" pitchFamily="2" charset="2"/>
                  <a:buChar char="Ø"/>
                </a:pPr>
                <a:r>
                  <a:rPr lang="en-US" sz="2000" dirty="0">
                    <a:sym typeface="Monotype Sorts" pitchFamily="2" charset="2"/>
                  </a:rPr>
                  <a:t>If the denominator </a:t>
                </a:r>
                <a14:m>
                  <m:oMath xmlns:m="http://schemas.openxmlformats.org/officeDocument/2006/math">
                    <m:r>
                      <a:rPr lang="en-US" sz="2000" i="1" smtClean="0">
                        <a:latin typeface="Cambria Math" panose="02040503050406030204" pitchFamily="18" charset="0"/>
                        <a:sym typeface="Monotype Sorts" pitchFamily="2" charset="2"/>
                      </a:rPr>
                      <m:t>𝐷</m:t>
                    </m:r>
                  </m:oMath>
                </a14:m>
                <a:r>
                  <a:rPr lang="en-US" sz="2000" dirty="0">
                    <a:sym typeface="Monotype Sorts" pitchFamily="2" charset="2"/>
                  </a:rPr>
                  <a:t> is chosen such that </a:t>
                </a:r>
                <a14:m>
                  <m:oMath xmlns:m="http://schemas.openxmlformats.org/officeDocument/2006/math">
                    <m:r>
                      <a:rPr lang="en-US" sz="2000" i="1" smtClean="0">
                        <a:latin typeface="Cambria Math" panose="02040503050406030204" pitchFamily="18" charset="0"/>
                        <a:sym typeface="Monotype Sorts" pitchFamily="2" charset="2"/>
                      </a:rPr>
                      <m:t>𝐷</m:t>
                    </m:r>
                    <m:r>
                      <a:rPr lang="en-US" sz="2000" i="1" smtClean="0">
                        <a:latin typeface="Cambria Math" panose="02040503050406030204" pitchFamily="18" charset="0"/>
                        <a:sym typeface="Monotype Sorts" pitchFamily="2" charset="2"/>
                      </a:rPr>
                      <m:t>=0</m:t>
                    </m:r>
                  </m:oMath>
                </a14:m>
                <a:r>
                  <a:rPr lang="en-US" sz="2000" dirty="0">
                    <a:sym typeface="Monotype Sorts" pitchFamily="2" charset="2"/>
                  </a:rPr>
                  <a:t>, then the numerator must also be zero </a:t>
                </a:r>
                <a14:m>
                  <m:oMath xmlns:m="http://schemas.openxmlformats.org/officeDocument/2006/math">
                    <m:r>
                      <a:rPr lang="en-US" sz="2000" i="1" smtClean="0">
                        <a:latin typeface="Cambria Math" panose="02040503050406030204" pitchFamily="18" charset="0"/>
                        <a:sym typeface="Monotype Sorts" pitchFamily="2" charset="2"/>
                      </a:rPr>
                      <m:t>𝑁</m:t>
                    </m:r>
                    <m:r>
                      <a:rPr lang="en-US" sz="2000" i="1" smtClean="0">
                        <a:latin typeface="Cambria Math" panose="02040503050406030204" pitchFamily="18" charset="0"/>
                        <a:sym typeface="Monotype Sorts" pitchFamily="2" charset="2"/>
                      </a:rPr>
                      <m:t>=0</m:t>
                    </m:r>
                  </m:oMath>
                </a14:m>
                <a:r>
                  <a:rPr lang="en-US" sz="2000" dirty="0">
                    <a:sym typeface="Monotype Sorts" pitchFamily="2" charset="2"/>
                  </a:rPr>
                  <a:t> , as we know that </a:t>
                </a:r>
                <a14:m>
                  <m:oMath xmlns:m="http://schemas.openxmlformats.org/officeDocument/2006/math">
                    <m:f>
                      <m:fPr>
                        <m:ctrlPr>
                          <a:rPr lang="en-US" sz="2000" i="1" smtClean="0">
                            <a:latin typeface="Cambria Math" panose="02040503050406030204" pitchFamily="18" charset="0"/>
                            <a:sym typeface="Monotype Sorts" pitchFamily="2" charset="2"/>
                          </a:rPr>
                        </m:ctrlPr>
                      </m:fPr>
                      <m:num>
                        <m:sSup>
                          <m:sSupPr>
                            <m:ctrlPr>
                              <a:rPr lang="en-US" sz="2000" i="1" smtClean="0">
                                <a:latin typeface="Cambria Math" panose="02040503050406030204" pitchFamily="18" charset="0"/>
                                <a:sym typeface="Monotype Sorts" pitchFamily="2" charset="2"/>
                              </a:rPr>
                            </m:ctrlPr>
                          </m:sSupPr>
                          <m:e>
                            <m:r>
                              <a:rPr lang="en-US" sz="2000" i="1" smtClean="0">
                                <a:latin typeface="Cambria Math" panose="02040503050406030204" pitchFamily="18" charset="0"/>
                                <a:sym typeface="Monotype Sorts" pitchFamily="2" charset="2"/>
                              </a:rPr>
                              <m:t>𝜕</m:t>
                            </m:r>
                          </m:e>
                          <m:sup>
                            <m:r>
                              <a:rPr lang="en-US" sz="2000" i="1" smtClean="0">
                                <a:latin typeface="Cambria Math" panose="02040503050406030204" pitchFamily="18" charset="0"/>
                                <a:sym typeface="Monotype Sorts" pitchFamily="2" charset="2"/>
                              </a:rPr>
                              <m:t>2</m:t>
                            </m:r>
                          </m:sup>
                        </m:sSup>
                        <m:r>
                          <a:rPr lang="en-US" sz="2000" i="1" smtClean="0">
                            <a:latin typeface="Cambria Math" panose="02040503050406030204" pitchFamily="18" charset="0"/>
                            <a:sym typeface="Monotype Sorts" pitchFamily="2" charset="2"/>
                          </a:rPr>
                          <m:t>𝜙</m:t>
                        </m:r>
                      </m:num>
                      <m:den>
                        <m:r>
                          <a:rPr lang="en-US" sz="2000" i="1" smtClean="0">
                            <a:latin typeface="Cambria Math" panose="02040503050406030204" pitchFamily="18" charset="0"/>
                            <a:sym typeface="Monotype Sorts" pitchFamily="2" charset="2"/>
                          </a:rPr>
                          <m:t>𝜕</m:t>
                        </m:r>
                        <m:r>
                          <a:rPr lang="en-US" sz="2000" i="1" smtClean="0">
                            <a:latin typeface="Cambria Math" panose="02040503050406030204" pitchFamily="18" charset="0"/>
                            <a:sym typeface="Monotype Sorts" pitchFamily="2" charset="2"/>
                          </a:rPr>
                          <m:t>𝑥</m:t>
                        </m:r>
                        <m:r>
                          <a:rPr lang="en-US" sz="2000" i="1" smtClean="0">
                            <a:latin typeface="Cambria Math" panose="02040503050406030204" pitchFamily="18" charset="0"/>
                            <a:sym typeface="Monotype Sorts" pitchFamily="2" charset="2"/>
                          </a:rPr>
                          <m:t>𝜕</m:t>
                        </m:r>
                        <m:r>
                          <a:rPr lang="en-US" sz="2000" i="1" smtClean="0">
                            <a:latin typeface="Cambria Math" panose="02040503050406030204" pitchFamily="18" charset="0"/>
                            <a:sym typeface="Monotype Sorts" pitchFamily="2" charset="2"/>
                          </a:rPr>
                          <m:t>𝑦</m:t>
                        </m:r>
                      </m:den>
                    </m:f>
                  </m:oMath>
                </a14:m>
                <a:r>
                  <a:rPr lang="en-US" sz="2000" dirty="0">
                    <a:sym typeface="Monotype Sorts" pitchFamily="2" charset="2"/>
                  </a:rPr>
                  <a:t> has a specific defined value at every point in the flow. </a:t>
                </a:r>
              </a:p>
              <a:p>
                <a:pPr lvl="1">
                  <a:lnSpc>
                    <a:spcPct val="120000"/>
                  </a:lnSpc>
                  <a:spcBef>
                    <a:spcPts val="1200"/>
                  </a:spcBef>
                  <a:buClr>
                    <a:schemeClr val="accent1"/>
                  </a:buClr>
                  <a:buFont typeface="Wingdings" panose="05000000000000000000" pitchFamily="2" charset="2"/>
                  <a:buChar char="Ø"/>
                </a:pPr>
                <a:r>
                  <a:rPr lang="en-US" sz="2000" dirty="0">
                    <a:sym typeface="Monotype Sorts" pitchFamily="2" charset="2"/>
                  </a:rPr>
                  <a:t>Thus, we can say that there is some direction at every point (</a:t>
                </a:r>
                <a14:m>
                  <m:oMath xmlns:m="http://schemas.openxmlformats.org/officeDocument/2006/math">
                    <m:r>
                      <a:rPr lang="en-US" sz="2000" i="1" smtClean="0">
                        <a:latin typeface="Cambria Math" panose="02040503050406030204" pitchFamily="18" charset="0"/>
                        <a:sym typeface="Monotype Sorts" pitchFamily="2" charset="2"/>
                      </a:rPr>
                      <m:t>𝐴</m:t>
                    </m:r>
                  </m:oMath>
                </a14:m>
                <a:r>
                  <a:rPr lang="en-US" sz="2000" dirty="0">
                    <a:sym typeface="Monotype Sorts" pitchFamily="2" charset="2"/>
                  </a:rPr>
                  <a:t>) along which </a:t>
                </a:r>
                <a14:m>
                  <m:oMath xmlns:m="http://schemas.openxmlformats.org/officeDocument/2006/math">
                    <m:f>
                      <m:fPr>
                        <m:ctrlPr>
                          <a:rPr lang="en-US" sz="2000" i="1">
                            <a:latin typeface="Cambria Math" panose="02040503050406030204" pitchFamily="18" charset="0"/>
                            <a:sym typeface="Monotype Sorts" pitchFamily="2" charset="2"/>
                          </a:rPr>
                        </m:ctrlPr>
                      </m:fPr>
                      <m:num>
                        <m:sSup>
                          <m:sSupPr>
                            <m:ctrlPr>
                              <a:rPr lang="en-US" sz="2000" i="1">
                                <a:latin typeface="Cambria Math" panose="02040503050406030204" pitchFamily="18" charset="0"/>
                                <a:sym typeface="Monotype Sorts" pitchFamily="2" charset="2"/>
                              </a:rPr>
                            </m:ctrlPr>
                          </m:sSupPr>
                          <m:e>
                            <m:r>
                              <a:rPr lang="en-US" sz="2000" i="1">
                                <a:latin typeface="Cambria Math" panose="02040503050406030204" pitchFamily="18" charset="0"/>
                                <a:sym typeface="Monotype Sorts" pitchFamily="2" charset="2"/>
                              </a:rPr>
                              <m:t>𝜕</m:t>
                            </m:r>
                          </m:e>
                          <m:sup>
                            <m:r>
                              <a:rPr lang="en-US" sz="2000" i="1">
                                <a:latin typeface="Cambria Math" panose="02040503050406030204" pitchFamily="18" charset="0"/>
                                <a:sym typeface="Monotype Sorts" pitchFamily="2" charset="2"/>
                              </a:rPr>
                              <m:t>2</m:t>
                            </m:r>
                          </m:sup>
                        </m:sSup>
                        <m:r>
                          <a:rPr lang="en-US" sz="2000" i="1">
                            <a:latin typeface="Cambria Math" panose="02040503050406030204" pitchFamily="18" charset="0"/>
                            <a:sym typeface="Monotype Sorts" pitchFamily="2" charset="2"/>
                          </a:rPr>
                          <m:t>𝜙</m:t>
                        </m:r>
                      </m:num>
                      <m:den>
                        <m:r>
                          <a:rPr lang="en-US" sz="2000" i="1">
                            <a:latin typeface="Cambria Math" panose="02040503050406030204" pitchFamily="18" charset="0"/>
                            <a:sym typeface="Monotype Sorts" pitchFamily="2" charset="2"/>
                          </a:rPr>
                          <m:t>𝜕</m:t>
                        </m:r>
                        <m:r>
                          <a:rPr lang="en-US" sz="2000" i="1">
                            <a:latin typeface="Cambria Math" panose="02040503050406030204" pitchFamily="18" charset="0"/>
                            <a:sym typeface="Monotype Sorts" pitchFamily="2" charset="2"/>
                          </a:rPr>
                          <m:t>𝑥</m:t>
                        </m:r>
                        <m:r>
                          <a:rPr lang="en-US" sz="2000" i="1">
                            <a:latin typeface="Cambria Math" panose="02040503050406030204" pitchFamily="18" charset="0"/>
                            <a:sym typeface="Monotype Sorts" pitchFamily="2" charset="2"/>
                          </a:rPr>
                          <m:t>𝜕</m:t>
                        </m:r>
                        <m:r>
                          <a:rPr lang="en-US" sz="2000" i="1">
                            <a:latin typeface="Cambria Math" panose="02040503050406030204" pitchFamily="18" charset="0"/>
                            <a:sym typeface="Monotype Sorts" pitchFamily="2" charset="2"/>
                          </a:rPr>
                          <m:t>𝑦</m:t>
                        </m:r>
                      </m:den>
                    </m:f>
                  </m:oMath>
                </a14:m>
                <a:r>
                  <a:rPr lang="en-US" sz="2000" dirty="0">
                    <a:sym typeface="Monotype Sorts" pitchFamily="2" charset="2"/>
                  </a:rPr>
                  <a:t> is </a:t>
                </a:r>
                <a:r>
                  <a:rPr lang="en-US" sz="2000" dirty="0">
                    <a:solidFill>
                      <a:schemeClr val="accent5"/>
                    </a:solidFill>
                    <a:sym typeface="Monotype Sorts" pitchFamily="2" charset="2"/>
                  </a:rPr>
                  <a:t>indeterminate</a:t>
                </a:r>
                <a:r>
                  <a:rPr lang="en-US" sz="2000" dirty="0">
                    <a:sym typeface="Monotype Sorts" pitchFamily="2" charset="2"/>
                  </a:rPr>
                  <a:t> which is the characteristic line</a:t>
                </a:r>
                <a:r>
                  <a:rPr lang="en-US" sz="2000" i="1" dirty="0">
                    <a:sym typeface="Monotype Sorts" pitchFamily="2" charset="2"/>
                  </a:rPr>
                  <a:t>. </a:t>
                </a:r>
                <a:r>
                  <a:rPr lang="en-US" sz="2000" dirty="0">
                    <a:sym typeface="Monotype Sorts" pitchFamily="2" charset="2"/>
                  </a:rPr>
                  <a:t>Precise</a:t>
                </a:r>
                <a:r>
                  <a:rPr lang="en-US" sz="2000" i="1" dirty="0">
                    <a:sym typeface="Monotype Sorts" pitchFamily="2" charset="2"/>
                  </a:rPr>
                  <a:t> </a:t>
                </a:r>
                <a:r>
                  <a:rPr lang="en-US" sz="2000" dirty="0">
                    <a:sym typeface="Monotype Sorts" pitchFamily="2" charset="2"/>
                  </a:rPr>
                  <a:t>direction of these lines can be calculated as following:</a:t>
                </a:r>
                <a:endParaRPr lang="en-US" i="1" dirty="0">
                  <a:sym typeface="Monotype Sorts" pitchFamily="2" charset="2"/>
                </a:endParaRPr>
              </a:p>
              <a:p>
                <a:pPr lvl="1">
                  <a:lnSpc>
                    <a:spcPct val="120000"/>
                  </a:lnSpc>
                  <a:spcBef>
                    <a:spcPts val="1200"/>
                  </a:spcBef>
                  <a:buClr>
                    <a:schemeClr val="accent1"/>
                  </a:buClr>
                  <a:buFont typeface="Wingdings" panose="05000000000000000000" pitchFamily="2" charset="2"/>
                  <a:buChar char="Ø"/>
                </a:pPr>
                <a:r>
                  <a:rPr lang="en-US" sz="2000" dirty="0">
                    <a:sym typeface="Monotype Sorts" pitchFamily="2" charset="2"/>
                  </a:rPr>
                  <a:t>Consider the point </a:t>
                </a:r>
                <a14:m>
                  <m:oMath xmlns:m="http://schemas.openxmlformats.org/officeDocument/2006/math">
                    <m:r>
                      <a:rPr lang="en-US" sz="2000" i="1">
                        <a:latin typeface="Cambria Math" panose="02040503050406030204" pitchFamily="18" charset="0"/>
                        <a:sym typeface="Monotype Sorts" pitchFamily="2" charset="2"/>
                      </a:rPr>
                      <m:t>𝐴</m:t>
                    </m:r>
                  </m:oMath>
                </a14:m>
                <a:r>
                  <a:rPr lang="en-US" sz="2000" dirty="0">
                    <a:sym typeface="Monotype Sorts" pitchFamily="2" charset="2"/>
                  </a:rPr>
                  <a:t> in the flow field and set the denominator </a:t>
                </a:r>
                <a14:m>
                  <m:oMath xmlns:m="http://schemas.openxmlformats.org/officeDocument/2006/math">
                    <m:r>
                      <a:rPr lang="en-US" sz="2000" i="1">
                        <a:latin typeface="Cambria Math" panose="02040503050406030204" pitchFamily="18" charset="0"/>
                        <a:sym typeface="Monotype Sorts" pitchFamily="2" charset="2"/>
                      </a:rPr>
                      <m:t>𝐷</m:t>
                    </m:r>
                    <m:r>
                      <a:rPr lang="en-US" sz="2000" i="1">
                        <a:latin typeface="Cambria Math" panose="02040503050406030204" pitchFamily="18" charset="0"/>
                        <a:sym typeface="Monotype Sorts" pitchFamily="2" charset="2"/>
                      </a:rPr>
                      <m:t> </m:t>
                    </m:r>
                  </m:oMath>
                </a14:m>
                <a:r>
                  <a:rPr lang="en-US" sz="2000" dirty="0">
                    <a:sym typeface="Monotype Sorts" pitchFamily="2" charset="2"/>
                  </a:rPr>
                  <a:t>to zero. Expanding the determinant </a:t>
                </a:r>
                <a14:m>
                  <m:oMath xmlns:m="http://schemas.openxmlformats.org/officeDocument/2006/math">
                    <m:r>
                      <a:rPr lang="en-US" sz="2000" i="1" smtClean="0">
                        <a:latin typeface="Cambria Math" panose="02040503050406030204" pitchFamily="18" charset="0"/>
                        <a:sym typeface="Monotype Sorts" pitchFamily="2" charset="2"/>
                      </a:rPr>
                      <m:t>𝐷</m:t>
                    </m:r>
                  </m:oMath>
                </a14:m>
                <a:r>
                  <a:rPr lang="en-US" sz="2000" dirty="0">
                    <a:sym typeface="Monotype Sorts" pitchFamily="2" charset="2"/>
                  </a:rPr>
                  <a:t> and setting it to zero, we get: </a:t>
                </a:r>
              </a:p>
              <a:p>
                <a:pPr lvl="1">
                  <a:lnSpc>
                    <a:spcPct val="120000"/>
                  </a:lnSpc>
                  <a:spcBef>
                    <a:spcPts val="1200"/>
                  </a:spcBef>
                  <a:buClr>
                    <a:schemeClr val="accent1"/>
                  </a:buClr>
                  <a:buFont typeface="Wingdings" panose="05000000000000000000" pitchFamily="2" charset="2"/>
                  <a:buChar char="Ø"/>
                </a:pPr>
                <a:endParaRPr lang="en-US" dirty="0">
                  <a:sym typeface="Monotype Sorts" pitchFamily="2" charset="2"/>
                </a:endParaRPr>
              </a:p>
              <a:p>
                <a:pPr lvl="1">
                  <a:lnSpc>
                    <a:spcPct val="120000"/>
                  </a:lnSpc>
                  <a:spcBef>
                    <a:spcPts val="1200"/>
                  </a:spcBef>
                  <a:buClr>
                    <a:schemeClr val="accent1"/>
                  </a:buClr>
                  <a:buFont typeface="Wingdings" panose="05000000000000000000" pitchFamily="2" charset="2"/>
                  <a:buChar char="Ø"/>
                </a:pPr>
                <a:r>
                  <a:rPr lang="en-US" sz="2000" dirty="0">
                    <a:sym typeface="Monotype Sorts" pitchFamily="2" charset="2"/>
                  </a:rPr>
                  <a:t>Here </a:t>
                </a:r>
                <a14:m>
                  <m:oMath xmlns:m="http://schemas.openxmlformats.org/officeDocument/2006/math">
                    <m:sSub>
                      <m:sSubPr>
                        <m:ctrlPr>
                          <a:rPr lang="en-US" sz="2000" i="1" smtClean="0">
                            <a:latin typeface="Cambria Math" panose="02040503050406030204" pitchFamily="18" charset="0"/>
                          </a:rPr>
                        </m:ctrlPr>
                      </m:sSubPr>
                      <m:e>
                        <m:d>
                          <m:dPr>
                            <m:ctrlPr>
                              <a:rPr lang="en-US" sz="2000" i="1" smtClean="0">
                                <a:latin typeface="Cambria Math" panose="02040503050406030204" pitchFamily="18" charset="0"/>
                              </a:rPr>
                            </m:ctrlPr>
                          </m:dPr>
                          <m:e>
                            <m:f>
                              <m:fPr>
                                <m:ctrlPr>
                                  <a:rPr lang="en-US" sz="2000" i="1">
                                    <a:latin typeface="Cambria Math" panose="02040503050406030204" pitchFamily="18" charset="0"/>
                                  </a:rPr>
                                </m:ctrlPr>
                              </m:fPr>
                              <m:num>
                                <m:r>
                                  <a:rPr lang="en-US" sz="2000" i="1">
                                    <a:latin typeface="Cambria Math" panose="02040503050406030204" pitchFamily="18" charset="0"/>
                                  </a:rPr>
                                  <m:t>𝑑𝑦</m:t>
                                </m:r>
                              </m:num>
                              <m:den>
                                <m:r>
                                  <a:rPr lang="en-US" sz="2000" i="1">
                                    <a:latin typeface="Cambria Math" panose="02040503050406030204" pitchFamily="18" charset="0"/>
                                  </a:rPr>
                                  <m:t>𝑑𝑥</m:t>
                                </m:r>
                              </m:den>
                            </m:f>
                          </m:e>
                        </m:d>
                      </m:e>
                      <m:sub>
                        <m:r>
                          <a:rPr lang="en-US" sz="2000" i="1">
                            <a:latin typeface="Cambria Math" panose="02040503050406030204" pitchFamily="18" charset="0"/>
                          </a:rPr>
                          <m:t>𝑐h𝑎𝑟</m:t>
                        </m:r>
                      </m:sub>
                    </m:sSub>
                  </m:oMath>
                </a14:m>
                <a:r>
                  <a:rPr lang="en-US" sz="2000" dirty="0">
                    <a:sym typeface="Monotype Sorts" pitchFamily="2" charset="2"/>
                  </a:rPr>
                  <a:t>represents the slope of the characteristic lines and is given by the roots of this quadratic equation: </a:t>
                </a:r>
              </a:p>
            </p:txBody>
          </p:sp>
        </mc:Choice>
        <mc:Fallback xmlns="">
          <p:sp>
            <p:nvSpPr>
              <p:cNvPr id="4" name="Content Placeholder 2">
                <a:extLst>
                  <a:ext uri="{FF2B5EF4-FFF2-40B4-BE49-F238E27FC236}">
                    <a16:creationId xmlns:a16="http://schemas.microsoft.com/office/drawing/2014/main" id="{B79A77E0-4842-DBE2-BABD-E8EDAC8507E0}"/>
                  </a:ext>
                </a:extLst>
              </p:cNvPr>
              <p:cNvSpPr txBox="1">
                <a:spLocks noRot="1" noChangeAspect="1" noMove="1" noResize="1" noEditPoints="1" noAdjustHandles="1" noChangeArrowheads="1" noChangeShapeType="1" noTextEdit="1"/>
              </p:cNvSpPr>
              <p:nvPr/>
            </p:nvSpPr>
            <p:spPr>
              <a:xfrm>
                <a:off x="448900" y="663072"/>
                <a:ext cx="11506199" cy="5531855"/>
              </a:xfrm>
              <a:prstGeom prst="rect">
                <a:avLst/>
              </a:prstGeom>
              <a:blipFill>
                <a:blip r:embed="rId3"/>
                <a:stretch>
                  <a:fillRect/>
                </a:stretch>
              </a:blipFill>
            </p:spPr>
            <p:txBody>
              <a:bodyPr/>
              <a:lstStyle/>
              <a:p>
                <a:r>
                  <a:rPr lang="en-IN">
                    <a:noFill/>
                  </a:rPr>
                  <a:t> </a:t>
                </a:r>
              </a:p>
            </p:txBody>
          </p:sp>
        </mc:Fallback>
      </mc:AlternateContent>
      <p:sp>
        <p:nvSpPr>
          <p:cNvPr id="2" name="Slide Number Placeholder 1">
            <a:extLst>
              <a:ext uri="{FF2B5EF4-FFF2-40B4-BE49-F238E27FC236}">
                <a16:creationId xmlns:a16="http://schemas.microsoft.com/office/drawing/2014/main" id="{B359C4B1-D081-64C0-872F-929F0E525D05}"/>
              </a:ext>
            </a:extLst>
          </p:cNvPr>
          <p:cNvSpPr txBox="1">
            <a:spLocks/>
          </p:cNvSpPr>
          <p:nvPr/>
        </p:nvSpPr>
        <p:spPr>
          <a:xfrm>
            <a:off x="546100" y="6542840"/>
            <a:ext cx="2743200" cy="247724"/>
          </a:xfrm>
          <a:prstGeom prst="rect">
            <a:avLst/>
          </a:prstGeom>
        </p:spPr>
        <p:txBody>
          <a:bodyPr vert="horz" lIns="91440" tIns="45720" rIns="91440" bIns="45720" rtlCol="0" anchor="ctr"/>
          <a:lstStyle>
            <a:defPPr>
              <a:defRPr lang="en-US"/>
            </a:defPPr>
            <a:lvl1pPr marL="0" algn="l" defTabSz="914400" rtl="0" eaLnBrk="1" latinLnBrk="0" hangingPunct="1">
              <a:defRPr sz="1200" b="0" i="0" kern="1200">
                <a:solidFill>
                  <a:schemeClr val="bg2">
                    <a:lumMod val="65000"/>
                  </a:schemeClr>
                </a:solidFill>
                <a:latin typeface="Calibri" panose="020F0502020204030204" pitchFamily="34" charset="0"/>
                <a:ea typeface="+mn-ea"/>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F0D23093-2AB0-F74C-B865-1A12A15B650E}" type="slidenum">
              <a:rPr lang="en-US" smtClean="0"/>
              <a:pPr/>
              <a:t>5</a:t>
            </a:fld>
            <a:endParaRPr lang="en-US"/>
          </a:p>
        </p:txBody>
      </p:sp>
      <p:sp>
        <p:nvSpPr>
          <p:cNvPr id="3" name="Slide Number Placeholder 1">
            <a:extLst>
              <a:ext uri="{FF2B5EF4-FFF2-40B4-BE49-F238E27FC236}">
                <a16:creationId xmlns:a16="http://schemas.microsoft.com/office/drawing/2014/main" id="{EB63D187-8CBD-307E-D142-7DCF339354D6}"/>
              </a:ext>
            </a:extLst>
          </p:cNvPr>
          <p:cNvSpPr txBox="1">
            <a:spLocks/>
          </p:cNvSpPr>
          <p:nvPr/>
        </p:nvSpPr>
        <p:spPr>
          <a:xfrm>
            <a:off x="546100" y="6542840"/>
            <a:ext cx="2743200" cy="247724"/>
          </a:xfrm>
          <a:prstGeom prst="rect">
            <a:avLst/>
          </a:prstGeom>
        </p:spPr>
        <p:txBody>
          <a:bodyPr vert="horz" lIns="91440" tIns="45720" rIns="91440" bIns="45720" rtlCol="0" anchor="ctr"/>
          <a:lstStyle>
            <a:defPPr>
              <a:defRPr lang="en-US"/>
            </a:defPPr>
            <a:lvl1pPr marL="0" algn="l" defTabSz="914400" rtl="0" eaLnBrk="1" latinLnBrk="0" hangingPunct="1">
              <a:defRPr sz="1200" b="0" i="0" kern="1200">
                <a:solidFill>
                  <a:schemeClr val="bg2">
                    <a:lumMod val="65000"/>
                  </a:schemeClr>
                </a:solidFill>
                <a:latin typeface="Calibri" panose="020F0502020204030204" pitchFamily="34" charset="0"/>
                <a:ea typeface="+mn-ea"/>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F0D23093-2AB0-F74C-B865-1A12A15B650E}" type="slidenum">
              <a:rPr lang="en-US" smtClean="0"/>
              <a:pPr/>
              <a:t>5</a:t>
            </a:fld>
            <a:endParaRPr lang="en-US"/>
          </a:p>
        </p:txBody>
      </p:sp>
      <p:sp>
        <p:nvSpPr>
          <p:cNvPr id="5" name="Title 2">
            <a:extLst>
              <a:ext uri="{FF2B5EF4-FFF2-40B4-BE49-F238E27FC236}">
                <a16:creationId xmlns:a16="http://schemas.microsoft.com/office/drawing/2014/main" id="{E48E8BF5-0D2E-930E-C94C-B3D0F5B7B17F}"/>
              </a:ext>
            </a:extLst>
          </p:cNvPr>
          <p:cNvSpPr>
            <a:spLocks noGrp="1"/>
          </p:cNvSpPr>
          <p:nvPr>
            <p:ph type="title"/>
          </p:nvPr>
        </p:nvSpPr>
        <p:spPr>
          <a:xfrm>
            <a:off x="609601" y="148581"/>
            <a:ext cx="10972799" cy="845837"/>
          </a:xfrm>
        </p:spPr>
        <p:txBody>
          <a:bodyPr/>
          <a:lstStyle/>
          <a:p>
            <a:r>
              <a:rPr lang="en-US" dirty="0"/>
              <a:t>Characteristic Lines</a:t>
            </a:r>
          </a:p>
        </p:txBody>
      </p:sp>
      <mc:AlternateContent xmlns:mc="http://schemas.openxmlformats.org/markup-compatibility/2006" xmlns:a14="http://schemas.microsoft.com/office/drawing/2010/main">
        <mc:Choice Requires="a14">
          <p:sp>
            <p:nvSpPr>
              <p:cNvPr id="7" name="Object 27">
                <a:extLst>
                  <a:ext uri="{FF2B5EF4-FFF2-40B4-BE49-F238E27FC236}">
                    <a16:creationId xmlns:a16="http://schemas.microsoft.com/office/drawing/2014/main" id="{0BA49820-8220-FEF0-75A9-E95645AEAFF9}"/>
                  </a:ext>
                </a:extLst>
              </p:cNvPr>
              <p:cNvSpPr txBox="1"/>
              <p:nvPr/>
            </p:nvSpPr>
            <p:spPr bwMode="auto">
              <a:xfrm>
                <a:off x="4215234" y="3480390"/>
                <a:ext cx="5462166" cy="863010"/>
              </a:xfrm>
              <a:prstGeom prst="rect">
                <a:avLst/>
              </a:prstGeom>
              <a:solidFill>
                <a:schemeClr val="accent2"/>
              </a:solidFill>
              <a:ln>
                <a:noFill/>
              </a:ln>
              <a:effectLst>
                <a:outerShdw blurRad="50800" dist="38100" dir="2700000" algn="tl" rotWithShape="0">
                  <a:prstClr val="black">
                    <a:alpha val="40000"/>
                  </a:prstClr>
                </a:outerShdw>
              </a:effectLst>
            </p:spPr>
            <p:txBody>
              <a:bodyPr>
                <a:noAutofit/>
              </a:bodyPr>
              <a:lstStyle>
                <a:defPPr>
                  <a:defRPr lang="en-US"/>
                </a:defPPr>
                <a:lvl1pPr>
                  <a:spcAft>
                    <a:spcPts val="600"/>
                  </a:spcAft>
                  <a:defRPr i="1">
                    <a:latin typeface="Cambria Math" panose="02040503050406030204" pitchFamily="18" charset="0"/>
                  </a:defRPr>
                </a:lvl1pPr>
              </a:lstStyle>
              <a:p>
                <a:pPr/>
                <a14:m>
                  <m:oMathPara xmlns:m="http://schemas.openxmlformats.org/officeDocument/2006/math">
                    <m:oMathParaPr>
                      <m:jc m:val="centerGroup"/>
                    </m:oMathParaPr>
                    <m:oMath xmlns:m="http://schemas.openxmlformats.org/officeDocument/2006/math">
                      <m:d>
                        <m:dPr>
                          <m:begChr m:val="["/>
                          <m:endChr m:val="]"/>
                          <m:ctrlPr>
                            <a:rPr lang="en-US" i="1">
                              <a:latin typeface="Cambria Math" panose="02040503050406030204" pitchFamily="18" charset="0"/>
                            </a:rPr>
                          </m:ctrlPr>
                        </m:dPr>
                        <m:e>
                          <m:r>
                            <a:rPr lang="en-US">
                              <a:latin typeface="Cambria Math" panose="02040503050406030204" pitchFamily="18" charset="0"/>
                            </a:rPr>
                            <m:t>1−</m:t>
                          </m:r>
                          <m:f>
                            <m:fPr>
                              <m:ctrlPr>
                                <a:rPr lang="en-US" i="1">
                                  <a:latin typeface="Cambria Math" panose="02040503050406030204" pitchFamily="18" charset="0"/>
                                </a:rPr>
                              </m:ctrlPr>
                            </m:fPr>
                            <m:num>
                              <m:sSup>
                                <m:sSupPr>
                                  <m:ctrlPr>
                                    <a:rPr lang="en-US" i="1">
                                      <a:latin typeface="Cambria Math" panose="02040503050406030204" pitchFamily="18" charset="0"/>
                                    </a:rPr>
                                  </m:ctrlPr>
                                </m:sSupPr>
                                <m:e>
                                  <m:r>
                                    <a:rPr lang="en-US">
                                      <a:latin typeface="Cambria Math" panose="02040503050406030204" pitchFamily="18" charset="0"/>
                                    </a:rPr>
                                    <m:t>𝑢</m:t>
                                  </m:r>
                                </m:e>
                                <m:sup>
                                  <m:r>
                                    <a:rPr lang="en-US">
                                      <a:latin typeface="Cambria Math" panose="02040503050406030204" pitchFamily="18" charset="0"/>
                                    </a:rPr>
                                    <m:t>2</m:t>
                                  </m:r>
                                </m:sup>
                              </m:sSup>
                            </m:num>
                            <m:den>
                              <m:sSup>
                                <m:sSupPr>
                                  <m:ctrlPr>
                                    <a:rPr lang="en-US" i="1">
                                      <a:latin typeface="Cambria Math" panose="02040503050406030204" pitchFamily="18" charset="0"/>
                                    </a:rPr>
                                  </m:ctrlPr>
                                </m:sSupPr>
                                <m:e>
                                  <m:r>
                                    <a:rPr lang="en-US">
                                      <a:latin typeface="Cambria Math" panose="02040503050406030204" pitchFamily="18" charset="0"/>
                                    </a:rPr>
                                    <m:t>𝑎</m:t>
                                  </m:r>
                                </m:e>
                                <m:sup>
                                  <m:r>
                                    <a:rPr lang="en-US">
                                      <a:latin typeface="Cambria Math" panose="02040503050406030204" pitchFamily="18" charset="0"/>
                                    </a:rPr>
                                    <m:t>2</m:t>
                                  </m:r>
                                </m:sup>
                              </m:sSup>
                            </m:den>
                          </m:f>
                        </m:e>
                      </m:d>
                      <m:sSubSup>
                        <m:sSubSupPr>
                          <m:ctrlPr>
                            <a:rPr lang="en-US" i="1">
                              <a:latin typeface="Cambria Math" panose="02040503050406030204" pitchFamily="18" charset="0"/>
                            </a:rPr>
                          </m:ctrlPr>
                        </m:sSubSupPr>
                        <m:e>
                          <m:d>
                            <m:dPr>
                              <m:ctrlPr>
                                <a:rPr lang="en-US" i="1">
                                  <a:latin typeface="Cambria Math" panose="02040503050406030204" pitchFamily="18" charset="0"/>
                                </a:rPr>
                              </m:ctrlPr>
                            </m:dPr>
                            <m:e>
                              <m:f>
                                <m:fPr>
                                  <m:ctrlPr>
                                    <a:rPr lang="en-US" i="1">
                                      <a:latin typeface="Cambria Math" panose="02040503050406030204" pitchFamily="18" charset="0"/>
                                    </a:rPr>
                                  </m:ctrlPr>
                                </m:fPr>
                                <m:num>
                                  <m:r>
                                    <a:rPr lang="en-US">
                                      <a:latin typeface="Cambria Math" panose="02040503050406030204" pitchFamily="18" charset="0"/>
                                    </a:rPr>
                                    <m:t>𝑑𝑦</m:t>
                                  </m:r>
                                </m:num>
                                <m:den>
                                  <m:r>
                                    <a:rPr lang="en-US">
                                      <a:latin typeface="Cambria Math" panose="02040503050406030204" pitchFamily="18" charset="0"/>
                                    </a:rPr>
                                    <m:t>𝑑𝑥</m:t>
                                  </m:r>
                                </m:den>
                              </m:f>
                            </m:e>
                          </m:d>
                        </m:e>
                        <m:sub>
                          <m:r>
                            <a:rPr lang="en-US">
                              <a:latin typeface="Cambria Math" panose="02040503050406030204" pitchFamily="18" charset="0"/>
                            </a:rPr>
                            <m:t>𝑐h𝑎𝑟</m:t>
                          </m:r>
                        </m:sub>
                        <m:sup>
                          <m:r>
                            <a:rPr lang="en-US">
                              <a:latin typeface="Cambria Math" panose="02040503050406030204" pitchFamily="18" charset="0"/>
                            </a:rPr>
                            <m:t>2</m:t>
                          </m:r>
                        </m:sup>
                      </m:sSubSup>
                      <m:r>
                        <a:rPr lang="en-US">
                          <a:latin typeface="Cambria Math" panose="02040503050406030204" pitchFamily="18" charset="0"/>
                        </a:rPr>
                        <m:t>+</m:t>
                      </m:r>
                      <m:d>
                        <m:dPr>
                          <m:begChr m:val="["/>
                          <m:endChr m:val="]"/>
                          <m:ctrlPr>
                            <a:rPr lang="en-US" i="1">
                              <a:latin typeface="Cambria Math" panose="02040503050406030204" pitchFamily="18" charset="0"/>
                            </a:rPr>
                          </m:ctrlPr>
                        </m:dPr>
                        <m:e>
                          <m:r>
                            <a:rPr lang="en-US">
                              <a:latin typeface="Cambria Math" panose="02040503050406030204" pitchFamily="18" charset="0"/>
                            </a:rPr>
                            <m:t>1−</m:t>
                          </m:r>
                          <m:f>
                            <m:fPr>
                              <m:ctrlPr>
                                <a:rPr lang="en-US" i="1">
                                  <a:latin typeface="Cambria Math" panose="02040503050406030204" pitchFamily="18" charset="0"/>
                                </a:rPr>
                              </m:ctrlPr>
                            </m:fPr>
                            <m:num>
                              <m:sSup>
                                <m:sSupPr>
                                  <m:ctrlPr>
                                    <a:rPr lang="en-US" i="1">
                                      <a:latin typeface="Cambria Math" panose="02040503050406030204" pitchFamily="18" charset="0"/>
                                    </a:rPr>
                                  </m:ctrlPr>
                                </m:sSupPr>
                                <m:e>
                                  <m:r>
                                    <a:rPr lang="en-US">
                                      <a:latin typeface="Cambria Math" panose="02040503050406030204" pitchFamily="18" charset="0"/>
                                    </a:rPr>
                                    <m:t>𝑣</m:t>
                                  </m:r>
                                </m:e>
                                <m:sup>
                                  <m:r>
                                    <a:rPr lang="en-US">
                                      <a:latin typeface="Cambria Math" panose="02040503050406030204" pitchFamily="18" charset="0"/>
                                    </a:rPr>
                                    <m:t>2</m:t>
                                  </m:r>
                                </m:sup>
                              </m:sSup>
                            </m:num>
                            <m:den>
                              <m:sSup>
                                <m:sSupPr>
                                  <m:ctrlPr>
                                    <a:rPr lang="en-US" i="1">
                                      <a:latin typeface="Cambria Math" panose="02040503050406030204" pitchFamily="18" charset="0"/>
                                    </a:rPr>
                                  </m:ctrlPr>
                                </m:sSupPr>
                                <m:e>
                                  <m:r>
                                    <a:rPr lang="en-US">
                                      <a:latin typeface="Cambria Math" panose="02040503050406030204" pitchFamily="18" charset="0"/>
                                    </a:rPr>
                                    <m:t>𝑎</m:t>
                                  </m:r>
                                </m:e>
                                <m:sup>
                                  <m:r>
                                    <a:rPr lang="en-US">
                                      <a:latin typeface="Cambria Math" panose="02040503050406030204" pitchFamily="18" charset="0"/>
                                    </a:rPr>
                                    <m:t>2</m:t>
                                  </m:r>
                                </m:sup>
                              </m:sSup>
                            </m:den>
                          </m:f>
                        </m:e>
                      </m:d>
                      <m:r>
                        <a:rPr lang="en-US">
                          <a:latin typeface="Cambria Math" panose="02040503050406030204" pitchFamily="18" charset="0"/>
                        </a:rPr>
                        <m:t>+</m:t>
                      </m:r>
                      <m:f>
                        <m:fPr>
                          <m:ctrlPr>
                            <a:rPr lang="en-US" i="1">
                              <a:latin typeface="Cambria Math" panose="02040503050406030204" pitchFamily="18" charset="0"/>
                            </a:rPr>
                          </m:ctrlPr>
                        </m:fPr>
                        <m:num>
                          <m:r>
                            <a:rPr lang="en-US">
                              <a:latin typeface="Cambria Math" panose="02040503050406030204" pitchFamily="18" charset="0"/>
                            </a:rPr>
                            <m:t>2</m:t>
                          </m:r>
                          <m:r>
                            <a:rPr lang="en-US">
                              <a:latin typeface="Cambria Math" panose="02040503050406030204" pitchFamily="18" charset="0"/>
                            </a:rPr>
                            <m:t>𝑢𝑣</m:t>
                          </m:r>
                        </m:num>
                        <m:den>
                          <m:sSup>
                            <m:sSupPr>
                              <m:ctrlPr>
                                <a:rPr lang="en-US" i="1">
                                  <a:latin typeface="Cambria Math" panose="02040503050406030204" pitchFamily="18" charset="0"/>
                                </a:rPr>
                              </m:ctrlPr>
                            </m:sSupPr>
                            <m:e>
                              <m:r>
                                <a:rPr lang="en-US">
                                  <a:latin typeface="Cambria Math" panose="02040503050406030204" pitchFamily="18" charset="0"/>
                                </a:rPr>
                                <m:t>𝑎</m:t>
                              </m:r>
                            </m:e>
                            <m:sup>
                              <m:r>
                                <a:rPr lang="en-US">
                                  <a:latin typeface="Cambria Math" panose="02040503050406030204" pitchFamily="18" charset="0"/>
                                </a:rPr>
                                <m:t>2</m:t>
                              </m:r>
                            </m:sup>
                          </m:sSup>
                        </m:den>
                      </m:f>
                      <m:sSubSup>
                        <m:sSubSupPr>
                          <m:ctrlPr>
                            <a:rPr lang="en-US" i="1">
                              <a:latin typeface="Cambria Math" panose="02040503050406030204" pitchFamily="18" charset="0"/>
                            </a:rPr>
                          </m:ctrlPr>
                        </m:sSubSupPr>
                        <m:e>
                          <m:d>
                            <m:dPr>
                              <m:ctrlPr>
                                <a:rPr lang="en-US" i="1">
                                  <a:latin typeface="Cambria Math" panose="02040503050406030204" pitchFamily="18" charset="0"/>
                                </a:rPr>
                              </m:ctrlPr>
                            </m:dPr>
                            <m:e>
                              <m:f>
                                <m:fPr>
                                  <m:ctrlPr>
                                    <a:rPr lang="en-US" i="1">
                                      <a:latin typeface="Cambria Math" panose="02040503050406030204" pitchFamily="18" charset="0"/>
                                    </a:rPr>
                                  </m:ctrlPr>
                                </m:fPr>
                                <m:num>
                                  <m:r>
                                    <a:rPr lang="en-US">
                                      <a:latin typeface="Cambria Math" panose="02040503050406030204" pitchFamily="18" charset="0"/>
                                    </a:rPr>
                                    <m:t>𝑑𝑦</m:t>
                                  </m:r>
                                </m:num>
                                <m:den>
                                  <m:r>
                                    <a:rPr lang="en-US">
                                      <a:latin typeface="Cambria Math" panose="02040503050406030204" pitchFamily="18" charset="0"/>
                                    </a:rPr>
                                    <m:t>𝑑𝑥</m:t>
                                  </m:r>
                                </m:den>
                              </m:f>
                            </m:e>
                          </m:d>
                        </m:e>
                        <m:sub>
                          <m:r>
                            <a:rPr lang="en-US">
                              <a:latin typeface="Cambria Math" panose="02040503050406030204" pitchFamily="18" charset="0"/>
                            </a:rPr>
                            <m:t>𝑐h𝑎𝑟</m:t>
                          </m:r>
                        </m:sub>
                        <m:sup>
                          <m:r>
                            <a:rPr lang="en-US">
                              <a:latin typeface="Cambria Math" panose="02040503050406030204" pitchFamily="18" charset="0"/>
                            </a:rPr>
                            <m:t>2</m:t>
                          </m:r>
                        </m:sup>
                      </m:sSubSup>
                      <m:r>
                        <a:rPr lang="en-US">
                          <a:latin typeface="Cambria Math" panose="02040503050406030204" pitchFamily="18" charset="0"/>
                        </a:rPr>
                        <m:t>=0</m:t>
                      </m:r>
                    </m:oMath>
                  </m:oMathPara>
                </a14:m>
                <a:endParaRPr lang="en-US" dirty="0"/>
              </a:p>
            </p:txBody>
          </p:sp>
        </mc:Choice>
        <mc:Fallback xmlns="">
          <p:sp>
            <p:nvSpPr>
              <p:cNvPr id="7" name="Object 27">
                <a:extLst>
                  <a:ext uri="{FF2B5EF4-FFF2-40B4-BE49-F238E27FC236}">
                    <a16:creationId xmlns:a16="http://schemas.microsoft.com/office/drawing/2014/main" id="{0BA49820-8220-FEF0-75A9-E95645AEAFF9}"/>
                  </a:ext>
                </a:extLst>
              </p:cNvPr>
              <p:cNvSpPr txBox="1">
                <a:spLocks noRot="1" noChangeAspect="1" noMove="1" noResize="1" noEditPoints="1" noAdjustHandles="1" noChangeArrowheads="1" noChangeShapeType="1" noTextEdit="1"/>
              </p:cNvSpPr>
              <p:nvPr/>
            </p:nvSpPr>
            <p:spPr bwMode="auto">
              <a:xfrm>
                <a:off x="4215234" y="3480390"/>
                <a:ext cx="5462166" cy="863010"/>
              </a:xfrm>
              <a:prstGeom prst="rect">
                <a:avLst/>
              </a:prstGeom>
              <a:blipFill>
                <a:blip r:embed="rId4"/>
                <a:stretch>
                  <a:fillRect/>
                </a:stretch>
              </a:blipFill>
              <a:ln>
                <a:noFill/>
              </a:ln>
              <a:effectLst>
                <a:outerShdw blurRad="50800" dist="38100" dir="2700000" algn="tl" rotWithShape="0">
                  <a:prstClr val="black">
                    <a:alpha val="40000"/>
                  </a:prstClr>
                </a:outerShdw>
              </a:effectLst>
            </p:spPr>
            <p:txBody>
              <a:bodyPr/>
              <a:lstStyle/>
              <a:p>
                <a:r>
                  <a:rPr lang="en-IN">
                    <a:noFill/>
                  </a:rPr>
                  <a:t> </a:t>
                </a:r>
              </a:p>
            </p:txBody>
          </p:sp>
        </mc:Fallback>
      </mc:AlternateContent>
      <mc:AlternateContent xmlns:mc="http://schemas.openxmlformats.org/markup-compatibility/2006" xmlns:a14="http://schemas.microsoft.com/office/drawing/2010/main">
        <mc:Choice Requires="a14">
          <p:sp>
            <p:nvSpPr>
              <p:cNvPr id="9" name="Object 27">
                <a:extLst>
                  <a:ext uri="{FF2B5EF4-FFF2-40B4-BE49-F238E27FC236}">
                    <a16:creationId xmlns:a16="http://schemas.microsoft.com/office/drawing/2014/main" id="{AAB51DA7-67E2-6DA4-8CE3-80A6ECFC9785}"/>
                  </a:ext>
                </a:extLst>
              </p:cNvPr>
              <p:cNvSpPr txBox="1"/>
              <p:nvPr/>
            </p:nvSpPr>
            <p:spPr bwMode="auto">
              <a:xfrm>
                <a:off x="5035608" y="4992669"/>
                <a:ext cx="3803592" cy="1255731"/>
              </a:xfrm>
              <a:prstGeom prst="rect">
                <a:avLst/>
              </a:prstGeom>
              <a:solidFill>
                <a:schemeClr val="accent2"/>
              </a:solidFill>
              <a:ln>
                <a:noFill/>
              </a:ln>
              <a:effectLst>
                <a:outerShdw blurRad="50800" dist="38100" dir="2700000" algn="tl" rotWithShape="0">
                  <a:prstClr val="black">
                    <a:alpha val="40000"/>
                  </a:prstClr>
                </a:outerShdw>
              </a:effectLst>
            </p:spPr>
            <p:txBody>
              <a:bodyPr>
                <a:noAutofit/>
              </a:bodyPr>
              <a:lstStyle>
                <a:defPPr>
                  <a:defRPr lang="en-US"/>
                </a:defPPr>
                <a:lvl1pPr>
                  <a:spcAft>
                    <a:spcPts val="600"/>
                  </a:spcAft>
                  <a:defRPr i="1">
                    <a:latin typeface="Cambria Math" panose="02040503050406030204" pitchFamily="18" charset="0"/>
                  </a:defRPr>
                </a:lvl1pPr>
              </a:lstStyle>
              <a:p>
                <a:pPr/>
                <a14:m>
                  <m:oMathPara xmlns:m="http://schemas.openxmlformats.org/officeDocument/2006/math">
                    <m:oMathParaPr>
                      <m:jc m:val="centerGroup"/>
                    </m:oMathParaPr>
                    <m:oMath xmlns:m="http://schemas.openxmlformats.org/officeDocument/2006/math">
                      <m:sSub>
                        <m:sSubPr>
                          <m:ctrlPr>
                            <a:rPr lang="en-US" i="1">
                              <a:latin typeface="Cambria Math" panose="02040503050406030204" pitchFamily="18" charset="0"/>
                            </a:rPr>
                          </m:ctrlPr>
                        </m:sSubPr>
                        <m:e>
                          <m:d>
                            <m:dPr>
                              <m:ctrlPr>
                                <a:rPr lang="en-US" i="1">
                                  <a:latin typeface="Cambria Math" panose="02040503050406030204" pitchFamily="18" charset="0"/>
                                </a:rPr>
                              </m:ctrlPr>
                            </m:dPr>
                            <m:e>
                              <m:f>
                                <m:fPr>
                                  <m:ctrlPr>
                                    <a:rPr lang="en-US" i="1">
                                      <a:latin typeface="Cambria Math" panose="02040503050406030204" pitchFamily="18" charset="0"/>
                                    </a:rPr>
                                  </m:ctrlPr>
                                </m:fPr>
                                <m:num>
                                  <m:r>
                                    <a:rPr lang="en-US">
                                      <a:latin typeface="Cambria Math" panose="02040503050406030204" pitchFamily="18" charset="0"/>
                                    </a:rPr>
                                    <m:t>𝑑𝑦</m:t>
                                  </m:r>
                                </m:num>
                                <m:den>
                                  <m:r>
                                    <a:rPr lang="en-US">
                                      <a:latin typeface="Cambria Math" panose="02040503050406030204" pitchFamily="18" charset="0"/>
                                    </a:rPr>
                                    <m:t>𝑑𝑥</m:t>
                                  </m:r>
                                </m:den>
                              </m:f>
                            </m:e>
                          </m:d>
                        </m:e>
                        <m:sub>
                          <m:r>
                            <a:rPr lang="en-US">
                              <a:latin typeface="Cambria Math" panose="02040503050406030204" pitchFamily="18" charset="0"/>
                            </a:rPr>
                            <m:t>𝑐h𝑎𝑟</m:t>
                          </m:r>
                        </m:sub>
                      </m:sSub>
                      <m:r>
                        <a:rPr lang="en-US">
                          <a:latin typeface="Cambria Math" panose="02040503050406030204" pitchFamily="18" charset="0"/>
                        </a:rPr>
                        <m:t>=</m:t>
                      </m:r>
                      <m:f>
                        <m:fPr>
                          <m:ctrlPr>
                            <a:rPr lang="en-US" i="1">
                              <a:latin typeface="Cambria Math" panose="02040503050406030204" pitchFamily="18" charset="0"/>
                            </a:rPr>
                          </m:ctrlPr>
                        </m:fPr>
                        <m:num>
                          <m:d>
                            <m:dPr>
                              <m:ctrlPr>
                                <a:rPr lang="en-US" i="1">
                                  <a:latin typeface="Cambria Math" panose="02040503050406030204" pitchFamily="18" charset="0"/>
                                </a:rPr>
                              </m:ctrlPr>
                            </m:dPr>
                            <m:e>
                              <m:r>
                                <a:rPr lang="en-US">
                                  <a:latin typeface="Cambria Math" panose="02040503050406030204" pitchFamily="18" charset="0"/>
                                </a:rPr>
                                <m:t>−</m:t>
                              </m:r>
                              <m:f>
                                <m:fPr>
                                  <m:ctrlPr>
                                    <a:rPr lang="en-US" i="1">
                                      <a:latin typeface="Cambria Math" panose="02040503050406030204" pitchFamily="18" charset="0"/>
                                    </a:rPr>
                                  </m:ctrlPr>
                                </m:fPr>
                                <m:num>
                                  <m:r>
                                    <a:rPr lang="en-US">
                                      <a:latin typeface="Cambria Math" panose="02040503050406030204" pitchFamily="18" charset="0"/>
                                    </a:rPr>
                                    <m:t>𝑢𝑣</m:t>
                                  </m:r>
                                </m:num>
                                <m:den>
                                  <m:sSup>
                                    <m:sSupPr>
                                      <m:ctrlPr>
                                        <a:rPr lang="en-US" i="1">
                                          <a:latin typeface="Cambria Math" panose="02040503050406030204" pitchFamily="18" charset="0"/>
                                        </a:rPr>
                                      </m:ctrlPr>
                                    </m:sSupPr>
                                    <m:e>
                                      <m:r>
                                        <a:rPr lang="en-US">
                                          <a:latin typeface="Cambria Math" panose="02040503050406030204" pitchFamily="18" charset="0"/>
                                        </a:rPr>
                                        <m:t>𝑎</m:t>
                                      </m:r>
                                    </m:e>
                                    <m:sup>
                                      <m:r>
                                        <a:rPr lang="en-US">
                                          <a:latin typeface="Cambria Math" panose="02040503050406030204" pitchFamily="18" charset="0"/>
                                        </a:rPr>
                                        <m:t>2</m:t>
                                      </m:r>
                                    </m:sup>
                                  </m:sSup>
                                </m:den>
                              </m:f>
                              <m:r>
                                <a:rPr lang="en-US">
                                  <a:latin typeface="Cambria Math" panose="02040503050406030204" pitchFamily="18" charset="0"/>
                                </a:rPr>
                                <m:t>±</m:t>
                              </m:r>
                              <m:rad>
                                <m:radPr>
                                  <m:degHide m:val="on"/>
                                  <m:ctrlPr>
                                    <a:rPr lang="en-US" i="1">
                                      <a:latin typeface="Cambria Math" panose="02040503050406030204" pitchFamily="18" charset="0"/>
                                    </a:rPr>
                                  </m:ctrlPr>
                                </m:radPr>
                                <m:deg/>
                                <m:e>
                                  <m:f>
                                    <m:fPr>
                                      <m:ctrlPr>
                                        <a:rPr lang="en-US" i="1">
                                          <a:latin typeface="Cambria Math" panose="02040503050406030204" pitchFamily="18" charset="0"/>
                                        </a:rPr>
                                      </m:ctrlPr>
                                    </m:fPr>
                                    <m:num>
                                      <m:sSup>
                                        <m:sSupPr>
                                          <m:ctrlPr>
                                            <a:rPr lang="en-US" i="1">
                                              <a:latin typeface="Cambria Math" panose="02040503050406030204" pitchFamily="18" charset="0"/>
                                            </a:rPr>
                                          </m:ctrlPr>
                                        </m:sSupPr>
                                        <m:e>
                                          <m:r>
                                            <a:rPr lang="en-US">
                                              <a:latin typeface="Cambria Math" panose="02040503050406030204" pitchFamily="18" charset="0"/>
                                            </a:rPr>
                                            <m:t>𝑢</m:t>
                                          </m:r>
                                        </m:e>
                                        <m:sup>
                                          <m:r>
                                            <a:rPr lang="en-US">
                                              <a:latin typeface="Cambria Math" panose="02040503050406030204" pitchFamily="18" charset="0"/>
                                            </a:rPr>
                                            <m:t>2</m:t>
                                          </m:r>
                                        </m:sup>
                                      </m:sSup>
                                      <m:r>
                                        <a:rPr lang="en-US">
                                          <a:latin typeface="Cambria Math" panose="02040503050406030204" pitchFamily="18" charset="0"/>
                                        </a:rPr>
                                        <m:t>+</m:t>
                                      </m:r>
                                      <m:sSup>
                                        <m:sSupPr>
                                          <m:ctrlPr>
                                            <a:rPr lang="en-US" i="1">
                                              <a:latin typeface="Cambria Math" panose="02040503050406030204" pitchFamily="18" charset="0"/>
                                            </a:rPr>
                                          </m:ctrlPr>
                                        </m:sSupPr>
                                        <m:e>
                                          <m:r>
                                            <a:rPr lang="en-US">
                                              <a:latin typeface="Cambria Math" panose="02040503050406030204" pitchFamily="18" charset="0"/>
                                            </a:rPr>
                                            <m:t>𝑣</m:t>
                                          </m:r>
                                        </m:e>
                                        <m:sup>
                                          <m:r>
                                            <a:rPr lang="en-US">
                                              <a:latin typeface="Cambria Math" panose="02040503050406030204" pitchFamily="18" charset="0"/>
                                            </a:rPr>
                                            <m:t>2</m:t>
                                          </m:r>
                                        </m:sup>
                                      </m:sSup>
                                    </m:num>
                                    <m:den>
                                      <m:sSup>
                                        <m:sSupPr>
                                          <m:ctrlPr>
                                            <a:rPr lang="en-US" i="1">
                                              <a:latin typeface="Cambria Math" panose="02040503050406030204" pitchFamily="18" charset="0"/>
                                            </a:rPr>
                                          </m:ctrlPr>
                                        </m:sSupPr>
                                        <m:e>
                                          <m:r>
                                            <a:rPr lang="en-US">
                                              <a:latin typeface="Cambria Math" panose="02040503050406030204" pitchFamily="18" charset="0"/>
                                            </a:rPr>
                                            <m:t>𝑎</m:t>
                                          </m:r>
                                        </m:e>
                                        <m:sup>
                                          <m:r>
                                            <a:rPr lang="en-US">
                                              <a:latin typeface="Cambria Math" panose="02040503050406030204" pitchFamily="18" charset="0"/>
                                            </a:rPr>
                                            <m:t>2</m:t>
                                          </m:r>
                                        </m:sup>
                                      </m:sSup>
                                    </m:den>
                                  </m:f>
                                  <m:r>
                                    <a:rPr lang="en-US">
                                      <a:latin typeface="Cambria Math" panose="02040503050406030204" pitchFamily="18" charset="0"/>
                                    </a:rPr>
                                    <m:t>−1</m:t>
                                  </m:r>
                                </m:e>
                              </m:rad>
                            </m:e>
                          </m:d>
                        </m:num>
                        <m:den>
                          <m:r>
                            <a:rPr lang="en-US">
                              <a:latin typeface="Cambria Math" panose="02040503050406030204" pitchFamily="18" charset="0"/>
                            </a:rPr>
                            <m:t>1−</m:t>
                          </m:r>
                          <m:f>
                            <m:fPr>
                              <m:ctrlPr>
                                <a:rPr lang="en-US" i="1">
                                  <a:latin typeface="Cambria Math" panose="02040503050406030204" pitchFamily="18" charset="0"/>
                                </a:rPr>
                              </m:ctrlPr>
                            </m:fPr>
                            <m:num>
                              <m:sSup>
                                <m:sSupPr>
                                  <m:ctrlPr>
                                    <a:rPr lang="en-US" i="1">
                                      <a:latin typeface="Cambria Math" panose="02040503050406030204" pitchFamily="18" charset="0"/>
                                    </a:rPr>
                                  </m:ctrlPr>
                                </m:sSupPr>
                                <m:e>
                                  <m:r>
                                    <a:rPr lang="en-US">
                                      <a:latin typeface="Cambria Math" panose="02040503050406030204" pitchFamily="18" charset="0"/>
                                    </a:rPr>
                                    <m:t>𝑢</m:t>
                                  </m:r>
                                </m:e>
                                <m:sup>
                                  <m:r>
                                    <a:rPr lang="en-US">
                                      <a:latin typeface="Cambria Math" panose="02040503050406030204" pitchFamily="18" charset="0"/>
                                    </a:rPr>
                                    <m:t>2</m:t>
                                  </m:r>
                                </m:sup>
                              </m:sSup>
                            </m:num>
                            <m:den>
                              <m:sSup>
                                <m:sSupPr>
                                  <m:ctrlPr>
                                    <a:rPr lang="en-US" i="1">
                                      <a:latin typeface="Cambria Math" panose="02040503050406030204" pitchFamily="18" charset="0"/>
                                    </a:rPr>
                                  </m:ctrlPr>
                                </m:sSupPr>
                                <m:e>
                                  <m:r>
                                    <a:rPr lang="en-US">
                                      <a:latin typeface="Cambria Math" panose="02040503050406030204" pitchFamily="18" charset="0"/>
                                    </a:rPr>
                                    <m:t>𝑎</m:t>
                                  </m:r>
                                </m:e>
                                <m:sup>
                                  <m:r>
                                    <a:rPr lang="en-US">
                                      <a:latin typeface="Cambria Math" panose="02040503050406030204" pitchFamily="18" charset="0"/>
                                    </a:rPr>
                                    <m:t>2</m:t>
                                  </m:r>
                                </m:sup>
                              </m:sSup>
                            </m:den>
                          </m:f>
                        </m:den>
                      </m:f>
                    </m:oMath>
                  </m:oMathPara>
                </a14:m>
                <a:endParaRPr lang="en-US" dirty="0"/>
              </a:p>
            </p:txBody>
          </p:sp>
        </mc:Choice>
        <mc:Fallback xmlns="">
          <p:sp>
            <p:nvSpPr>
              <p:cNvPr id="9" name="Object 27">
                <a:extLst>
                  <a:ext uri="{FF2B5EF4-FFF2-40B4-BE49-F238E27FC236}">
                    <a16:creationId xmlns:a16="http://schemas.microsoft.com/office/drawing/2014/main" id="{AAB51DA7-67E2-6DA4-8CE3-80A6ECFC9785}"/>
                  </a:ext>
                </a:extLst>
              </p:cNvPr>
              <p:cNvSpPr txBox="1">
                <a:spLocks noRot="1" noChangeAspect="1" noMove="1" noResize="1" noEditPoints="1" noAdjustHandles="1" noChangeArrowheads="1" noChangeShapeType="1" noTextEdit="1"/>
              </p:cNvSpPr>
              <p:nvPr/>
            </p:nvSpPr>
            <p:spPr bwMode="auto">
              <a:xfrm>
                <a:off x="5035608" y="4992669"/>
                <a:ext cx="3803592" cy="1255731"/>
              </a:xfrm>
              <a:prstGeom prst="rect">
                <a:avLst/>
              </a:prstGeom>
              <a:blipFill>
                <a:blip r:embed="rId5"/>
                <a:stretch>
                  <a:fillRect/>
                </a:stretch>
              </a:blipFill>
              <a:ln>
                <a:noFill/>
              </a:ln>
              <a:effectLst>
                <a:outerShdw blurRad="50800" dist="38100" dir="2700000" algn="tl" rotWithShape="0">
                  <a:prstClr val="black">
                    <a:alpha val="40000"/>
                  </a:prstClr>
                </a:outerShdw>
              </a:effectLst>
            </p:spPr>
            <p:txBody>
              <a:bodyPr/>
              <a:lstStyle/>
              <a:p>
                <a:r>
                  <a:rPr lang="en-IN">
                    <a:noFill/>
                  </a:rPr>
                  <a:t> </a:t>
                </a:r>
              </a:p>
            </p:txBody>
          </p:sp>
        </mc:Fallback>
      </mc:AlternateContent>
    </p:spTree>
    <p:extLst>
      <p:ext uri="{BB962C8B-B14F-4D97-AF65-F5344CB8AC3E}">
        <p14:creationId xmlns:p14="http://schemas.microsoft.com/office/powerpoint/2010/main" val="378726243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lide Number Placeholder 7">
            <a:extLst>
              <a:ext uri="{FF2B5EF4-FFF2-40B4-BE49-F238E27FC236}">
                <a16:creationId xmlns:a16="http://schemas.microsoft.com/office/drawing/2014/main" id="{48F946C0-E708-4B82-A0E5-ED31193A14B1}"/>
              </a:ext>
            </a:extLst>
          </p:cNvPr>
          <p:cNvSpPr>
            <a:spLocks noGrp="1"/>
          </p:cNvSpPr>
          <p:nvPr>
            <p:ph type="sldNum" sz="quarter" idx="11"/>
          </p:nvPr>
        </p:nvSpPr>
        <p:spPr/>
        <p:txBody>
          <a:bodyPr/>
          <a:lstStyle/>
          <a:p>
            <a:fld id="{F0D23093-2AB0-F74C-B865-1A12A15B650E}" type="slidenum">
              <a:rPr lang="en-US" smtClean="0"/>
              <a:pPr/>
              <a:t>6</a:t>
            </a:fld>
            <a:endParaRPr lang="en-US" dirty="0"/>
          </a:p>
        </p:txBody>
      </p:sp>
      <mc:AlternateContent xmlns:mc="http://schemas.openxmlformats.org/markup-compatibility/2006" xmlns:a14="http://schemas.microsoft.com/office/drawing/2010/main">
        <mc:Choice Requires="a14">
          <p:sp>
            <p:nvSpPr>
              <p:cNvPr id="4" name="Content Placeholder 2">
                <a:extLst>
                  <a:ext uri="{FF2B5EF4-FFF2-40B4-BE49-F238E27FC236}">
                    <a16:creationId xmlns:a16="http://schemas.microsoft.com/office/drawing/2014/main" id="{B79A77E0-4842-DBE2-BABD-E8EDAC8507E0}"/>
                  </a:ext>
                </a:extLst>
              </p:cNvPr>
              <p:cNvSpPr txBox="1">
                <a:spLocks/>
              </p:cNvSpPr>
              <p:nvPr/>
            </p:nvSpPr>
            <p:spPr>
              <a:xfrm>
                <a:off x="448900" y="663072"/>
                <a:ext cx="11506199" cy="5531855"/>
              </a:xfrm>
              <a:prstGeom prst="rect">
                <a:avLst/>
              </a:prstGeom>
            </p:spPr>
            <p:txBody>
              <a:bodyPr vert="horz" lIns="91440" tIns="45720" rIns="91440" bIns="45720" rtlCol="0">
                <a:normAutofit fontScale="92500" lnSpcReduction="10000"/>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a:lnSpc>
                    <a:spcPct val="120000"/>
                  </a:lnSpc>
                  <a:spcBef>
                    <a:spcPts val="1200"/>
                  </a:spcBef>
                  <a:buClr>
                    <a:schemeClr val="accent1"/>
                  </a:buClr>
                  <a:buFont typeface="Wingdings" panose="05000000000000000000" pitchFamily="2" charset="2"/>
                  <a:buChar char="Ø"/>
                </a:pPr>
                <a:r>
                  <a:rPr lang="en-US" sz="2000" dirty="0">
                    <a:sym typeface="Monotype Sorts" pitchFamily="2" charset="2"/>
                  </a:rPr>
                  <a:t>Since </a:t>
                </a:r>
                <a14:m>
                  <m:oMath xmlns:m="http://schemas.openxmlformats.org/officeDocument/2006/math">
                    <m:r>
                      <a:rPr lang="en-US" sz="2000" i="1" smtClean="0">
                        <a:latin typeface="Cambria Math" panose="02040503050406030204" pitchFamily="18" charset="0"/>
                        <a:sym typeface="Monotype Sorts" pitchFamily="2" charset="2"/>
                      </a:rPr>
                      <m:t>𝑢</m:t>
                    </m:r>
                    <m:r>
                      <a:rPr lang="en-US" sz="2000" i="1" smtClean="0">
                        <a:latin typeface="Cambria Math" panose="02040503050406030204" pitchFamily="18" charset="0"/>
                        <a:sym typeface="Monotype Sorts" pitchFamily="2" charset="2"/>
                      </a:rPr>
                      <m:t>=</m:t>
                    </m:r>
                    <m:r>
                      <a:rPr lang="en-US" sz="2000" i="1" smtClean="0">
                        <a:latin typeface="Cambria Math" panose="02040503050406030204" pitchFamily="18" charset="0"/>
                        <a:sym typeface="Monotype Sorts" pitchFamily="2" charset="2"/>
                      </a:rPr>
                      <m:t>𝑉𝑐𝑜𝑠</m:t>
                    </m:r>
                    <m:r>
                      <a:rPr lang="en-US" sz="2000" i="1" smtClean="0">
                        <a:latin typeface="Cambria Math" panose="02040503050406030204" pitchFamily="18" charset="0"/>
                        <a:sym typeface="Monotype Sorts" pitchFamily="2" charset="2"/>
                      </a:rPr>
                      <m:t> </m:t>
                    </m:r>
                    <m:r>
                      <a:rPr lang="en-US" sz="2000" i="1" smtClean="0">
                        <a:latin typeface="Cambria Math" panose="02040503050406030204" pitchFamily="18" charset="0"/>
                        <a:sym typeface="Monotype Sorts" pitchFamily="2" charset="2"/>
                      </a:rPr>
                      <m:t>𝜃</m:t>
                    </m:r>
                  </m:oMath>
                </a14:m>
                <a:r>
                  <a:rPr lang="en-US" sz="2000" dirty="0">
                    <a:sym typeface="Monotype Sorts" pitchFamily="2" charset="2"/>
                  </a:rPr>
                  <a:t> and </a:t>
                </a:r>
                <a14:m>
                  <m:oMath xmlns:m="http://schemas.openxmlformats.org/officeDocument/2006/math">
                    <m:r>
                      <a:rPr lang="en-US" sz="2000" i="1" smtClean="0">
                        <a:latin typeface="Cambria Math" panose="02040503050406030204" pitchFamily="18" charset="0"/>
                        <a:sym typeface="Monotype Sorts" pitchFamily="2" charset="2"/>
                      </a:rPr>
                      <m:t>𝑣</m:t>
                    </m:r>
                    <m:r>
                      <a:rPr lang="en-US" sz="2000" i="1" smtClean="0">
                        <a:latin typeface="Cambria Math" panose="02040503050406030204" pitchFamily="18" charset="0"/>
                        <a:sym typeface="Monotype Sorts" pitchFamily="2" charset="2"/>
                      </a:rPr>
                      <m:t>=</m:t>
                    </m:r>
                    <m:r>
                      <a:rPr lang="en-US" sz="2000" i="1" smtClean="0">
                        <a:latin typeface="Cambria Math" panose="02040503050406030204" pitchFamily="18" charset="0"/>
                        <a:sym typeface="Monotype Sorts" pitchFamily="2" charset="2"/>
                      </a:rPr>
                      <m:t>𝑉𝑠𝑖𝑛</m:t>
                    </m:r>
                    <m:r>
                      <a:rPr lang="en-US" sz="2000" i="1" smtClean="0">
                        <a:latin typeface="Cambria Math" panose="02040503050406030204" pitchFamily="18" charset="0"/>
                        <a:sym typeface="Monotype Sorts" pitchFamily="2" charset="2"/>
                      </a:rPr>
                      <m:t> </m:t>
                    </m:r>
                    <m:r>
                      <a:rPr lang="en-US" sz="2000" i="1" smtClean="0">
                        <a:latin typeface="Cambria Math" panose="02040503050406030204" pitchFamily="18" charset="0"/>
                        <a:sym typeface="Monotype Sorts" pitchFamily="2" charset="2"/>
                      </a:rPr>
                      <m:t>𝜃</m:t>
                    </m:r>
                  </m:oMath>
                </a14:m>
                <a:r>
                  <a:rPr lang="en-US" sz="2000" dirty="0">
                    <a:sym typeface="Monotype Sorts" pitchFamily="2" charset="2"/>
                  </a:rPr>
                  <a:t>, and the local Mach angle </a:t>
                </a:r>
                <a14:m>
                  <m:oMath xmlns:m="http://schemas.openxmlformats.org/officeDocument/2006/math">
                    <m:r>
                      <a:rPr lang="en-US" sz="2000" i="1" smtClean="0">
                        <a:latin typeface="Cambria Math" panose="02040503050406030204" pitchFamily="18" charset="0"/>
                        <a:sym typeface="Monotype Sorts" pitchFamily="2" charset="2"/>
                      </a:rPr>
                      <m:t>𝜇</m:t>
                    </m:r>
                  </m:oMath>
                </a14:m>
                <a:r>
                  <a:rPr lang="en-US" sz="2000" dirty="0">
                    <a:sym typeface="Monotype Sorts" pitchFamily="2" charset="2"/>
                  </a:rPr>
                  <a:t> is given by </a:t>
                </a:r>
                <a14:m>
                  <m:oMath xmlns:m="http://schemas.openxmlformats.org/officeDocument/2006/math">
                    <m:r>
                      <a:rPr lang="en-US" sz="2000" i="1" smtClean="0">
                        <a:latin typeface="Cambria Math" panose="02040503050406030204" pitchFamily="18" charset="0"/>
                        <a:sym typeface="Monotype Sorts" pitchFamily="2" charset="2"/>
                      </a:rPr>
                      <m:t>𝜇</m:t>
                    </m:r>
                    <m:r>
                      <a:rPr lang="en-US" sz="2000" i="1" smtClean="0">
                        <a:latin typeface="Cambria Math" panose="02040503050406030204" pitchFamily="18" charset="0"/>
                        <a:sym typeface="Monotype Sorts" pitchFamily="2" charset="2"/>
                      </a:rPr>
                      <m:t>=</m:t>
                    </m:r>
                    <m:func>
                      <m:funcPr>
                        <m:ctrlPr>
                          <a:rPr lang="en-US" sz="2000" i="1" smtClean="0">
                            <a:latin typeface="Cambria Math" panose="02040503050406030204" pitchFamily="18" charset="0"/>
                            <a:sym typeface="Monotype Sorts" pitchFamily="2" charset="2"/>
                          </a:rPr>
                        </m:ctrlPr>
                      </m:funcPr>
                      <m:fName>
                        <m:sSup>
                          <m:sSupPr>
                            <m:ctrlPr>
                              <a:rPr lang="en-US" sz="2000" i="1" smtClean="0">
                                <a:latin typeface="Cambria Math" panose="02040503050406030204" pitchFamily="18" charset="0"/>
                                <a:sym typeface="Monotype Sorts" pitchFamily="2" charset="2"/>
                              </a:rPr>
                            </m:ctrlPr>
                          </m:sSupPr>
                          <m:e>
                            <m:r>
                              <m:rPr>
                                <m:sty m:val="p"/>
                              </m:rPr>
                              <a:rPr lang="en-US" sz="2000" smtClean="0">
                                <a:latin typeface="Cambria Math" panose="02040503050406030204" pitchFamily="18" charset="0"/>
                                <a:sym typeface="Monotype Sorts" pitchFamily="2" charset="2"/>
                              </a:rPr>
                              <m:t>sin</m:t>
                            </m:r>
                          </m:e>
                          <m:sup>
                            <m:r>
                              <a:rPr lang="en-US" sz="2000" i="1" smtClean="0">
                                <a:latin typeface="Cambria Math" panose="02040503050406030204" pitchFamily="18" charset="0"/>
                                <a:sym typeface="Monotype Sorts" pitchFamily="2" charset="2"/>
                              </a:rPr>
                              <m:t>−1</m:t>
                            </m:r>
                          </m:sup>
                        </m:sSup>
                      </m:fName>
                      <m:e>
                        <m:r>
                          <a:rPr lang="en-US" sz="2000" i="1" smtClean="0">
                            <a:latin typeface="Cambria Math" panose="02040503050406030204" pitchFamily="18" charset="0"/>
                            <a:sym typeface="Monotype Sorts" pitchFamily="2" charset="2"/>
                          </a:rPr>
                          <m:t>1/</m:t>
                        </m:r>
                        <m:r>
                          <a:rPr lang="en-US" sz="2000" i="1" smtClean="0">
                            <a:latin typeface="Cambria Math" panose="02040503050406030204" pitchFamily="18" charset="0"/>
                            <a:sym typeface="Monotype Sorts" pitchFamily="2" charset="2"/>
                          </a:rPr>
                          <m:t>𝑀</m:t>
                        </m:r>
                      </m:e>
                    </m:func>
                  </m:oMath>
                </a14:m>
                <a:r>
                  <a:rPr lang="en-US" sz="2000" dirty="0">
                    <a:sym typeface="Monotype Sorts" pitchFamily="2" charset="2"/>
                  </a:rPr>
                  <a:t>, the slope becomes: </a:t>
                </a:r>
              </a:p>
              <a:p>
                <a:pPr lvl="1">
                  <a:lnSpc>
                    <a:spcPct val="120000"/>
                  </a:lnSpc>
                  <a:spcBef>
                    <a:spcPts val="1200"/>
                  </a:spcBef>
                  <a:buClr>
                    <a:schemeClr val="accent1"/>
                  </a:buClr>
                  <a:buFont typeface="Wingdings" panose="05000000000000000000" pitchFamily="2" charset="2"/>
                  <a:buChar char="Ø"/>
                </a:pPr>
                <a:endParaRPr lang="en-US" dirty="0">
                  <a:sym typeface="Monotype Sorts" pitchFamily="2" charset="2"/>
                </a:endParaRPr>
              </a:p>
              <a:p>
                <a:pPr lvl="1">
                  <a:lnSpc>
                    <a:spcPct val="120000"/>
                  </a:lnSpc>
                  <a:spcBef>
                    <a:spcPts val="1200"/>
                  </a:spcBef>
                  <a:buClr>
                    <a:schemeClr val="accent1"/>
                  </a:buClr>
                  <a:buFont typeface="Wingdings" panose="05000000000000000000" pitchFamily="2" charset="2"/>
                  <a:buChar char="Ø"/>
                </a:pPr>
                <a:endParaRPr lang="en-US" sz="2000" dirty="0">
                  <a:sym typeface="Monotype Sorts" pitchFamily="2" charset="2"/>
                </a:endParaRPr>
              </a:p>
              <a:p>
                <a:pPr lvl="1">
                  <a:lnSpc>
                    <a:spcPct val="120000"/>
                  </a:lnSpc>
                  <a:spcBef>
                    <a:spcPts val="1200"/>
                  </a:spcBef>
                  <a:buClr>
                    <a:schemeClr val="accent1"/>
                  </a:buClr>
                  <a:buFont typeface="Wingdings" panose="05000000000000000000" pitchFamily="2" charset="2"/>
                  <a:buChar char="Ø"/>
                </a:pPr>
                <a:r>
                  <a:rPr lang="en-US" sz="2000" dirty="0">
                    <a:sym typeface="Monotype Sorts" pitchFamily="2" charset="2"/>
                  </a:rPr>
                  <a:t>After some algebraic and trigonometric manipulation, we get:</a:t>
                </a:r>
              </a:p>
              <a:p>
                <a:pPr lvl="1">
                  <a:lnSpc>
                    <a:spcPct val="120000"/>
                  </a:lnSpc>
                  <a:spcBef>
                    <a:spcPts val="1200"/>
                  </a:spcBef>
                  <a:buClr>
                    <a:schemeClr val="accent1"/>
                  </a:buClr>
                  <a:buFont typeface="Wingdings" panose="05000000000000000000" pitchFamily="2" charset="2"/>
                  <a:buChar char="Ø"/>
                </a:pPr>
                <a:endParaRPr lang="en-US" dirty="0">
                  <a:sym typeface="Monotype Sorts" pitchFamily="2" charset="2"/>
                </a:endParaRPr>
              </a:p>
              <a:p>
                <a:pPr lvl="1">
                  <a:lnSpc>
                    <a:spcPct val="120000"/>
                  </a:lnSpc>
                  <a:spcBef>
                    <a:spcPts val="1200"/>
                  </a:spcBef>
                  <a:buClr>
                    <a:schemeClr val="accent1"/>
                  </a:buClr>
                  <a:buFont typeface="Wingdings" panose="05000000000000000000" pitchFamily="2" charset="2"/>
                  <a:buChar char="Ø"/>
                </a:pPr>
                <a:endParaRPr lang="en-US" sz="2000" dirty="0">
                  <a:sym typeface="Monotype Sorts" pitchFamily="2" charset="2"/>
                </a:endParaRPr>
              </a:p>
              <a:p>
                <a:pPr lvl="1">
                  <a:lnSpc>
                    <a:spcPct val="120000"/>
                  </a:lnSpc>
                  <a:spcBef>
                    <a:spcPts val="1200"/>
                  </a:spcBef>
                  <a:buClr>
                    <a:schemeClr val="accent1"/>
                  </a:buClr>
                  <a:buFont typeface="Wingdings" panose="05000000000000000000" pitchFamily="2" charset="2"/>
                  <a:buChar char="Ø"/>
                </a:pPr>
                <a:r>
                  <a:rPr lang="en-US" sz="2000" dirty="0">
                    <a:sym typeface="Monotype Sorts" pitchFamily="2" charset="2"/>
                  </a:rPr>
                  <a:t>This equation states that the two characteristic lines running through the point </a:t>
                </a:r>
                <a14:m>
                  <m:oMath xmlns:m="http://schemas.openxmlformats.org/officeDocument/2006/math">
                    <m:r>
                      <a:rPr lang="en-US" sz="2000" i="1">
                        <a:latin typeface="Cambria Math" panose="02040503050406030204" pitchFamily="18" charset="0"/>
                        <a:sym typeface="Monotype Sorts" pitchFamily="2" charset="2"/>
                      </a:rPr>
                      <m:t>𝐴</m:t>
                    </m:r>
                  </m:oMath>
                </a14:m>
                <a:r>
                  <a:rPr lang="en-US" sz="2000" dirty="0">
                    <a:sym typeface="Monotype Sorts" pitchFamily="2" charset="2"/>
                  </a:rPr>
                  <a:t> have slopes equal to </a:t>
                </a:r>
                <a14:m>
                  <m:oMath xmlns:m="http://schemas.openxmlformats.org/officeDocument/2006/math">
                    <m:func>
                      <m:funcPr>
                        <m:ctrlPr>
                          <a:rPr lang="en-US" sz="2000" i="1" smtClean="0">
                            <a:latin typeface="Cambria Math" panose="02040503050406030204" pitchFamily="18" charset="0"/>
                            <a:sym typeface="Monotype Sorts" pitchFamily="2" charset="2"/>
                          </a:rPr>
                        </m:ctrlPr>
                      </m:funcPr>
                      <m:fName>
                        <m:r>
                          <m:rPr>
                            <m:sty m:val="p"/>
                          </m:rPr>
                          <a:rPr lang="en-US" sz="2000" smtClean="0">
                            <a:latin typeface="Cambria Math" panose="02040503050406030204" pitchFamily="18" charset="0"/>
                            <a:sym typeface="Monotype Sorts" pitchFamily="2" charset="2"/>
                          </a:rPr>
                          <m:t>tan</m:t>
                        </m:r>
                      </m:fName>
                      <m:e>
                        <m:r>
                          <a:rPr lang="en-US" sz="2000" i="1" smtClean="0">
                            <a:latin typeface="Cambria Math" panose="02040503050406030204" pitchFamily="18" charset="0"/>
                            <a:sym typeface="Monotype Sorts" pitchFamily="2" charset="2"/>
                          </a:rPr>
                          <m:t>(</m:t>
                        </m:r>
                        <m:r>
                          <a:rPr lang="en-US" sz="2000" i="1" smtClean="0">
                            <a:latin typeface="Cambria Math" panose="02040503050406030204" pitchFamily="18" charset="0"/>
                            <a:sym typeface="Monotype Sorts" pitchFamily="2" charset="2"/>
                          </a:rPr>
                          <m:t>𝜃</m:t>
                        </m:r>
                        <m:r>
                          <a:rPr lang="en-US" sz="2000" i="1" smtClean="0">
                            <a:latin typeface="Cambria Math" panose="02040503050406030204" pitchFamily="18" charset="0"/>
                            <a:sym typeface="Monotype Sorts" pitchFamily="2" charset="2"/>
                          </a:rPr>
                          <m:t>−</m:t>
                        </m:r>
                        <m:r>
                          <a:rPr lang="en-US" sz="2000" i="1" smtClean="0">
                            <a:latin typeface="Cambria Math" panose="02040503050406030204" pitchFamily="18" charset="0"/>
                            <a:sym typeface="Monotype Sorts" pitchFamily="2" charset="2"/>
                          </a:rPr>
                          <m:t>𝜇</m:t>
                        </m:r>
                        <m:r>
                          <a:rPr lang="en-US" sz="2000" i="1" smtClean="0">
                            <a:latin typeface="Cambria Math" panose="02040503050406030204" pitchFamily="18" charset="0"/>
                            <a:sym typeface="Monotype Sorts" pitchFamily="2" charset="2"/>
                          </a:rPr>
                          <m:t>)</m:t>
                        </m:r>
                      </m:e>
                    </m:func>
                  </m:oMath>
                </a14:m>
                <a:r>
                  <a:rPr lang="en-US" sz="2000" dirty="0">
                    <a:sym typeface="Monotype Sorts" pitchFamily="2" charset="2"/>
                  </a:rPr>
                  <a:t> shown by </a:t>
                </a:r>
                <a14:m>
                  <m:oMath xmlns:m="http://schemas.openxmlformats.org/officeDocument/2006/math">
                    <m:sSub>
                      <m:sSubPr>
                        <m:ctrlPr>
                          <a:rPr lang="en-US" sz="2000" i="1" smtClean="0">
                            <a:latin typeface="Cambria Math" panose="02040503050406030204" pitchFamily="18" charset="0"/>
                            <a:sym typeface="Monotype Sorts" pitchFamily="2" charset="2"/>
                          </a:rPr>
                        </m:ctrlPr>
                      </m:sSubPr>
                      <m:e>
                        <m:r>
                          <a:rPr lang="en-US" sz="2000" i="1" smtClean="0">
                            <a:latin typeface="Cambria Math" panose="02040503050406030204" pitchFamily="18" charset="0"/>
                            <a:sym typeface="Monotype Sorts" pitchFamily="2" charset="2"/>
                          </a:rPr>
                          <m:t>𝐶</m:t>
                        </m:r>
                      </m:e>
                      <m:sub>
                        <m:r>
                          <a:rPr lang="en-US" sz="2000" i="1" smtClean="0">
                            <a:latin typeface="Cambria Math" panose="02040503050406030204" pitchFamily="18" charset="0"/>
                            <a:sym typeface="Monotype Sorts" pitchFamily="2" charset="2"/>
                          </a:rPr>
                          <m:t>−</m:t>
                        </m:r>
                      </m:sub>
                    </m:sSub>
                  </m:oMath>
                </a14:m>
                <a:r>
                  <a:rPr lang="en-US" sz="2000" dirty="0">
                    <a:sym typeface="Monotype Sorts" pitchFamily="2" charset="2"/>
                  </a:rPr>
                  <a:t> and </a:t>
                </a:r>
                <a14:m>
                  <m:oMath xmlns:m="http://schemas.openxmlformats.org/officeDocument/2006/math">
                    <m:func>
                      <m:funcPr>
                        <m:ctrlPr>
                          <a:rPr lang="en-US" sz="2000" i="1">
                            <a:latin typeface="Cambria Math" panose="02040503050406030204" pitchFamily="18" charset="0"/>
                            <a:sym typeface="Monotype Sorts" pitchFamily="2" charset="2"/>
                          </a:rPr>
                        </m:ctrlPr>
                      </m:funcPr>
                      <m:fName>
                        <m:r>
                          <m:rPr>
                            <m:sty m:val="p"/>
                          </m:rPr>
                          <a:rPr lang="en-US" sz="2000">
                            <a:latin typeface="Cambria Math" panose="02040503050406030204" pitchFamily="18" charset="0"/>
                            <a:sym typeface="Monotype Sorts" pitchFamily="2" charset="2"/>
                          </a:rPr>
                          <m:t>tan</m:t>
                        </m:r>
                      </m:fName>
                      <m:e>
                        <m:r>
                          <a:rPr lang="en-US" sz="2000" i="1">
                            <a:latin typeface="Cambria Math" panose="02040503050406030204" pitchFamily="18" charset="0"/>
                            <a:sym typeface="Monotype Sorts" pitchFamily="2" charset="2"/>
                          </a:rPr>
                          <m:t>(</m:t>
                        </m:r>
                        <m:r>
                          <a:rPr lang="en-US" sz="2000" i="1">
                            <a:latin typeface="Cambria Math" panose="02040503050406030204" pitchFamily="18" charset="0"/>
                            <a:sym typeface="Monotype Sorts" pitchFamily="2" charset="2"/>
                          </a:rPr>
                          <m:t>𝜃</m:t>
                        </m:r>
                        <m:r>
                          <a:rPr lang="en-US" sz="2000" i="1" smtClean="0">
                            <a:latin typeface="Cambria Math" panose="02040503050406030204" pitchFamily="18" charset="0"/>
                            <a:sym typeface="Monotype Sorts" pitchFamily="2" charset="2"/>
                          </a:rPr>
                          <m:t>+</m:t>
                        </m:r>
                        <m:r>
                          <a:rPr lang="en-US" sz="2000" i="1">
                            <a:latin typeface="Cambria Math" panose="02040503050406030204" pitchFamily="18" charset="0"/>
                            <a:sym typeface="Monotype Sorts" pitchFamily="2" charset="2"/>
                          </a:rPr>
                          <m:t>𝜇</m:t>
                        </m:r>
                        <m:r>
                          <a:rPr lang="en-US" sz="2000" i="1">
                            <a:latin typeface="Cambria Math" panose="02040503050406030204" pitchFamily="18" charset="0"/>
                            <a:sym typeface="Monotype Sorts" pitchFamily="2" charset="2"/>
                          </a:rPr>
                          <m:t>)</m:t>
                        </m:r>
                      </m:e>
                    </m:func>
                  </m:oMath>
                </a14:m>
                <a:r>
                  <a:rPr lang="en-US" sz="2000" dirty="0">
                    <a:sym typeface="Monotype Sorts" pitchFamily="2" charset="2"/>
                  </a:rPr>
                  <a:t> depicted by </a:t>
                </a:r>
                <a14:m>
                  <m:oMath xmlns:m="http://schemas.openxmlformats.org/officeDocument/2006/math">
                    <m:sSub>
                      <m:sSubPr>
                        <m:ctrlPr>
                          <a:rPr lang="en-US" sz="2000" i="1">
                            <a:latin typeface="Cambria Math" panose="02040503050406030204" pitchFamily="18" charset="0"/>
                            <a:sym typeface="Monotype Sorts" pitchFamily="2" charset="2"/>
                          </a:rPr>
                        </m:ctrlPr>
                      </m:sSubPr>
                      <m:e>
                        <m:r>
                          <a:rPr lang="en-US" sz="2000" i="1">
                            <a:latin typeface="Cambria Math" panose="02040503050406030204" pitchFamily="18" charset="0"/>
                            <a:sym typeface="Monotype Sorts" pitchFamily="2" charset="2"/>
                          </a:rPr>
                          <m:t>𝐶</m:t>
                        </m:r>
                      </m:e>
                      <m:sub>
                        <m:r>
                          <a:rPr lang="en-US" sz="2000" i="1" smtClean="0">
                            <a:latin typeface="Cambria Math" panose="02040503050406030204" pitchFamily="18" charset="0"/>
                            <a:sym typeface="Monotype Sorts" pitchFamily="2" charset="2"/>
                          </a:rPr>
                          <m:t>+</m:t>
                        </m:r>
                      </m:sub>
                    </m:sSub>
                  </m:oMath>
                </a14:m>
                <a:r>
                  <a:rPr lang="en-US" sz="2000" dirty="0">
                    <a:sym typeface="Monotype Sorts" pitchFamily="2" charset="2"/>
                  </a:rPr>
                  <a:t>. </a:t>
                </a:r>
              </a:p>
              <a:p>
                <a:pPr lvl="1">
                  <a:lnSpc>
                    <a:spcPct val="120000"/>
                  </a:lnSpc>
                  <a:spcBef>
                    <a:spcPts val="1200"/>
                  </a:spcBef>
                  <a:buClr>
                    <a:schemeClr val="accent1"/>
                  </a:buClr>
                  <a:buFont typeface="Wingdings" panose="05000000000000000000" pitchFamily="2" charset="2"/>
                  <a:buChar char="Ø"/>
                </a:pPr>
                <a:r>
                  <a:rPr lang="en-US" sz="2000" dirty="0">
                    <a:sym typeface="Monotype Sorts" pitchFamily="2" charset="2"/>
                  </a:rPr>
                  <a:t>The characteristic lines through the point </a:t>
                </a:r>
                <a14:m>
                  <m:oMath xmlns:m="http://schemas.openxmlformats.org/officeDocument/2006/math">
                    <m:r>
                      <a:rPr lang="en-US" sz="2000" i="1">
                        <a:latin typeface="Cambria Math" panose="02040503050406030204" pitchFamily="18" charset="0"/>
                        <a:sym typeface="Monotype Sorts" pitchFamily="2" charset="2"/>
                      </a:rPr>
                      <m:t>𝐴</m:t>
                    </m:r>
                  </m:oMath>
                </a14:m>
                <a:r>
                  <a:rPr lang="en-US" sz="2000" dirty="0">
                    <a:sym typeface="Monotype Sorts" pitchFamily="2" charset="2"/>
                  </a:rPr>
                  <a:t> are simply the left and right running Mach waves through the point, </a:t>
                </a:r>
                <a:r>
                  <a:rPr lang="en-US" sz="2000" dirty="0" err="1">
                    <a:sym typeface="Monotype Sorts" pitchFamily="2" charset="2"/>
                  </a:rPr>
                  <a:t>i</a:t>
                </a:r>
                <a:r>
                  <a:rPr lang="en-US" sz="2000" dirty="0">
                    <a:sym typeface="Monotype Sorts" pitchFamily="2" charset="2"/>
                  </a:rPr>
                  <a:t>. e. the characteristic lines are Mach lines.  </a:t>
                </a:r>
              </a:p>
              <a:p>
                <a:pPr lvl="1">
                  <a:lnSpc>
                    <a:spcPct val="120000"/>
                  </a:lnSpc>
                  <a:spcBef>
                    <a:spcPts val="1200"/>
                  </a:spcBef>
                  <a:buClr>
                    <a:schemeClr val="accent1"/>
                  </a:buClr>
                  <a:buFont typeface="Wingdings" panose="05000000000000000000" pitchFamily="2" charset="2"/>
                  <a:buChar char="Ø"/>
                </a:pPr>
                <a:r>
                  <a:rPr lang="en-US" sz="2000" dirty="0">
                    <a:sym typeface="Monotype Sorts" pitchFamily="2" charset="2"/>
                  </a:rPr>
                  <a:t>Note that the characteristic lines are curved in space because the local Mach angle depends on the local Mach number which is a function of both </a:t>
                </a:r>
                <a14:m>
                  <m:oMath xmlns:m="http://schemas.openxmlformats.org/officeDocument/2006/math">
                    <m:r>
                      <a:rPr lang="en-US" sz="2000" i="1" smtClean="0">
                        <a:latin typeface="Cambria Math" panose="02040503050406030204" pitchFamily="18" charset="0"/>
                        <a:sym typeface="Monotype Sorts" pitchFamily="2" charset="2"/>
                      </a:rPr>
                      <m:t>𝑥</m:t>
                    </m:r>
                  </m:oMath>
                </a14:m>
                <a:r>
                  <a:rPr lang="en-US" sz="2000" dirty="0">
                    <a:sym typeface="Monotype Sorts" pitchFamily="2" charset="2"/>
                  </a:rPr>
                  <a:t> and </a:t>
                </a:r>
                <a14:m>
                  <m:oMath xmlns:m="http://schemas.openxmlformats.org/officeDocument/2006/math">
                    <m:r>
                      <a:rPr lang="en-US" sz="2000" i="1" smtClean="0">
                        <a:latin typeface="Cambria Math" panose="02040503050406030204" pitchFamily="18" charset="0"/>
                        <a:sym typeface="Monotype Sorts" pitchFamily="2" charset="2"/>
                      </a:rPr>
                      <m:t>𝑦</m:t>
                    </m:r>
                  </m:oMath>
                </a14:m>
                <a:r>
                  <a:rPr lang="en-US" sz="2000" dirty="0">
                    <a:sym typeface="Monotype Sorts" pitchFamily="2" charset="2"/>
                  </a:rPr>
                  <a:t>. Moreover the local streamline direction </a:t>
                </a:r>
                <a14:m>
                  <m:oMath xmlns:m="http://schemas.openxmlformats.org/officeDocument/2006/math">
                    <m:r>
                      <a:rPr lang="en-US" sz="2000" i="1" smtClean="0">
                        <a:latin typeface="Cambria Math" panose="02040503050406030204" pitchFamily="18" charset="0"/>
                        <a:sym typeface="Monotype Sorts" pitchFamily="2" charset="2"/>
                      </a:rPr>
                      <m:t>𝜃</m:t>
                    </m:r>
                  </m:oMath>
                </a14:m>
                <a:r>
                  <a:rPr lang="en-US" sz="2000" dirty="0">
                    <a:sym typeface="Monotype Sorts" pitchFamily="2" charset="2"/>
                  </a:rPr>
                  <a:t> also varies throughout the flow.</a:t>
                </a:r>
              </a:p>
            </p:txBody>
          </p:sp>
        </mc:Choice>
        <mc:Fallback xmlns="">
          <p:sp>
            <p:nvSpPr>
              <p:cNvPr id="4" name="Content Placeholder 2">
                <a:extLst>
                  <a:ext uri="{FF2B5EF4-FFF2-40B4-BE49-F238E27FC236}">
                    <a16:creationId xmlns:a16="http://schemas.microsoft.com/office/drawing/2014/main" id="{B79A77E0-4842-DBE2-BABD-E8EDAC8507E0}"/>
                  </a:ext>
                </a:extLst>
              </p:cNvPr>
              <p:cNvSpPr txBox="1">
                <a:spLocks noRot="1" noChangeAspect="1" noMove="1" noResize="1" noEditPoints="1" noAdjustHandles="1" noChangeArrowheads="1" noChangeShapeType="1" noTextEdit="1"/>
              </p:cNvSpPr>
              <p:nvPr/>
            </p:nvSpPr>
            <p:spPr>
              <a:xfrm>
                <a:off x="448900" y="663072"/>
                <a:ext cx="11506199" cy="5531855"/>
              </a:xfrm>
              <a:prstGeom prst="rect">
                <a:avLst/>
              </a:prstGeom>
              <a:blipFill>
                <a:blip r:embed="rId3"/>
                <a:stretch>
                  <a:fillRect t="-331" r="-212" b="-221"/>
                </a:stretch>
              </a:blipFill>
            </p:spPr>
            <p:txBody>
              <a:bodyPr/>
              <a:lstStyle/>
              <a:p>
                <a:r>
                  <a:rPr lang="en-IN">
                    <a:noFill/>
                  </a:rPr>
                  <a:t> </a:t>
                </a:r>
              </a:p>
            </p:txBody>
          </p:sp>
        </mc:Fallback>
      </mc:AlternateContent>
      <p:sp>
        <p:nvSpPr>
          <p:cNvPr id="2" name="Slide Number Placeholder 1">
            <a:extLst>
              <a:ext uri="{FF2B5EF4-FFF2-40B4-BE49-F238E27FC236}">
                <a16:creationId xmlns:a16="http://schemas.microsoft.com/office/drawing/2014/main" id="{B359C4B1-D081-64C0-872F-929F0E525D05}"/>
              </a:ext>
            </a:extLst>
          </p:cNvPr>
          <p:cNvSpPr txBox="1">
            <a:spLocks/>
          </p:cNvSpPr>
          <p:nvPr/>
        </p:nvSpPr>
        <p:spPr>
          <a:xfrm>
            <a:off x="546100" y="6542840"/>
            <a:ext cx="2743200" cy="247724"/>
          </a:xfrm>
          <a:prstGeom prst="rect">
            <a:avLst/>
          </a:prstGeom>
        </p:spPr>
        <p:txBody>
          <a:bodyPr vert="horz" lIns="91440" tIns="45720" rIns="91440" bIns="45720" rtlCol="0" anchor="ctr"/>
          <a:lstStyle>
            <a:defPPr>
              <a:defRPr lang="en-US"/>
            </a:defPPr>
            <a:lvl1pPr marL="0" algn="l" defTabSz="914400" rtl="0" eaLnBrk="1" latinLnBrk="0" hangingPunct="1">
              <a:defRPr sz="1200" b="0" i="0" kern="1200">
                <a:solidFill>
                  <a:schemeClr val="bg2">
                    <a:lumMod val="65000"/>
                  </a:schemeClr>
                </a:solidFill>
                <a:latin typeface="Calibri" panose="020F0502020204030204" pitchFamily="34" charset="0"/>
                <a:ea typeface="+mn-ea"/>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F0D23093-2AB0-F74C-B865-1A12A15B650E}" type="slidenum">
              <a:rPr lang="en-US" smtClean="0"/>
              <a:pPr/>
              <a:t>6</a:t>
            </a:fld>
            <a:endParaRPr lang="en-US"/>
          </a:p>
        </p:txBody>
      </p:sp>
      <p:sp>
        <p:nvSpPr>
          <p:cNvPr id="3" name="Slide Number Placeholder 1">
            <a:extLst>
              <a:ext uri="{FF2B5EF4-FFF2-40B4-BE49-F238E27FC236}">
                <a16:creationId xmlns:a16="http://schemas.microsoft.com/office/drawing/2014/main" id="{6EC4F724-4F2D-C16B-DC39-02C704C1F8F6}"/>
              </a:ext>
            </a:extLst>
          </p:cNvPr>
          <p:cNvSpPr txBox="1">
            <a:spLocks/>
          </p:cNvSpPr>
          <p:nvPr/>
        </p:nvSpPr>
        <p:spPr>
          <a:xfrm>
            <a:off x="546100" y="6542840"/>
            <a:ext cx="2743200" cy="247724"/>
          </a:xfrm>
          <a:prstGeom prst="rect">
            <a:avLst/>
          </a:prstGeom>
        </p:spPr>
        <p:txBody>
          <a:bodyPr vert="horz" lIns="91440" tIns="45720" rIns="91440" bIns="45720" rtlCol="0" anchor="ctr"/>
          <a:lstStyle>
            <a:defPPr>
              <a:defRPr lang="en-US"/>
            </a:defPPr>
            <a:lvl1pPr marL="0" algn="l" defTabSz="914400" rtl="0" eaLnBrk="1" latinLnBrk="0" hangingPunct="1">
              <a:defRPr sz="1200" b="0" i="0" kern="1200">
                <a:solidFill>
                  <a:schemeClr val="bg2">
                    <a:lumMod val="65000"/>
                  </a:schemeClr>
                </a:solidFill>
                <a:latin typeface="Calibri" panose="020F0502020204030204" pitchFamily="34" charset="0"/>
                <a:ea typeface="+mn-ea"/>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F0D23093-2AB0-F74C-B865-1A12A15B650E}" type="slidenum">
              <a:rPr lang="en-US" smtClean="0"/>
              <a:pPr/>
              <a:t>6</a:t>
            </a:fld>
            <a:endParaRPr lang="en-US"/>
          </a:p>
        </p:txBody>
      </p:sp>
      <p:sp>
        <p:nvSpPr>
          <p:cNvPr id="5" name="Title 2">
            <a:extLst>
              <a:ext uri="{FF2B5EF4-FFF2-40B4-BE49-F238E27FC236}">
                <a16:creationId xmlns:a16="http://schemas.microsoft.com/office/drawing/2014/main" id="{006774B9-E632-1586-906E-C19E69156D18}"/>
              </a:ext>
            </a:extLst>
          </p:cNvPr>
          <p:cNvSpPr>
            <a:spLocks noGrp="1"/>
          </p:cNvSpPr>
          <p:nvPr>
            <p:ph type="title"/>
          </p:nvPr>
        </p:nvSpPr>
        <p:spPr>
          <a:xfrm>
            <a:off x="609601" y="148581"/>
            <a:ext cx="10972799" cy="845837"/>
          </a:xfrm>
        </p:spPr>
        <p:txBody>
          <a:bodyPr/>
          <a:lstStyle/>
          <a:p>
            <a:r>
              <a:rPr lang="en-US" dirty="0"/>
              <a:t>Characteristic Lines</a:t>
            </a:r>
          </a:p>
        </p:txBody>
      </p:sp>
      <mc:AlternateContent xmlns:mc="http://schemas.openxmlformats.org/markup-compatibility/2006" xmlns:a14="http://schemas.microsoft.com/office/drawing/2010/main">
        <mc:Choice Requires="a14">
          <p:sp>
            <p:nvSpPr>
              <p:cNvPr id="7" name="Object 27">
                <a:extLst>
                  <a:ext uri="{FF2B5EF4-FFF2-40B4-BE49-F238E27FC236}">
                    <a16:creationId xmlns:a16="http://schemas.microsoft.com/office/drawing/2014/main" id="{67126CBC-4C7A-5254-8905-859FECF9B899}"/>
                  </a:ext>
                </a:extLst>
              </p:cNvPr>
              <p:cNvSpPr txBox="1"/>
              <p:nvPr/>
            </p:nvSpPr>
            <p:spPr bwMode="auto">
              <a:xfrm>
                <a:off x="976327" y="1066800"/>
                <a:ext cx="7077565" cy="1000389"/>
              </a:xfrm>
              <a:prstGeom prst="rect">
                <a:avLst/>
              </a:prstGeom>
              <a:solidFill>
                <a:schemeClr val="accent2"/>
              </a:solidFill>
              <a:ln>
                <a:noFill/>
              </a:ln>
              <a:effectLst>
                <a:outerShdw blurRad="50800" dist="38100" dir="2700000" algn="tl" rotWithShape="0">
                  <a:prstClr val="black">
                    <a:alpha val="40000"/>
                  </a:prstClr>
                </a:outerShdw>
              </a:effectLst>
            </p:spPr>
            <p:txBody>
              <a:bodyPr>
                <a:noAutofit/>
              </a:bodyPr>
              <a:lstStyle>
                <a:defPPr>
                  <a:defRPr lang="en-US"/>
                </a:defPPr>
                <a:lvl1pPr>
                  <a:spcAft>
                    <a:spcPts val="600"/>
                  </a:spcAft>
                  <a:defRPr i="1">
                    <a:latin typeface="Cambria Math" panose="02040503050406030204" pitchFamily="18" charset="0"/>
                  </a:defRPr>
                </a:lvl1pPr>
              </a:lstStyle>
              <a:p>
                <a:pPr/>
                <a14:m>
                  <m:oMathPara xmlns:m="http://schemas.openxmlformats.org/officeDocument/2006/math">
                    <m:oMathParaPr>
                      <m:jc m:val="centerGroup"/>
                    </m:oMathParaPr>
                    <m:oMath xmlns:m="http://schemas.openxmlformats.org/officeDocument/2006/math">
                      <m:sSub>
                        <m:sSubPr>
                          <m:ctrlPr>
                            <a:rPr lang="en-US" i="1">
                              <a:latin typeface="Cambria Math" panose="02040503050406030204" pitchFamily="18" charset="0"/>
                            </a:rPr>
                          </m:ctrlPr>
                        </m:sSubPr>
                        <m:e>
                          <m:d>
                            <m:dPr>
                              <m:ctrlPr>
                                <a:rPr lang="en-US" i="1">
                                  <a:latin typeface="Cambria Math" panose="02040503050406030204" pitchFamily="18" charset="0"/>
                                </a:rPr>
                              </m:ctrlPr>
                            </m:dPr>
                            <m:e>
                              <m:f>
                                <m:fPr>
                                  <m:ctrlPr>
                                    <a:rPr lang="en-US" i="1">
                                      <a:latin typeface="Cambria Math" panose="02040503050406030204" pitchFamily="18" charset="0"/>
                                    </a:rPr>
                                  </m:ctrlPr>
                                </m:fPr>
                                <m:num>
                                  <m:r>
                                    <a:rPr lang="en-US">
                                      <a:latin typeface="Cambria Math" panose="02040503050406030204" pitchFamily="18" charset="0"/>
                                    </a:rPr>
                                    <m:t>𝑑𝑦</m:t>
                                  </m:r>
                                </m:num>
                                <m:den>
                                  <m:r>
                                    <a:rPr lang="en-US">
                                      <a:latin typeface="Cambria Math" panose="02040503050406030204" pitchFamily="18" charset="0"/>
                                    </a:rPr>
                                    <m:t>𝑑𝑥</m:t>
                                  </m:r>
                                </m:den>
                              </m:f>
                            </m:e>
                          </m:d>
                        </m:e>
                        <m:sub>
                          <m:r>
                            <a:rPr lang="en-US">
                              <a:latin typeface="Cambria Math" panose="02040503050406030204" pitchFamily="18" charset="0"/>
                            </a:rPr>
                            <m:t>𝑐h𝑎𝑟</m:t>
                          </m:r>
                        </m:sub>
                      </m:sSub>
                      <m:r>
                        <a:rPr lang="en-US">
                          <a:latin typeface="Cambria Math" panose="02040503050406030204" pitchFamily="18" charset="0"/>
                        </a:rPr>
                        <m:t>=</m:t>
                      </m:r>
                      <m:d>
                        <m:dPr>
                          <m:ctrlPr>
                            <a:rPr lang="en-US" i="1">
                              <a:latin typeface="Cambria Math" panose="02040503050406030204" pitchFamily="18" charset="0"/>
                            </a:rPr>
                          </m:ctrlPr>
                        </m:dPr>
                        <m:e>
                          <m:r>
                            <a:rPr lang="en-US">
                              <a:latin typeface="Cambria Math" panose="02040503050406030204" pitchFamily="18" charset="0"/>
                            </a:rPr>
                            <m:t>−</m:t>
                          </m:r>
                          <m:f>
                            <m:fPr>
                              <m:ctrlPr>
                                <a:rPr lang="en-US" i="1">
                                  <a:latin typeface="Cambria Math" panose="02040503050406030204" pitchFamily="18" charset="0"/>
                                </a:rPr>
                              </m:ctrlPr>
                            </m:fPr>
                            <m:num>
                              <m:func>
                                <m:funcPr>
                                  <m:ctrlPr>
                                    <a:rPr lang="en-US" i="1">
                                      <a:latin typeface="Cambria Math" panose="02040503050406030204" pitchFamily="18" charset="0"/>
                                    </a:rPr>
                                  </m:ctrlPr>
                                </m:funcPr>
                                <m:fName>
                                  <m:r>
                                    <m:rPr>
                                      <m:sty m:val="p"/>
                                    </m:rPr>
                                    <a:rPr lang="en-US">
                                      <a:latin typeface="Cambria Math" panose="02040503050406030204" pitchFamily="18" charset="0"/>
                                    </a:rPr>
                                    <m:t>cos</m:t>
                                  </m:r>
                                </m:fName>
                                <m:e>
                                  <m:r>
                                    <a:rPr lang="en-US">
                                      <a:latin typeface="Cambria Math" panose="02040503050406030204" pitchFamily="18" charset="0"/>
                                    </a:rPr>
                                    <m:t>𝜃</m:t>
                                  </m:r>
                                </m:e>
                              </m:func>
                              <m:func>
                                <m:funcPr>
                                  <m:ctrlPr>
                                    <a:rPr lang="en-US" i="1">
                                      <a:latin typeface="Cambria Math" panose="02040503050406030204" pitchFamily="18" charset="0"/>
                                    </a:rPr>
                                  </m:ctrlPr>
                                </m:funcPr>
                                <m:fName>
                                  <m:r>
                                    <m:rPr>
                                      <m:sty m:val="p"/>
                                    </m:rPr>
                                    <a:rPr lang="en-US">
                                      <a:latin typeface="Cambria Math" panose="02040503050406030204" pitchFamily="18" charset="0"/>
                                    </a:rPr>
                                    <m:t>sin</m:t>
                                  </m:r>
                                </m:fName>
                                <m:e>
                                  <m:r>
                                    <a:rPr lang="en-US">
                                      <a:latin typeface="Cambria Math" panose="02040503050406030204" pitchFamily="18" charset="0"/>
                                    </a:rPr>
                                    <m:t>𝜃</m:t>
                                  </m:r>
                                </m:e>
                              </m:func>
                            </m:num>
                            <m:den>
                              <m:func>
                                <m:funcPr>
                                  <m:ctrlPr>
                                    <a:rPr lang="en-US" i="1">
                                      <a:latin typeface="Cambria Math" panose="02040503050406030204" pitchFamily="18" charset="0"/>
                                    </a:rPr>
                                  </m:ctrlPr>
                                </m:funcPr>
                                <m:fName>
                                  <m:sSup>
                                    <m:sSupPr>
                                      <m:ctrlPr>
                                        <a:rPr lang="en-US" i="1">
                                          <a:latin typeface="Cambria Math" panose="02040503050406030204" pitchFamily="18" charset="0"/>
                                        </a:rPr>
                                      </m:ctrlPr>
                                    </m:sSupPr>
                                    <m:e>
                                      <m:r>
                                        <m:rPr>
                                          <m:sty m:val="p"/>
                                        </m:rPr>
                                        <a:rPr lang="en-US">
                                          <a:latin typeface="Cambria Math" panose="02040503050406030204" pitchFamily="18" charset="0"/>
                                        </a:rPr>
                                        <m:t>sin</m:t>
                                      </m:r>
                                    </m:e>
                                    <m:sup>
                                      <m:r>
                                        <a:rPr lang="en-US">
                                          <a:latin typeface="Cambria Math" panose="02040503050406030204" pitchFamily="18" charset="0"/>
                                        </a:rPr>
                                        <m:t>2</m:t>
                                      </m:r>
                                    </m:sup>
                                  </m:sSup>
                                </m:fName>
                                <m:e>
                                  <m:r>
                                    <a:rPr lang="en-US">
                                      <a:latin typeface="Cambria Math" panose="02040503050406030204" pitchFamily="18" charset="0"/>
                                    </a:rPr>
                                    <m:t>𝜇</m:t>
                                  </m:r>
                                </m:e>
                              </m:func>
                            </m:den>
                          </m:f>
                          <m:r>
                            <a:rPr lang="en-US">
                              <a:latin typeface="Cambria Math" panose="02040503050406030204" pitchFamily="18" charset="0"/>
                            </a:rPr>
                            <m:t>±</m:t>
                          </m:r>
                          <m:rad>
                            <m:radPr>
                              <m:degHide m:val="on"/>
                              <m:ctrlPr>
                                <a:rPr lang="en-US" i="1">
                                  <a:latin typeface="Cambria Math" panose="02040503050406030204" pitchFamily="18" charset="0"/>
                                </a:rPr>
                              </m:ctrlPr>
                            </m:radPr>
                            <m:deg/>
                            <m:e>
                              <m:f>
                                <m:fPr>
                                  <m:ctrlPr>
                                    <a:rPr lang="en-US" i="1">
                                      <a:latin typeface="Cambria Math" panose="02040503050406030204" pitchFamily="18" charset="0"/>
                                    </a:rPr>
                                  </m:ctrlPr>
                                </m:fPr>
                                <m:num>
                                  <m:func>
                                    <m:funcPr>
                                      <m:ctrlPr>
                                        <a:rPr lang="en-US" i="1">
                                          <a:latin typeface="Cambria Math" panose="02040503050406030204" pitchFamily="18" charset="0"/>
                                        </a:rPr>
                                      </m:ctrlPr>
                                    </m:funcPr>
                                    <m:fName>
                                      <m:sSup>
                                        <m:sSupPr>
                                          <m:ctrlPr>
                                            <a:rPr lang="en-US" i="1">
                                              <a:latin typeface="Cambria Math" panose="02040503050406030204" pitchFamily="18" charset="0"/>
                                            </a:rPr>
                                          </m:ctrlPr>
                                        </m:sSupPr>
                                        <m:e>
                                          <m:r>
                                            <m:rPr>
                                              <m:sty m:val="p"/>
                                            </m:rPr>
                                            <a:rPr lang="en-US">
                                              <a:latin typeface="Cambria Math" panose="02040503050406030204" pitchFamily="18" charset="0"/>
                                            </a:rPr>
                                            <m:t>cos</m:t>
                                          </m:r>
                                        </m:e>
                                        <m:sup>
                                          <m:r>
                                            <a:rPr lang="en-US">
                                              <a:latin typeface="Cambria Math" panose="02040503050406030204" pitchFamily="18" charset="0"/>
                                            </a:rPr>
                                            <m:t>2</m:t>
                                          </m:r>
                                        </m:sup>
                                      </m:sSup>
                                    </m:fName>
                                    <m:e>
                                      <m:r>
                                        <a:rPr lang="en-US">
                                          <a:latin typeface="Cambria Math" panose="02040503050406030204" pitchFamily="18" charset="0"/>
                                        </a:rPr>
                                        <m:t>𝜃</m:t>
                                      </m:r>
                                    </m:e>
                                  </m:func>
                                  <m:r>
                                    <a:rPr lang="en-US">
                                      <a:latin typeface="Cambria Math" panose="02040503050406030204" pitchFamily="18" charset="0"/>
                                    </a:rPr>
                                    <m:t>+</m:t>
                                  </m:r>
                                  <m:func>
                                    <m:funcPr>
                                      <m:ctrlPr>
                                        <a:rPr lang="en-US" i="1">
                                          <a:latin typeface="Cambria Math" panose="02040503050406030204" pitchFamily="18" charset="0"/>
                                        </a:rPr>
                                      </m:ctrlPr>
                                    </m:funcPr>
                                    <m:fName>
                                      <m:sSup>
                                        <m:sSupPr>
                                          <m:ctrlPr>
                                            <a:rPr lang="en-US" i="1">
                                              <a:latin typeface="Cambria Math" panose="02040503050406030204" pitchFamily="18" charset="0"/>
                                            </a:rPr>
                                          </m:ctrlPr>
                                        </m:sSupPr>
                                        <m:e>
                                          <m:r>
                                            <m:rPr>
                                              <m:sty m:val="p"/>
                                            </m:rPr>
                                            <a:rPr lang="en-US">
                                              <a:latin typeface="Cambria Math" panose="02040503050406030204" pitchFamily="18" charset="0"/>
                                            </a:rPr>
                                            <m:t>sin</m:t>
                                          </m:r>
                                        </m:e>
                                        <m:sup>
                                          <m:r>
                                            <a:rPr lang="en-US">
                                              <a:latin typeface="Cambria Math" panose="02040503050406030204" pitchFamily="18" charset="0"/>
                                            </a:rPr>
                                            <m:t>2</m:t>
                                          </m:r>
                                        </m:sup>
                                      </m:sSup>
                                    </m:fName>
                                    <m:e>
                                      <m:r>
                                        <a:rPr lang="en-US">
                                          <a:latin typeface="Cambria Math" panose="02040503050406030204" pitchFamily="18" charset="0"/>
                                        </a:rPr>
                                        <m:t>𝜃</m:t>
                                      </m:r>
                                    </m:e>
                                  </m:func>
                                </m:num>
                                <m:den>
                                  <m:func>
                                    <m:funcPr>
                                      <m:ctrlPr>
                                        <a:rPr lang="en-US" i="1">
                                          <a:latin typeface="Cambria Math" panose="02040503050406030204" pitchFamily="18" charset="0"/>
                                        </a:rPr>
                                      </m:ctrlPr>
                                    </m:funcPr>
                                    <m:fName>
                                      <m:sSup>
                                        <m:sSupPr>
                                          <m:ctrlPr>
                                            <a:rPr lang="en-US" i="1">
                                              <a:latin typeface="Cambria Math" panose="02040503050406030204" pitchFamily="18" charset="0"/>
                                            </a:rPr>
                                          </m:ctrlPr>
                                        </m:sSupPr>
                                        <m:e>
                                          <m:r>
                                            <m:rPr>
                                              <m:sty m:val="p"/>
                                            </m:rPr>
                                            <a:rPr lang="en-US">
                                              <a:latin typeface="Cambria Math" panose="02040503050406030204" pitchFamily="18" charset="0"/>
                                            </a:rPr>
                                            <m:t>sin</m:t>
                                          </m:r>
                                        </m:e>
                                        <m:sup>
                                          <m:r>
                                            <a:rPr lang="en-US">
                                              <a:latin typeface="Cambria Math" panose="02040503050406030204" pitchFamily="18" charset="0"/>
                                            </a:rPr>
                                            <m:t>2</m:t>
                                          </m:r>
                                        </m:sup>
                                      </m:sSup>
                                    </m:fName>
                                    <m:e>
                                      <m:r>
                                        <a:rPr lang="en-US">
                                          <a:latin typeface="Cambria Math" panose="02040503050406030204" pitchFamily="18" charset="0"/>
                                        </a:rPr>
                                        <m:t>𝜇</m:t>
                                      </m:r>
                                    </m:e>
                                  </m:func>
                                </m:den>
                              </m:f>
                              <m:r>
                                <a:rPr lang="en-US">
                                  <a:latin typeface="Cambria Math" panose="02040503050406030204" pitchFamily="18" charset="0"/>
                                </a:rPr>
                                <m:t>−1</m:t>
                              </m:r>
                            </m:e>
                          </m:rad>
                        </m:e>
                      </m:d>
                      <m:sSup>
                        <m:sSupPr>
                          <m:ctrlPr>
                            <a:rPr lang="en-US" i="1">
                              <a:latin typeface="Cambria Math" panose="02040503050406030204" pitchFamily="18" charset="0"/>
                            </a:rPr>
                          </m:ctrlPr>
                        </m:sSupPr>
                        <m:e>
                          <m:d>
                            <m:dPr>
                              <m:ctrlPr>
                                <a:rPr lang="en-US" i="1">
                                  <a:latin typeface="Cambria Math" panose="02040503050406030204" pitchFamily="18" charset="0"/>
                                </a:rPr>
                              </m:ctrlPr>
                            </m:dPr>
                            <m:e>
                              <m:r>
                                <a:rPr lang="en-US">
                                  <a:latin typeface="Cambria Math" panose="02040503050406030204" pitchFamily="18" charset="0"/>
                                </a:rPr>
                                <m:t>1−</m:t>
                              </m:r>
                              <m:f>
                                <m:fPr>
                                  <m:ctrlPr>
                                    <a:rPr lang="en-US" i="1">
                                      <a:latin typeface="Cambria Math" panose="02040503050406030204" pitchFamily="18" charset="0"/>
                                    </a:rPr>
                                  </m:ctrlPr>
                                </m:fPr>
                                <m:num>
                                  <m:sSup>
                                    <m:sSupPr>
                                      <m:ctrlPr>
                                        <a:rPr lang="en-US" i="1">
                                          <a:latin typeface="Cambria Math" panose="02040503050406030204" pitchFamily="18" charset="0"/>
                                        </a:rPr>
                                      </m:ctrlPr>
                                    </m:sSupPr>
                                    <m:e>
                                      <m:r>
                                        <a:rPr lang="en-US">
                                          <a:latin typeface="Cambria Math" panose="02040503050406030204" pitchFamily="18" charset="0"/>
                                        </a:rPr>
                                        <m:t>𝑐𝑜𝑠</m:t>
                                      </m:r>
                                    </m:e>
                                    <m:sup>
                                      <m:r>
                                        <a:rPr lang="en-US">
                                          <a:latin typeface="Cambria Math" panose="02040503050406030204" pitchFamily="18" charset="0"/>
                                        </a:rPr>
                                        <m:t>2</m:t>
                                      </m:r>
                                    </m:sup>
                                  </m:sSup>
                                  <m:r>
                                    <a:rPr lang="en-US">
                                      <a:latin typeface="Cambria Math" panose="02040503050406030204" pitchFamily="18" charset="0"/>
                                    </a:rPr>
                                    <m:t>𝜃</m:t>
                                  </m:r>
                                  <m:r>
                                    <a:rPr lang="en-US">
                                      <a:latin typeface="Cambria Math" panose="02040503050406030204" pitchFamily="18" charset="0"/>
                                    </a:rPr>
                                    <m:t> </m:t>
                                  </m:r>
                                </m:num>
                                <m:den>
                                  <m:func>
                                    <m:funcPr>
                                      <m:ctrlPr>
                                        <a:rPr lang="en-US" i="1">
                                          <a:latin typeface="Cambria Math" panose="02040503050406030204" pitchFamily="18" charset="0"/>
                                        </a:rPr>
                                      </m:ctrlPr>
                                    </m:funcPr>
                                    <m:fName>
                                      <m:sSup>
                                        <m:sSupPr>
                                          <m:ctrlPr>
                                            <a:rPr lang="en-US" i="1">
                                              <a:latin typeface="Cambria Math" panose="02040503050406030204" pitchFamily="18" charset="0"/>
                                            </a:rPr>
                                          </m:ctrlPr>
                                        </m:sSupPr>
                                        <m:e>
                                          <m:r>
                                            <m:rPr>
                                              <m:sty m:val="p"/>
                                            </m:rPr>
                                            <a:rPr lang="en-US">
                                              <a:latin typeface="Cambria Math" panose="02040503050406030204" pitchFamily="18" charset="0"/>
                                            </a:rPr>
                                            <m:t>sin</m:t>
                                          </m:r>
                                        </m:e>
                                        <m:sup>
                                          <m:r>
                                            <a:rPr lang="en-US">
                                              <a:latin typeface="Cambria Math" panose="02040503050406030204" pitchFamily="18" charset="0"/>
                                            </a:rPr>
                                            <m:t>2</m:t>
                                          </m:r>
                                        </m:sup>
                                      </m:sSup>
                                    </m:fName>
                                    <m:e>
                                      <m:r>
                                        <a:rPr lang="en-US">
                                          <a:latin typeface="Cambria Math" panose="02040503050406030204" pitchFamily="18" charset="0"/>
                                        </a:rPr>
                                        <m:t>𝜇</m:t>
                                      </m:r>
                                    </m:e>
                                  </m:func>
                                </m:den>
                              </m:f>
                            </m:e>
                          </m:d>
                        </m:e>
                        <m:sup>
                          <m:r>
                            <a:rPr lang="en-US">
                              <a:latin typeface="Cambria Math" panose="02040503050406030204" pitchFamily="18" charset="0"/>
                            </a:rPr>
                            <m:t>−1</m:t>
                          </m:r>
                        </m:sup>
                      </m:sSup>
                    </m:oMath>
                  </m:oMathPara>
                </a14:m>
                <a:endParaRPr lang="en-US" dirty="0"/>
              </a:p>
            </p:txBody>
          </p:sp>
        </mc:Choice>
        <mc:Fallback xmlns="">
          <p:sp>
            <p:nvSpPr>
              <p:cNvPr id="7" name="Object 27">
                <a:extLst>
                  <a:ext uri="{FF2B5EF4-FFF2-40B4-BE49-F238E27FC236}">
                    <a16:creationId xmlns:a16="http://schemas.microsoft.com/office/drawing/2014/main" id="{67126CBC-4C7A-5254-8905-859FECF9B899}"/>
                  </a:ext>
                </a:extLst>
              </p:cNvPr>
              <p:cNvSpPr txBox="1">
                <a:spLocks noRot="1" noChangeAspect="1" noMove="1" noResize="1" noEditPoints="1" noAdjustHandles="1" noChangeArrowheads="1" noChangeShapeType="1" noTextEdit="1"/>
              </p:cNvSpPr>
              <p:nvPr/>
            </p:nvSpPr>
            <p:spPr bwMode="auto">
              <a:xfrm>
                <a:off x="976327" y="1066800"/>
                <a:ext cx="7077565" cy="1000389"/>
              </a:xfrm>
              <a:prstGeom prst="rect">
                <a:avLst/>
              </a:prstGeom>
              <a:blipFill>
                <a:blip r:embed="rId4"/>
                <a:stretch>
                  <a:fillRect/>
                </a:stretch>
              </a:blipFill>
              <a:ln>
                <a:noFill/>
              </a:ln>
              <a:effectLst>
                <a:outerShdw blurRad="50800" dist="38100" dir="2700000" algn="tl" rotWithShape="0">
                  <a:prstClr val="black">
                    <a:alpha val="40000"/>
                  </a:prstClr>
                </a:outerShdw>
              </a:effectLst>
            </p:spPr>
            <p:txBody>
              <a:bodyPr/>
              <a:lstStyle/>
              <a:p>
                <a:r>
                  <a:rPr lang="en-IN">
                    <a:noFill/>
                  </a:rPr>
                  <a:t> </a:t>
                </a:r>
              </a:p>
            </p:txBody>
          </p:sp>
        </mc:Fallback>
      </mc:AlternateContent>
      <mc:AlternateContent xmlns:mc="http://schemas.openxmlformats.org/markup-compatibility/2006" xmlns:a14="http://schemas.microsoft.com/office/drawing/2010/main">
        <mc:Choice Requires="a14">
          <p:sp>
            <p:nvSpPr>
              <p:cNvPr id="9" name="Object 27">
                <a:extLst>
                  <a:ext uri="{FF2B5EF4-FFF2-40B4-BE49-F238E27FC236}">
                    <a16:creationId xmlns:a16="http://schemas.microsoft.com/office/drawing/2014/main" id="{31960C4E-4F03-E20B-9D91-0EB926580469}"/>
                  </a:ext>
                </a:extLst>
              </p:cNvPr>
              <p:cNvSpPr txBox="1"/>
              <p:nvPr/>
            </p:nvSpPr>
            <p:spPr bwMode="auto">
              <a:xfrm>
                <a:off x="2864016" y="2590800"/>
                <a:ext cx="3434265" cy="726622"/>
              </a:xfrm>
              <a:prstGeom prst="rect">
                <a:avLst/>
              </a:prstGeom>
              <a:solidFill>
                <a:schemeClr val="accent2"/>
              </a:solidFill>
              <a:ln>
                <a:noFill/>
              </a:ln>
              <a:effectLst>
                <a:outerShdw blurRad="50800" dist="38100" dir="2700000" algn="tl" rotWithShape="0">
                  <a:prstClr val="black">
                    <a:alpha val="40000"/>
                  </a:prstClr>
                </a:outerShdw>
              </a:effectLst>
            </p:spPr>
            <p:txBody>
              <a:bodyPr>
                <a:noAutofit/>
              </a:bodyPr>
              <a:lstStyle>
                <a:defPPr>
                  <a:defRPr lang="en-US"/>
                </a:defPPr>
                <a:lvl1pPr>
                  <a:spcAft>
                    <a:spcPts val="600"/>
                  </a:spcAft>
                  <a:defRPr i="1">
                    <a:latin typeface="Cambria Math" panose="02040503050406030204" pitchFamily="18" charset="0"/>
                  </a:defRPr>
                </a:lvl1pPr>
              </a:lstStyle>
              <a:p>
                <a:pPr/>
                <a14:m>
                  <m:oMathPara xmlns:m="http://schemas.openxmlformats.org/officeDocument/2006/math">
                    <m:oMathParaPr>
                      <m:jc m:val="centerGroup"/>
                    </m:oMathParaPr>
                    <m:oMath xmlns:m="http://schemas.openxmlformats.org/officeDocument/2006/math">
                      <m:sSub>
                        <m:sSubPr>
                          <m:ctrlPr>
                            <a:rPr lang="en-US" i="1">
                              <a:latin typeface="Cambria Math" panose="02040503050406030204" pitchFamily="18" charset="0"/>
                            </a:rPr>
                          </m:ctrlPr>
                        </m:sSubPr>
                        <m:e>
                          <m:d>
                            <m:dPr>
                              <m:ctrlPr>
                                <a:rPr lang="en-US" i="1">
                                  <a:latin typeface="Cambria Math" panose="02040503050406030204" pitchFamily="18" charset="0"/>
                                </a:rPr>
                              </m:ctrlPr>
                            </m:dPr>
                            <m:e>
                              <m:f>
                                <m:fPr>
                                  <m:ctrlPr>
                                    <a:rPr lang="en-US" i="1">
                                      <a:latin typeface="Cambria Math" panose="02040503050406030204" pitchFamily="18" charset="0"/>
                                    </a:rPr>
                                  </m:ctrlPr>
                                </m:fPr>
                                <m:num>
                                  <m:r>
                                    <a:rPr lang="en-US">
                                      <a:latin typeface="Cambria Math" panose="02040503050406030204" pitchFamily="18" charset="0"/>
                                    </a:rPr>
                                    <m:t>𝑑𝑦</m:t>
                                  </m:r>
                                </m:num>
                                <m:den>
                                  <m:r>
                                    <a:rPr lang="en-US">
                                      <a:latin typeface="Cambria Math" panose="02040503050406030204" pitchFamily="18" charset="0"/>
                                    </a:rPr>
                                    <m:t>𝑑𝑥</m:t>
                                  </m:r>
                                </m:den>
                              </m:f>
                            </m:e>
                          </m:d>
                        </m:e>
                        <m:sub>
                          <m:r>
                            <a:rPr lang="en-US">
                              <a:latin typeface="Cambria Math" panose="02040503050406030204" pitchFamily="18" charset="0"/>
                            </a:rPr>
                            <m:t>𝑐h𝑎𝑟</m:t>
                          </m:r>
                        </m:sub>
                      </m:sSub>
                      <m:r>
                        <a:rPr lang="en-US">
                          <a:latin typeface="Cambria Math" panose="02040503050406030204" pitchFamily="18" charset="0"/>
                        </a:rPr>
                        <m:t>=</m:t>
                      </m:r>
                      <m:func>
                        <m:funcPr>
                          <m:ctrlPr>
                            <a:rPr lang="en-US" i="1">
                              <a:latin typeface="Cambria Math" panose="02040503050406030204" pitchFamily="18" charset="0"/>
                            </a:rPr>
                          </m:ctrlPr>
                        </m:funcPr>
                        <m:fName>
                          <m:r>
                            <m:rPr>
                              <m:sty m:val="p"/>
                            </m:rPr>
                            <a:rPr lang="en-US">
                              <a:latin typeface="Cambria Math" panose="02040503050406030204" pitchFamily="18" charset="0"/>
                            </a:rPr>
                            <m:t>tan</m:t>
                          </m:r>
                        </m:fName>
                        <m:e>
                          <m:d>
                            <m:dPr>
                              <m:ctrlPr>
                                <a:rPr lang="en-US" i="1">
                                  <a:latin typeface="Cambria Math" panose="02040503050406030204" pitchFamily="18" charset="0"/>
                                </a:rPr>
                              </m:ctrlPr>
                            </m:dPr>
                            <m:e>
                              <m:r>
                                <a:rPr lang="en-US">
                                  <a:latin typeface="Cambria Math" panose="02040503050406030204" pitchFamily="18" charset="0"/>
                                </a:rPr>
                                <m:t>𝜃</m:t>
                              </m:r>
                              <m:r>
                                <a:rPr lang="en-US">
                                  <a:latin typeface="Cambria Math" panose="02040503050406030204" pitchFamily="18" charset="0"/>
                                </a:rPr>
                                <m:t>∓</m:t>
                              </m:r>
                              <m:r>
                                <a:rPr lang="en-US">
                                  <a:latin typeface="Cambria Math" panose="02040503050406030204" pitchFamily="18" charset="0"/>
                                </a:rPr>
                                <m:t>𝜇</m:t>
                              </m:r>
                            </m:e>
                          </m:d>
                        </m:e>
                      </m:func>
                    </m:oMath>
                  </m:oMathPara>
                </a14:m>
                <a:endParaRPr lang="en-US" dirty="0"/>
              </a:p>
            </p:txBody>
          </p:sp>
        </mc:Choice>
        <mc:Fallback xmlns="">
          <p:sp>
            <p:nvSpPr>
              <p:cNvPr id="9" name="Object 27">
                <a:extLst>
                  <a:ext uri="{FF2B5EF4-FFF2-40B4-BE49-F238E27FC236}">
                    <a16:creationId xmlns:a16="http://schemas.microsoft.com/office/drawing/2014/main" id="{31960C4E-4F03-E20B-9D91-0EB926580469}"/>
                  </a:ext>
                </a:extLst>
              </p:cNvPr>
              <p:cNvSpPr txBox="1">
                <a:spLocks noRot="1" noChangeAspect="1" noMove="1" noResize="1" noEditPoints="1" noAdjustHandles="1" noChangeArrowheads="1" noChangeShapeType="1" noTextEdit="1"/>
              </p:cNvSpPr>
              <p:nvPr/>
            </p:nvSpPr>
            <p:spPr bwMode="auto">
              <a:xfrm>
                <a:off x="2864016" y="2590800"/>
                <a:ext cx="3434265" cy="726622"/>
              </a:xfrm>
              <a:prstGeom prst="rect">
                <a:avLst/>
              </a:prstGeom>
              <a:blipFill>
                <a:blip r:embed="rId5"/>
                <a:stretch>
                  <a:fillRect/>
                </a:stretch>
              </a:blipFill>
              <a:ln>
                <a:noFill/>
              </a:ln>
              <a:effectLst>
                <a:outerShdw blurRad="50800" dist="38100" dir="2700000" algn="tl" rotWithShape="0">
                  <a:prstClr val="black">
                    <a:alpha val="40000"/>
                  </a:prstClr>
                </a:outerShdw>
              </a:effectLst>
            </p:spPr>
            <p:txBody>
              <a:bodyPr/>
              <a:lstStyle/>
              <a:p>
                <a:r>
                  <a:rPr lang="en-IN">
                    <a:noFill/>
                  </a:rPr>
                  <a:t> </a:t>
                </a:r>
              </a:p>
            </p:txBody>
          </p:sp>
        </mc:Fallback>
      </mc:AlternateContent>
      <p:grpSp>
        <p:nvGrpSpPr>
          <p:cNvPr id="10" name="Group 9">
            <a:extLst>
              <a:ext uri="{FF2B5EF4-FFF2-40B4-BE49-F238E27FC236}">
                <a16:creationId xmlns:a16="http://schemas.microsoft.com/office/drawing/2014/main" id="{B3FFC767-64E5-CA15-EDEA-E2222CB3E9C3}"/>
              </a:ext>
            </a:extLst>
          </p:cNvPr>
          <p:cNvGrpSpPr/>
          <p:nvPr/>
        </p:nvGrpSpPr>
        <p:grpSpPr>
          <a:xfrm>
            <a:off x="8713397" y="1189802"/>
            <a:ext cx="3076414" cy="2410370"/>
            <a:chOff x="5791967" y="2921047"/>
            <a:chExt cx="3076414" cy="2410370"/>
          </a:xfrm>
        </p:grpSpPr>
        <p:grpSp>
          <p:nvGrpSpPr>
            <p:cNvPr id="11" name="Group 10">
              <a:extLst>
                <a:ext uri="{FF2B5EF4-FFF2-40B4-BE49-F238E27FC236}">
                  <a16:creationId xmlns:a16="http://schemas.microsoft.com/office/drawing/2014/main" id="{B905CA8A-9B80-5D61-9E5E-2ABE06F3897B}"/>
                </a:ext>
              </a:extLst>
            </p:cNvPr>
            <p:cNvGrpSpPr/>
            <p:nvPr/>
          </p:nvGrpSpPr>
          <p:grpSpPr>
            <a:xfrm>
              <a:off x="5791967" y="2921047"/>
              <a:ext cx="3076414" cy="2410370"/>
              <a:chOff x="1022888" y="534308"/>
              <a:chExt cx="3076414" cy="2410370"/>
            </a:xfrm>
          </p:grpSpPr>
          <p:cxnSp>
            <p:nvCxnSpPr>
              <p:cNvPr id="26" name="Straight Connector 25">
                <a:extLst>
                  <a:ext uri="{FF2B5EF4-FFF2-40B4-BE49-F238E27FC236}">
                    <a16:creationId xmlns:a16="http://schemas.microsoft.com/office/drawing/2014/main" id="{C663373A-85E8-5D3F-4613-0A933DDC9DFB}"/>
                  </a:ext>
                </a:extLst>
              </p:cNvPr>
              <p:cNvCxnSpPr/>
              <p:nvPr/>
            </p:nvCxnSpPr>
            <p:spPr>
              <a:xfrm>
                <a:off x="1022888" y="534308"/>
                <a:ext cx="0" cy="241037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8B74813F-0DC9-9C12-FC75-B6D47E38FDA0}"/>
                  </a:ext>
                </a:extLst>
              </p:cNvPr>
              <p:cNvCxnSpPr>
                <a:cxnSpLocks/>
              </p:cNvCxnSpPr>
              <p:nvPr/>
            </p:nvCxnSpPr>
            <p:spPr>
              <a:xfrm flipH="1">
                <a:off x="1022889" y="2944678"/>
                <a:ext cx="307641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8" name="Freeform: Shape 27">
                <a:extLst>
                  <a:ext uri="{FF2B5EF4-FFF2-40B4-BE49-F238E27FC236}">
                    <a16:creationId xmlns:a16="http://schemas.microsoft.com/office/drawing/2014/main" id="{D2BB046B-0689-07AE-EA49-5BFE7637B657}"/>
                  </a:ext>
                </a:extLst>
              </p:cNvPr>
              <p:cNvSpPr/>
              <p:nvPr/>
            </p:nvSpPr>
            <p:spPr>
              <a:xfrm>
                <a:off x="1720313" y="1852047"/>
                <a:ext cx="1619572" cy="984143"/>
              </a:xfrm>
              <a:custGeom>
                <a:avLst/>
                <a:gdLst>
                  <a:gd name="connsiteX0" fmla="*/ 0 w 1580491"/>
                  <a:gd name="connsiteY0" fmla="*/ 0 h 929899"/>
                  <a:gd name="connsiteX1" fmla="*/ 325464 w 1580491"/>
                  <a:gd name="connsiteY1" fmla="*/ 108489 h 929899"/>
                  <a:gd name="connsiteX2" fmla="*/ 867905 w 1580491"/>
                  <a:gd name="connsiteY2" fmla="*/ 379709 h 929899"/>
                  <a:gd name="connsiteX3" fmla="*/ 1495586 w 1580491"/>
                  <a:gd name="connsiteY3" fmla="*/ 836909 h 929899"/>
                  <a:gd name="connsiteX4" fmla="*/ 1557580 w 1580491"/>
                  <a:gd name="connsiteY4" fmla="*/ 929899 h 929899"/>
                  <a:gd name="connsiteX0" fmla="*/ 0 w 1635974"/>
                  <a:gd name="connsiteY0" fmla="*/ 0 h 929899"/>
                  <a:gd name="connsiteX1" fmla="*/ 325464 w 1635974"/>
                  <a:gd name="connsiteY1" fmla="*/ 108489 h 929899"/>
                  <a:gd name="connsiteX2" fmla="*/ 867905 w 1635974"/>
                  <a:gd name="connsiteY2" fmla="*/ 379709 h 929899"/>
                  <a:gd name="connsiteX3" fmla="*/ 1495586 w 1635974"/>
                  <a:gd name="connsiteY3" fmla="*/ 836909 h 929899"/>
                  <a:gd name="connsiteX4" fmla="*/ 1627322 w 1635974"/>
                  <a:gd name="connsiteY4" fmla="*/ 929899 h 929899"/>
                  <a:gd name="connsiteX0" fmla="*/ 0 w 1629052"/>
                  <a:gd name="connsiteY0" fmla="*/ 0 h 984143"/>
                  <a:gd name="connsiteX1" fmla="*/ 325464 w 1629052"/>
                  <a:gd name="connsiteY1" fmla="*/ 108489 h 984143"/>
                  <a:gd name="connsiteX2" fmla="*/ 867905 w 1629052"/>
                  <a:gd name="connsiteY2" fmla="*/ 379709 h 984143"/>
                  <a:gd name="connsiteX3" fmla="*/ 1495586 w 1629052"/>
                  <a:gd name="connsiteY3" fmla="*/ 836909 h 984143"/>
                  <a:gd name="connsiteX4" fmla="*/ 1619572 w 1629052"/>
                  <a:gd name="connsiteY4" fmla="*/ 984143 h 984143"/>
                  <a:gd name="connsiteX0" fmla="*/ 0 w 1703354"/>
                  <a:gd name="connsiteY0" fmla="*/ 0 h 984143"/>
                  <a:gd name="connsiteX1" fmla="*/ 325464 w 1703354"/>
                  <a:gd name="connsiteY1" fmla="*/ 108489 h 984143"/>
                  <a:gd name="connsiteX2" fmla="*/ 867905 w 1703354"/>
                  <a:gd name="connsiteY2" fmla="*/ 379709 h 984143"/>
                  <a:gd name="connsiteX3" fmla="*/ 1495586 w 1703354"/>
                  <a:gd name="connsiteY3" fmla="*/ 836909 h 984143"/>
                  <a:gd name="connsiteX4" fmla="*/ 1619572 w 1703354"/>
                  <a:gd name="connsiteY4" fmla="*/ 984143 h 984143"/>
                  <a:gd name="connsiteX0" fmla="*/ 0 w 1619572"/>
                  <a:gd name="connsiteY0" fmla="*/ 0 h 984143"/>
                  <a:gd name="connsiteX1" fmla="*/ 325464 w 1619572"/>
                  <a:gd name="connsiteY1" fmla="*/ 108489 h 984143"/>
                  <a:gd name="connsiteX2" fmla="*/ 867905 w 1619572"/>
                  <a:gd name="connsiteY2" fmla="*/ 379709 h 984143"/>
                  <a:gd name="connsiteX3" fmla="*/ 1495586 w 1619572"/>
                  <a:gd name="connsiteY3" fmla="*/ 836909 h 984143"/>
                  <a:gd name="connsiteX4" fmla="*/ 1619572 w 1619572"/>
                  <a:gd name="connsiteY4" fmla="*/ 984143 h 9841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19572" h="984143">
                    <a:moveTo>
                      <a:pt x="0" y="0"/>
                    </a:moveTo>
                    <a:cubicBezTo>
                      <a:pt x="90406" y="22602"/>
                      <a:pt x="180813" y="45204"/>
                      <a:pt x="325464" y="108489"/>
                    </a:cubicBezTo>
                    <a:cubicBezTo>
                      <a:pt x="470115" y="171774"/>
                      <a:pt x="672885" y="258306"/>
                      <a:pt x="867905" y="379709"/>
                    </a:cubicBezTo>
                    <a:cubicBezTo>
                      <a:pt x="1062925" y="501112"/>
                      <a:pt x="1370308" y="736170"/>
                      <a:pt x="1495586" y="836909"/>
                    </a:cubicBezTo>
                    <a:cubicBezTo>
                      <a:pt x="1620864" y="937648"/>
                      <a:pt x="1599553" y="937002"/>
                      <a:pt x="1619572" y="984143"/>
                    </a:cubicBezTo>
                  </a:path>
                </a:pathLst>
              </a:custGeom>
              <a:noFill/>
              <a:ln w="28575">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Freeform: Shape 28">
                <a:extLst>
                  <a:ext uri="{FF2B5EF4-FFF2-40B4-BE49-F238E27FC236}">
                    <a16:creationId xmlns:a16="http://schemas.microsoft.com/office/drawing/2014/main" id="{CCEC51E3-FD82-09A4-357D-EA96923A5E6D}"/>
                  </a:ext>
                </a:extLst>
              </p:cNvPr>
              <p:cNvSpPr/>
              <p:nvPr/>
            </p:nvSpPr>
            <p:spPr>
              <a:xfrm>
                <a:off x="1844298" y="852407"/>
                <a:ext cx="1363851" cy="1557579"/>
              </a:xfrm>
              <a:custGeom>
                <a:avLst/>
                <a:gdLst>
                  <a:gd name="connsiteX0" fmla="*/ 0 w 1363851"/>
                  <a:gd name="connsiteY0" fmla="*/ 1557579 h 1557579"/>
                  <a:gd name="connsiteX1" fmla="*/ 294468 w 1363851"/>
                  <a:gd name="connsiteY1" fmla="*/ 1139125 h 1557579"/>
                  <a:gd name="connsiteX2" fmla="*/ 712922 w 1363851"/>
                  <a:gd name="connsiteY2" fmla="*/ 643179 h 1557579"/>
                  <a:gd name="connsiteX3" fmla="*/ 1170122 w 1363851"/>
                  <a:gd name="connsiteY3" fmla="*/ 154983 h 1557579"/>
                  <a:gd name="connsiteX4" fmla="*/ 1363851 w 1363851"/>
                  <a:gd name="connsiteY4" fmla="*/ 0 h 15575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3851" h="1557579">
                    <a:moveTo>
                      <a:pt x="0" y="1557579"/>
                    </a:moveTo>
                    <a:cubicBezTo>
                      <a:pt x="87824" y="1424552"/>
                      <a:pt x="175648" y="1291525"/>
                      <a:pt x="294468" y="1139125"/>
                    </a:cubicBezTo>
                    <a:cubicBezTo>
                      <a:pt x="413288" y="986725"/>
                      <a:pt x="566980" y="807203"/>
                      <a:pt x="712922" y="643179"/>
                    </a:cubicBezTo>
                    <a:cubicBezTo>
                      <a:pt x="858864" y="479155"/>
                      <a:pt x="1061634" y="262179"/>
                      <a:pt x="1170122" y="154983"/>
                    </a:cubicBezTo>
                    <a:cubicBezTo>
                      <a:pt x="1278610" y="47787"/>
                      <a:pt x="1321230" y="23893"/>
                      <a:pt x="1363851" y="0"/>
                    </a:cubicBezTo>
                  </a:path>
                </a:pathLst>
              </a:custGeom>
              <a:noFill/>
              <a:ln w="28575">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30" name="Straight Connector 29">
                <a:extLst>
                  <a:ext uri="{FF2B5EF4-FFF2-40B4-BE49-F238E27FC236}">
                    <a16:creationId xmlns:a16="http://schemas.microsoft.com/office/drawing/2014/main" id="{0211E54F-B9B4-1EF9-5FD8-75251C666434}"/>
                  </a:ext>
                </a:extLst>
              </p:cNvPr>
              <p:cNvCxnSpPr>
                <a:stCxn id="29" idx="1"/>
              </p:cNvCxnSpPr>
              <p:nvPr/>
            </p:nvCxnSpPr>
            <p:spPr>
              <a:xfrm>
                <a:off x="2138766" y="1991532"/>
                <a:ext cx="1580827" cy="681926"/>
              </a:xfrm>
              <a:prstGeom prst="line">
                <a:avLst/>
              </a:prstGeom>
              <a:ln>
                <a:solidFill>
                  <a:schemeClr val="tx1"/>
                </a:solidFill>
                <a:prstDash val="lgDash"/>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A9B75C52-27A1-D1F4-3776-A2CE2A09316B}"/>
                  </a:ext>
                </a:extLst>
              </p:cNvPr>
              <p:cNvCxnSpPr>
                <a:cxnSpLocks/>
              </p:cNvCxnSpPr>
              <p:nvPr/>
            </p:nvCxnSpPr>
            <p:spPr>
              <a:xfrm flipV="1">
                <a:off x="2138430" y="636941"/>
                <a:ext cx="939690" cy="1344201"/>
              </a:xfrm>
              <a:prstGeom prst="line">
                <a:avLst/>
              </a:prstGeom>
              <a:ln>
                <a:solidFill>
                  <a:schemeClr val="tx1"/>
                </a:solidFill>
                <a:prstDash val="lgDash"/>
              </a:ln>
            </p:spPr>
            <p:style>
              <a:lnRef idx="1">
                <a:schemeClr val="accent1"/>
              </a:lnRef>
              <a:fillRef idx="0">
                <a:schemeClr val="accent1"/>
              </a:fillRef>
              <a:effectRef idx="0">
                <a:schemeClr val="accent1"/>
              </a:effectRef>
              <a:fontRef idx="minor">
                <a:schemeClr val="tx1"/>
              </a:fontRef>
            </p:style>
          </p:cxnSp>
          <p:sp>
            <p:nvSpPr>
              <p:cNvPr id="32" name="Freeform: Shape 31">
                <a:extLst>
                  <a:ext uri="{FF2B5EF4-FFF2-40B4-BE49-F238E27FC236}">
                    <a16:creationId xmlns:a16="http://schemas.microsoft.com/office/drawing/2014/main" id="{22E38486-D688-4428-A728-0EE323B602F0}"/>
                  </a:ext>
                </a:extLst>
              </p:cNvPr>
              <p:cNvSpPr/>
              <p:nvPr/>
            </p:nvSpPr>
            <p:spPr>
              <a:xfrm>
                <a:off x="1425844" y="1038386"/>
                <a:ext cx="2378990" cy="1108129"/>
              </a:xfrm>
              <a:custGeom>
                <a:avLst/>
                <a:gdLst>
                  <a:gd name="connsiteX0" fmla="*/ 0 w 2378990"/>
                  <a:gd name="connsiteY0" fmla="*/ 1108129 h 1108129"/>
                  <a:gd name="connsiteX1" fmla="*/ 720671 w 2378990"/>
                  <a:gd name="connsiteY1" fmla="*/ 960895 h 1108129"/>
                  <a:gd name="connsiteX2" fmla="*/ 1720312 w 2378990"/>
                  <a:gd name="connsiteY2" fmla="*/ 495946 h 1108129"/>
                  <a:gd name="connsiteX3" fmla="*/ 2378990 w 2378990"/>
                  <a:gd name="connsiteY3" fmla="*/ 0 h 1108129"/>
                </a:gdLst>
                <a:ahLst/>
                <a:cxnLst>
                  <a:cxn ang="0">
                    <a:pos x="connsiteX0" y="connsiteY0"/>
                  </a:cxn>
                  <a:cxn ang="0">
                    <a:pos x="connsiteX1" y="connsiteY1"/>
                  </a:cxn>
                  <a:cxn ang="0">
                    <a:pos x="connsiteX2" y="connsiteY2"/>
                  </a:cxn>
                  <a:cxn ang="0">
                    <a:pos x="connsiteX3" y="connsiteY3"/>
                  </a:cxn>
                </a:cxnLst>
                <a:rect l="l" t="t" r="r" b="b"/>
                <a:pathLst>
                  <a:path w="2378990" h="1108129">
                    <a:moveTo>
                      <a:pt x="0" y="1108129"/>
                    </a:moveTo>
                    <a:cubicBezTo>
                      <a:pt x="216976" y="1085527"/>
                      <a:pt x="433952" y="1062926"/>
                      <a:pt x="720671" y="960895"/>
                    </a:cubicBezTo>
                    <a:cubicBezTo>
                      <a:pt x="1007390" y="858864"/>
                      <a:pt x="1443926" y="656095"/>
                      <a:pt x="1720312" y="495946"/>
                    </a:cubicBezTo>
                    <a:cubicBezTo>
                      <a:pt x="1996698" y="335797"/>
                      <a:pt x="2187844" y="167898"/>
                      <a:pt x="2378990" y="0"/>
                    </a:cubicBezTo>
                  </a:path>
                </a:pathLst>
              </a:custGeom>
              <a:noFill/>
              <a:ln w="28575">
                <a:solidFill>
                  <a:srgbClr val="1995A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mc:AlternateContent xmlns:mc="http://schemas.openxmlformats.org/markup-compatibility/2006" xmlns:a14="http://schemas.microsoft.com/office/drawing/2010/main">
          <mc:Choice Requires="a14">
            <p:sp>
              <p:nvSpPr>
                <p:cNvPr id="12" name="TextBox 11">
                  <a:extLst>
                    <a:ext uri="{FF2B5EF4-FFF2-40B4-BE49-F238E27FC236}">
                      <a16:creationId xmlns:a16="http://schemas.microsoft.com/office/drawing/2014/main" id="{35C19EC4-9607-2707-CBCA-82F1548412DF}"/>
                    </a:ext>
                  </a:extLst>
                </p:cNvPr>
                <p:cNvSpPr txBox="1"/>
                <p:nvPr/>
              </p:nvSpPr>
              <p:spPr>
                <a:xfrm>
                  <a:off x="6744322" y="4017935"/>
                  <a:ext cx="326373" cy="329340"/>
                </a:xfrm>
                <a:prstGeom prst="rect">
                  <a:avLst/>
                </a:prstGeom>
              </p:spPr>
              <p:txBody>
                <a:bodyPr vert="horz" wrap="none" lIns="91440" tIns="45720" rIns="91440" bIns="45720" rtlCol="0">
                  <a:noAutofit/>
                </a:bodyPr>
                <a:lstStyle/>
                <a:p>
                  <a:pPr marL="0" indent="0" algn="l">
                    <a:lnSpc>
                      <a:spcPts val="1800"/>
                    </a:lnSpc>
                    <a:spcAft>
                      <a:spcPts val="600"/>
                    </a:spcAft>
                    <a:buNone/>
                  </a:pPr>
                  <a14:m>
                    <m:oMathPara xmlns:m="http://schemas.openxmlformats.org/officeDocument/2006/math">
                      <m:oMathParaPr>
                        <m:jc m:val="centerGroup"/>
                      </m:oMathParaPr>
                      <m:oMath xmlns:m="http://schemas.openxmlformats.org/officeDocument/2006/math">
                        <m:r>
                          <a:rPr lang="en-US" sz="1200" b="0" i="1" smtClean="0">
                            <a:solidFill>
                              <a:prstClr val="black">
                                <a:lumMod val="75000"/>
                                <a:lumOff val="25000"/>
                              </a:prstClr>
                            </a:solidFill>
                            <a:latin typeface="Cambria Math" panose="02040503050406030204" pitchFamily="18" charset="0"/>
                            <a:cs typeface="Segoe UI" panose="020B0502040204020203" pitchFamily="34" charset="0"/>
                          </a:rPr>
                          <m:t>𝐴</m:t>
                        </m:r>
                      </m:oMath>
                    </m:oMathPara>
                  </a14:m>
                  <a:endParaRPr lang="en-US" sz="1200" dirty="0">
                    <a:solidFill>
                      <a:prstClr val="black">
                        <a:lumMod val="75000"/>
                        <a:lumOff val="25000"/>
                      </a:prstClr>
                    </a:solidFill>
                    <a:latin typeface="Segoe UI" panose="020B0502040204020203" pitchFamily="34" charset="0"/>
                    <a:cs typeface="Segoe UI" panose="020B0502040204020203" pitchFamily="34" charset="0"/>
                  </a:endParaRPr>
                </a:p>
              </p:txBody>
            </p:sp>
          </mc:Choice>
          <mc:Fallback xmlns="">
            <p:sp>
              <p:nvSpPr>
                <p:cNvPr id="10" name="TextBox 9">
                  <a:extLst>
                    <a:ext uri="{FF2B5EF4-FFF2-40B4-BE49-F238E27FC236}">
                      <a16:creationId xmlns:a16="http://schemas.microsoft.com/office/drawing/2014/main" id="{9CC0ED20-D956-4938-A252-61AF20A3CEF0}"/>
                    </a:ext>
                  </a:extLst>
                </p:cNvPr>
                <p:cNvSpPr txBox="1">
                  <a:spLocks noRot="1" noChangeAspect="1" noMove="1" noResize="1" noEditPoints="1" noAdjustHandles="1" noChangeArrowheads="1" noChangeShapeType="1" noTextEdit="1"/>
                </p:cNvSpPr>
                <p:nvPr/>
              </p:nvSpPr>
              <p:spPr>
                <a:xfrm>
                  <a:off x="6744322" y="4017935"/>
                  <a:ext cx="326373" cy="329340"/>
                </a:xfrm>
                <a:prstGeom prst="rect">
                  <a:avLst/>
                </a:prstGeom>
                <a:blipFill>
                  <a:blip r:embed="rId6"/>
                  <a:stretch>
                    <a:fillRect/>
                  </a:stretch>
                </a:blipFill>
              </p:spPr>
              <p:txBody>
                <a:bodyPr/>
                <a:lstStyle/>
                <a:p>
                  <a:r>
                    <a:rPr lang="en-US">
                      <a:noFill/>
                    </a:rPr>
                    <a:t> </a:t>
                  </a:r>
                </a:p>
              </p:txBody>
            </p:sp>
          </mc:Fallback>
        </mc:AlternateContent>
        <p:sp>
          <p:nvSpPr>
            <p:cNvPr id="13" name="Arc 12">
              <a:extLst>
                <a:ext uri="{FF2B5EF4-FFF2-40B4-BE49-F238E27FC236}">
                  <a16:creationId xmlns:a16="http://schemas.microsoft.com/office/drawing/2014/main" id="{BF206383-503B-CE10-5EA1-75601D217AAE}"/>
                </a:ext>
              </a:extLst>
            </p:cNvPr>
            <p:cNvSpPr/>
            <p:nvPr/>
          </p:nvSpPr>
          <p:spPr>
            <a:xfrm>
              <a:off x="6989211" y="3771197"/>
              <a:ext cx="681926" cy="867904"/>
            </a:xfrm>
            <a:prstGeom prst="arc">
              <a:avLst>
                <a:gd name="adj1" fmla="val 16200000"/>
                <a:gd name="adj2" fmla="val 21134836"/>
              </a:avLst>
            </a:prstGeom>
            <a:ln w="19050">
              <a:solidFill>
                <a:schemeClr val="tx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4" name="Arc 13">
              <a:extLst>
                <a:ext uri="{FF2B5EF4-FFF2-40B4-BE49-F238E27FC236}">
                  <a16:creationId xmlns:a16="http://schemas.microsoft.com/office/drawing/2014/main" id="{AF4B03E6-2578-53F2-8F7D-4CE9984A896E}"/>
                </a:ext>
              </a:extLst>
            </p:cNvPr>
            <p:cNvSpPr/>
            <p:nvPr/>
          </p:nvSpPr>
          <p:spPr>
            <a:xfrm rot="3498766">
              <a:off x="6949150" y="3847576"/>
              <a:ext cx="681926" cy="867904"/>
            </a:xfrm>
            <a:prstGeom prst="arc">
              <a:avLst>
                <a:gd name="adj1" fmla="val 17229888"/>
                <a:gd name="adj2" fmla="val 673740"/>
              </a:avLst>
            </a:prstGeom>
            <a:ln w="19050">
              <a:solidFill>
                <a:schemeClr val="tx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mc:AlternateContent xmlns:mc="http://schemas.openxmlformats.org/markup-compatibility/2006" xmlns:a14="http://schemas.microsoft.com/office/drawing/2010/main">
          <mc:Choice Requires="a14">
            <p:sp>
              <p:nvSpPr>
                <p:cNvPr id="15" name="TextBox 14">
                  <a:extLst>
                    <a:ext uri="{FF2B5EF4-FFF2-40B4-BE49-F238E27FC236}">
                      <a16:creationId xmlns:a16="http://schemas.microsoft.com/office/drawing/2014/main" id="{F3DBB904-20B8-48CB-4B09-10F1E0CA3DF1}"/>
                    </a:ext>
                  </a:extLst>
                </p:cNvPr>
                <p:cNvSpPr txBox="1"/>
                <p:nvPr/>
              </p:nvSpPr>
              <p:spPr>
                <a:xfrm>
                  <a:off x="7679277" y="4278763"/>
                  <a:ext cx="326373" cy="329340"/>
                </a:xfrm>
                <a:prstGeom prst="rect">
                  <a:avLst/>
                </a:prstGeom>
              </p:spPr>
              <p:txBody>
                <a:bodyPr vert="horz" wrap="none" lIns="91440" tIns="45720" rIns="91440" bIns="45720" rtlCol="0">
                  <a:noAutofit/>
                </a:bodyPr>
                <a:lstStyle/>
                <a:p>
                  <a:pPr marL="0" indent="0" algn="l">
                    <a:lnSpc>
                      <a:spcPts val="1800"/>
                    </a:lnSpc>
                    <a:spcAft>
                      <a:spcPts val="600"/>
                    </a:spcAft>
                    <a:buNone/>
                  </a:pPr>
                  <a14:m>
                    <m:oMathPara xmlns:m="http://schemas.openxmlformats.org/officeDocument/2006/math">
                      <m:oMathParaPr>
                        <m:jc m:val="centerGroup"/>
                      </m:oMathParaPr>
                      <m:oMath xmlns:m="http://schemas.openxmlformats.org/officeDocument/2006/math">
                        <m:r>
                          <a:rPr lang="en-US" sz="1200" b="0" i="1" smtClean="0">
                            <a:solidFill>
                              <a:prstClr val="black">
                                <a:lumMod val="75000"/>
                                <a:lumOff val="25000"/>
                              </a:prstClr>
                            </a:solidFill>
                            <a:latin typeface="Cambria Math" panose="02040503050406030204" pitchFamily="18" charset="0"/>
                            <a:cs typeface="Segoe UI" panose="020B0502040204020203" pitchFamily="34" charset="0"/>
                          </a:rPr>
                          <m:t>𝜇</m:t>
                        </m:r>
                      </m:oMath>
                    </m:oMathPara>
                  </a14:m>
                  <a:endParaRPr lang="en-US" sz="1200" dirty="0">
                    <a:solidFill>
                      <a:prstClr val="black">
                        <a:lumMod val="75000"/>
                        <a:lumOff val="25000"/>
                      </a:prstClr>
                    </a:solidFill>
                    <a:latin typeface="Segoe UI" panose="020B0502040204020203" pitchFamily="34" charset="0"/>
                    <a:cs typeface="Segoe UI" panose="020B0502040204020203" pitchFamily="34" charset="0"/>
                  </a:endParaRPr>
                </a:p>
              </p:txBody>
            </p:sp>
          </mc:Choice>
          <mc:Fallback xmlns="">
            <p:sp>
              <p:nvSpPr>
                <p:cNvPr id="13" name="TextBox 12">
                  <a:extLst>
                    <a:ext uri="{FF2B5EF4-FFF2-40B4-BE49-F238E27FC236}">
                      <a16:creationId xmlns:a16="http://schemas.microsoft.com/office/drawing/2014/main" id="{04666168-4DA3-4C14-94BF-6BC33C1727D6}"/>
                    </a:ext>
                  </a:extLst>
                </p:cNvPr>
                <p:cNvSpPr txBox="1">
                  <a:spLocks noRot="1" noChangeAspect="1" noMove="1" noResize="1" noEditPoints="1" noAdjustHandles="1" noChangeArrowheads="1" noChangeShapeType="1" noTextEdit="1"/>
                </p:cNvSpPr>
                <p:nvPr/>
              </p:nvSpPr>
              <p:spPr>
                <a:xfrm>
                  <a:off x="7679277" y="4278763"/>
                  <a:ext cx="326373" cy="329340"/>
                </a:xfrm>
                <a:prstGeom prst="rect">
                  <a:avLst/>
                </a:prstGeom>
                <a:blipFill>
                  <a:blip r:embed="rId7"/>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6" name="TextBox 15">
                  <a:extLst>
                    <a:ext uri="{FF2B5EF4-FFF2-40B4-BE49-F238E27FC236}">
                      <a16:creationId xmlns:a16="http://schemas.microsoft.com/office/drawing/2014/main" id="{A6F1C1C0-1502-4ED6-E9D1-C4443D580580}"/>
                    </a:ext>
                  </a:extLst>
                </p:cNvPr>
                <p:cNvSpPr txBox="1"/>
                <p:nvPr/>
              </p:nvSpPr>
              <p:spPr>
                <a:xfrm>
                  <a:off x="7577118" y="3555452"/>
                  <a:ext cx="326373" cy="329340"/>
                </a:xfrm>
                <a:prstGeom prst="rect">
                  <a:avLst/>
                </a:prstGeom>
              </p:spPr>
              <p:txBody>
                <a:bodyPr vert="horz" wrap="none" lIns="91440" tIns="45720" rIns="91440" bIns="45720" rtlCol="0">
                  <a:noAutofit/>
                </a:bodyPr>
                <a:lstStyle/>
                <a:p>
                  <a:pPr marL="0" indent="0" algn="l">
                    <a:lnSpc>
                      <a:spcPts val="1800"/>
                    </a:lnSpc>
                    <a:spcAft>
                      <a:spcPts val="600"/>
                    </a:spcAft>
                    <a:buNone/>
                  </a:pPr>
                  <a14:m>
                    <m:oMathPara xmlns:m="http://schemas.openxmlformats.org/officeDocument/2006/math">
                      <m:oMathParaPr>
                        <m:jc m:val="centerGroup"/>
                      </m:oMathParaPr>
                      <m:oMath xmlns:m="http://schemas.openxmlformats.org/officeDocument/2006/math">
                        <m:r>
                          <a:rPr lang="en-US" sz="1200" b="0" i="1" smtClean="0">
                            <a:solidFill>
                              <a:prstClr val="black">
                                <a:lumMod val="75000"/>
                                <a:lumOff val="25000"/>
                              </a:prstClr>
                            </a:solidFill>
                            <a:latin typeface="Cambria Math" panose="02040503050406030204" pitchFamily="18" charset="0"/>
                            <a:cs typeface="Segoe UI" panose="020B0502040204020203" pitchFamily="34" charset="0"/>
                          </a:rPr>
                          <m:t>𝜇</m:t>
                        </m:r>
                      </m:oMath>
                    </m:oMathPara>
                  </a14:m>
                  <a:endParaRPr lang="en-US" sz="1200" dirty="0">
                    <a:solidFill>
                      <a:prstClr val="black">
                        <a:lumMod val="75000"/>
                        <a:lumOff val="25000"/>
                      </a:prstClr>
                    </a:solidFill>
                    <a:latin typeface="Segoe UI" panose="020B0502040204020203" pitchFamily="34" charset="0"/>
                    <a:cs typeface="Segoe UI" panose="020B0502040204020203" pitchFamily="34" charset="0"/>
                  </a:endParaRPr>
                </a:p>
              </p:txBody>
            </p:sp>
          </mc:Choice>
          <mc:Fallback xmlns="">
            <p:sp>
              <p:nvSpPr>
                <p:cNvPr id="14" name="TextBox 13">
                  <a:extLst>
                    <a:ext uri="{FF2B5EF4-FFF2-40B4-BE49-F238E27FC236}">
                      <a16:creationId xmlns:a16="http://schemas.microsoft.com/office/drawing/2014/main" id="{A8F6F7CC-DD9A-49B4-A8A9-B7230A654FF6}"/>
                    </a:ext>
                  </a:extLst>
                </p:cNvPr>
                <p:cNvSpPr txBox="1">
                  <a:spLocks noRot="1" noChangeAspect="1" noMove="1" noResize="1" noEditPoints="1" noAdjustHandles="1" noChangeArrowheads="1" noChangeShapeType="1" noTextEdit="1"/>
                </p:cNvSpPr>
                <p:nvPr/>
              </p:nvSpPr>
              <p:spPr>
                <a:xfrm>
                  <a:off x="7577118" y="3555452"/>
                  <a:ext cx="326373" cy="329340"/>
                </a:xfrm>
                <a:prstGeom prst="rect">
                  <a:avLst/>
                </a:prstGeom>
                <a:blipFill>
                  <a:blip r:embed="rId8"/>
                  <a:stretch>
                    <a:fillRect/>
                  </a:stretch>
                </a:blipFill>
              </p:spPr>
              <p:txBody>
                <a:bodyPr/>
                <a:lstStyle/>
                <a:p>
                  <a:r>
                    <a:rPr lang="en-US">
                      <a:noFill/>
                    </a:rPr>
                    <a:t> </a:t>
                  </a:r>
                </a:p>
              </p:txBody>
            </p:sp>
          </mc:Fallback>
        </mc:AlternateContent>
        <p:cxnSp>
          <p:nvCxnSpPr>
            <p:cNvPr id="17" name="Straight Arrow Connector 16">
              <a:extLst>
                <a:ext uri="{FF2B5EF4-FFF2-40B4-BE49-F238E27FC236}">
                  <a16:creationId xmlns:a16="http://schemas.microsoft.com/office/drawing/2014/main" id="{FD07D9AE-CD26-35C4-3179-84C28F00B143}"/>
                </a:ext>
              </a:extLst>
            </p:cNvPr>
            <p:cNvCxnSpPr>
              <a:stCxn id="32" idx="1"/>
            </p:cNvCxnSpPr>
            <p:nvPr/>
          </p:nvCxnSpPr>
          <p:spPr>
            <a:xfrm flipV="1">
              <a:off x="6915594" y="3938506"/>
              <a:ext cx="1658319" cy="447514"/>
            </a:xfrm>
            <a:prstGeom prst="straightConnector1">
              <a:avLst/>
            </a:prstGeom>
            <a:ln w="28575">
              <a:solidFill>
                <a:srgbClr val="C00000"/>
              </a:solidFill>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18" name="TextBox 17">
                  <a:extLst>
                    <a:ext uri="{FF2B5EF4-FFF2-40B4-BE49-F238E27FC236}">
                      <a16:creationId xmlns:a16="http://schemas.microsoft.com/office/drawing/2014/main" id="{181D6DB4-D492-2E9B-906D-7058C5D33136}"/>
                    </a:ext>
                  </a:extLst>
                </p:cNvPr>
                <p:cNvSpPr txBox="1"/>
                <p:nvPr/>
              </p:nvSpPr>
              <p:spPr>
                <a:xfrm>
                  <a:off x="8492092" y="3740903"/>
                  <a:ext cx="326373" cy="329340"/>
                </a:xfrm>
                <a:prstGeom prst="rect">
                  <a:avLst/>
                </a:prstGeom>
              </p:spPr>
              <p:txBody>
                <a:bodyPr vert="horz" wrap="none" lIns="91440" tIns="45720" rIns="91440" bIns="45720" rtlCol="0">
                  <a:noAutofit/>
                </a:bodyPr>
                <a:lstStyle/>
                <a:p>
                  <a:pPr marL="0" indent="0" algn="l">
                    <a:lnSpc>
                      <a:spcPts val="1800"/>
                    </a:lnSpc>
                    <a:spcAft>
                      <a:spcPts val="600"/>
                    </a:spcAft>
                    <a:buNone/>
                  </a:pPr>
                  <a14:m>
                    <m:oMathPara xmlns:m="http://schemas.openxmlformats.org/officeDocument/2006/math">
                      <m:oMathParaPr>
                        <m:jc m:val="centerGroup"/>
                      </m:oMathParaPr>
                      <m:oMath xmlns:m="http://schemas.openxmlformats.org/officeDocument/2006/math">
                        <m:r>
                          <a:rPr lang="en-US" sz="1200" b="0" i="1" smtClean="0">
                            <a:solidFill>
                              <a:prstClr val="black">
                                <a:lumMod val="75000"/>
                                <a:lumOff val="25000"/>
                              </a:prstClr>
                            </a:solidFill>
                            <a:latin typeface="Cambria Math" panose="02040503050406030204" pitchFamily="18" charset="0"/>
                            <a:cs typeface="Segoe UI" panose="020B0502040204020203" pitchFamily="34" charset="0"/>
                          </a:rPr>
                          <m:t>𝑉</m:t>
                        </m:r>
                      </m:oMath>
                    </m:oMathPara>
                  </a14:m>
                  <a:endParaRPr lang="en-US" sz="1200" dirty="0">
                    <a:solidFill>
                      <a:prstClr val="black">
                        <a:lumMod val="75000"/>
                        <a:lumOff val="25000"/>
                      </a:prstClr>
                    </a:solidFill>
                    <a:latin typeface="Segoe UI" panose="020B0502040204020203" pitchFamily="34" charset="0"/>
                    <a:cs typeface="Segoe UI" panose="020B0502040204020203" pitchFamily="34" charset="0"/>
                  </a:endParaRPr>
                </a:p>
              </p:txBody>
            </p:sp>
          </mc:Choice>
          <mc:Fallback xmlns="">
            <p:sp>
              <p:nvSpPr>
                <p:cNvPr id="16" name="TextBox 15">
                  <a:extLst>
                    <a:ext uri="{FF2B5EF4-FFF2-40B4-BE49-F238E27FC236}">
                      <a16:creationId xmlns:a16="http://schemas.microsoft.com/office/drawing/2014/main" id="{15436946-9A4E-4576-86D5-42BA9AD0FF89}"/>
                    </a:ext>
                  </a:extLst>
                </p:cNvPr>
                <p:cNvSpPr txBox="1">
                  <a:spLocks noRot="1" noChangeAspect="1" noMove="1" noResize="1" noEditPoints="1" noAdjustHandles="1" noChangeArrowheads="1" noChangeShapeType="1" noTextEdit="1"/>
                </p:cNvSpPr>
                <p:nvPr/>
              </p:nvSpPr>
              <p:spPr>
                <a:xfrm>
                  <a:off x="8492092" y="3740903"/>
                  <a:ext cx="326373" cy="329340"/>
                </a:xfrm>
                <a:prstGeom prst="rect">
                  <a:avLst/>
                </a:prstGeom>
                <a:blipFill>
                  <a:blip r:embed="rId9"/>
                  <a:stretch>
                    <a:fillRect/>
                  </a:stretch>
                </a:blipFill>
              </p:spPr>
              <p:txBody>
                <a:bodyPr/>
                <a:lstStyle/>
                <a:p>
                  <a:r>
                    <a:rPr lang="en-US">
                      <a:noFill/>
                    </a:rPr>
                    <a:t> </a:t>
                  </a:r>
                </a:p>
              </p:txBody>
            </p:sp>
          </mc:Fallback>
        </mc:AlternateContent>
        <p:sp>
          <p:nvSpPr>
            <p:cNvPr id="19" name="TextBox 18">
              <a:extLst>
                <a:ext uri="{FF2B5EF4-FFF2-40B4-BE49-F238E27FC236}">
                  <a16:creationId xmlns:a16="http://schemas.microsoft.com/office/drawing/2014/main" id="{758BA830-314F-9130-F562-525B0059E8F8}"/>
                </a:ext>
              </a:extLst>
            </p:cNvPr>
            <p:cNvSpPr txBox="1"/>
            <p:nvPr/>
          </p:nvSpPr>
          <p:spPr>
            <a:xfrm rot="2094810">
              <a:off x="6714847" y="4638484"/>
              <a:ext cx="1386643" cy="329340"/>
            </a:xfrm>
            <a:prstGeom prst="rect">
              <a:avLst/>
            </a:prstGeom>
          </p:spPr>
          <p:txBody>
            <a:bodyPr vert="horz" wrap="none" lIns="91440" tIns="45720" rIns="91440" bIns="45720" rtlCol="0">
              <a:noAutofit/>
            </a:bodyPr>
            <a:lstStyle/>
            <a:p>
              <a:pPr marL="0" indent="0" algn="l">
                <a:lnSpc>
                  <a:spcPts val="1800"/>
                </a:lnSpc>
                <a:spcAft>
                  <a:spcPts val="600"/>
                </a:spcAft>
                <a:buNone/>
              </a:pPr>
              <a:r>
                <a:rPr lang="en-US" sz="1200" dirty="0">
                  <a:solidFill>
                    <a:prstClr val="black">
                      <a:lumMod val="75000"/>
                      <a:lumOff val="25000"/>
                    </a:prstClr>
                  </a:solidFill>
                  <a:latin typeface="Segoe UI" panose="020B0502040204020203" pitchFamily="34" charset="0"/>
                  <a:cs typeface="Segoe UI" panose="020B0502040204020203" pitchFamily="34" charset="0"/>
                </a:rPr>
                <a:t>Characteristic Line</a:t>
              </a:r>
            </a:p>
          </p:txBody>
        </p:sp>
        <p:cxnSp>
          <p:nvCxnSpPr>
            <p:cNvPr id="20" name="Straight Connector 19">
              <a:extLst>
                <a:ext uri="{FF2B5EF4-FFF2-40B4-BE49-F238E27FC236}">
                  <a16:creationId xmlns:a16="http://schemas.microsoft.com/office/drawing/2014/main" id="{BD9AA5C5-F15E-C162-DEFF-D8A92B8365D9}"/>
                </a:ext>
              </a:extLst>
            </p:cNvPr>
            <p:cNvCxnSpPr>
              <a:cxnSpLocks/>
            </p:cNvCxnSpPr>
            <p:nvPr/>
          </p:nvCxnSpPr>
          <p:spPr>
            <a:xfrm>
              <a:off x="6907508" y="4384496"/>
              <a:ext cx="1898880" cy="33842"/>
            </a:xfrm>
            <a:prstGeom prst="line">
              <a:avLst/>
            </a:prstGeom>
            <a:ln>
              <a:solidFill>
                <a:schemeClr val="tx1"/>
              </a:solidFill>
              <a:prstDash val="lgDash"/>
            </a:ln>
          </p:spPr>
          <p:style>
            <a:lnRef idx="1">
              <a:schemeClr val="accent1"/>
            </a:lnRef>
            <a:fillRef idx="0">
              <a:schemeClr val="accent1"/>
            </a:fillRef>
            <a:effectRef idx="0">
              <a:schemeClr val="accent1"/>
            </a:effectRef>
            <a:fontRef idx="minor">
              <a:schemeClr val="tx1"/>
            </a:fontRef>
          </p:style>
        </p:cxnSp>
        <p:sp>
          <p:nvSpPr>
            <p:cNvPr id="21" name="Arc 20">
              <a:extLst>
                <a:ext uri="{FF2B5EF4-FFF2-40B4-BE49-F238E27FC236}">
                  <a16:creationId xmlns:a16="http://schemas.microsoft.com/office/drawing/2014/main" id="{A3598065-C7EE-55F1-C329-B100E8F29DFD}"/>
                </a:ext>
              </a:extLst>
            </p:cNvPr>
            <p:cNvSpPr/>
            <p:nvPr/>
          </p:nvSpPr>
          <p:spPr>
            <a:xfrm rot="1627429">
              <a:off x="7521508" y="3913323"/>
              <a:ext cx="681926" cy="867904"/>
            </a:xfrm>
            <a:prstGeom prst="arc">
              <a:avLst>
                <a:gd name="adj1" fmla="val 17229888"/>
                <a:gd name="adj2" fmla="val 20611834"/>
              </a:avLst>
            </a:prstGeom>
            <a:ln w="19050">
              <a:solidFill>
                <a:schemeClr val="tx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mc:AlternateContent xmlns:mc="http://schemas.openxmlformats.org/markup-compatibility/2006" xmlns:a14="http://schemas.microsoft.com/office/drawing/2010/main">
          <mc:Choice Requires="a14">
            <p:sp>
              <p:nvSpPr>
                <p:cNvPr id="22" name="TextBox 21">
                  <a:extLst>
                    <a:ext uri="{FF2B5EF4-FFF2-40B4-BE49-F238E27FC236}">
                      <a16:creationId xmlns:a16="http://schemas.microsoft.com/office/drawing/2014/main" id="{0F793ECF-E4D0-F0C5-14F2-B2F48DE10A14}"/>
                    </a:ext>
                  </a:extLst>
                </p:cNvPr>
                <p:cNvSpPr txBox="1"/>
                <p:nvPr/>
              </p:nvSpPr>
              <p:spPr>
                <a:xfrm>
                  <a:off x="8341785" y="4064094"/>
                  <a:ext cx="326373" cy="329340"/>
                </a:xfrm>
                <a:prstGeom prst="rect">
                  <a:avLst/>
                </a:prstGeom>
              </p:spPr>
              <p:txBody>
                <a:bodyPr vert="horz" wrap="none" lIns="91440" tIns="45720" rIns="91440" bIns="45720" rtlCol="0">
                  <a:noAutofit/>
                </a:bodyPr>
                <a:lstStyle/>
                <a:p>
                  <a:pPr marL="0" indent="0" algn="l">
                    <a:lnSpc>
                      <a:spcPts val="1800"/>
                    </a:lnSpc>
                    <a:spcAft>
                      <a:spcPts val="600"/>
                    </a:spcAft>
                    <a:buNone/>
                  </a:pPr>
                  <a14:m>
                    <m:oMathPara xmlns:m="http://schemas.openxmlformats.org/officeDocument/2006/math">
                      <m:oMathParaPr>
                        <m:jc m:val="centerGroup"/>
                      </m:oMathParaPr>
                      <m:oMath xmlns:m="http://schemas.openxmlformats.org/officeDocument/2006/math">
                        <m:r>
                          <a:rPr lang="en-US" sz="1200" b="0" i="1" smtClean="0">
                            <a:solidFill>
                              <a:prstClr val="black">
                                <a:lumMod val="75000"/>
                                <a:lumOff val="25000"/>
                              </a:prstClr>
                            </a:solidFill>
                            <a:latin typeface="Cambria Math" panose="02040503050406030204" pitchFamily="18" charset="0"/>
                            <a:cs typeface="Segoe UI" panose="020B0502040204020203" pitchFamily="34" charset="0"/>
                          </a:rPr>
                          <m:t>𝜃</m:t>
                        </m:r>
                      </m:oMath>
                    </m:oMathPara>
                  </a14:m>
                  <a:endParaRPr lang="en-US" sz="1200" dirty="0">
                    <a:solidFill>
                      <a:prstClr val="black">
                        <a:lumMod val="75000"/>
                        <a:lumOff val="25000"/>
                      </a:prstClr>
                    </a:solidFill>
                    <a:latin typeface="Segoe UI" panose="020B0502040204020203" pitchFamily="34" charset="0"/>
                    <a:cs typeface="Segoe UI" panose="020B0502040204020203" pitchFamily="34" charset="0"/>
                  </a:endParaRPr>
                </a:p>
              </p:txBody>
            </p:sp>
          </mc:Choice>
          <mc:Fallback xmlns="">
            <p:sp>
              <p:nvSpPr>
                <p:cNvPr id="20" name="TextBox 19">
                  <a:extLst>
                    <a:ext uri="{FF2B5EF4-FFF2-40B4-BE49-F238E27FC236}">
                      <a16:creationId xmlns:a16="http://schemas.microsoft.com/office/drawing/2014/main" id="{E3832187-F123-4CB4-81BE-E1183C307199}"/>
                    </a:ext>
                  </a:extLst>
                </p:cNvPr>
                <p:cNvSpPr txBox="1">
                  <a:spLocks noRot="1" noChangeAspect="1" noMove="1" noResize="1" noEditPoints="1" noAdjustHandles="1" noChangeArrowheads="1" noChangeShapeType="1" noTextEdit="1"/>
                </p:cNvSpPr>
                <p:nvPr/>
              </p:nvSpPr>
              <p:spPr>
                <a:xfrm>
                  <a:off x="8341785" y="4064094"/>
                  <a:ext cx="326373" cy="329340"/>
                </a:xfrm>
                <a:prstGeom prst="rect">
                  <a:avLst/>
                </a:prstGeom>
                <a:blipFill>
                  <a:blip r:embed="rId10"/>
                  <a:stretch>
                    <a:fillRect/>
                  </a:stretch>
                </a:blipFill>
              </p:spPr>
              <p:txBody>
                <a:bodyPr/>
                <a:lstStyle/>
                <a:p>
                  <a:r>
                    <a:rPr lang="en-US">
                      <a:noFill/>
                    </a:rPr>
                    <a:t> </a:t>
                  </a:r>
                </a:p>
              </p:txBody>
            </p:sp>
          </mc:Fallback>
        </mc:AlternateContent>
        <p:sp>
          <p:nvSpPr>
            <p:cNvPr id="23" name="TextBox 22">
              <a:extLst>
                <a:ext uri="{FF2B5EF4-FFF2-40B4-BE49-F238E27FC236}">
                  <a16:creationId xmlns:a16="http://schemas.microsoft.com/office/drawing/2014/main" id="{C0492F80-99C7-604C-661E-013E10CB7C06}"/>
                </a:ext>
              </a:extLst>
            </p:cNvPr>
            <p:cNvSpPr txBox="1"/>
            <p:nvPr/>
          </p:nvSpPr>
          <p:spPr>
            <a:xfrm rot="19337245">
              <a:off x="7781631" y="3404989"/>
              <a:ext cx="870034" cy="329340"/>
            </a:xfrm>
            <a:prstGeom prst="rect">
              <a:avLst/>
            </a:prstGeom>
          </p:spPr>
          <p:txBody>
            <a:bodyPr vert="horz" wrap="none" lIns="91440" tIns="45720" rIns="91440" bIns="45720" rtlCol="0">
              <a:noAutofit/>
            </a:bodyPr>
            <a:lstStyle/>
            <a:p>
              <a:pPr marL="0" indent="0" algn="l">
                <a:lnSpc>
                  <a:spcPts val="1800"/>
                </a:lnSpc>
                <a:spcAft>
                  <a:spcPts val="600"/>
                </a:spcAft>
                <a:buNone/>
              </a:pPr>
              <a:r>
                <a:rPr lang="en-US" sz="1200" dirty="0">
                  <a:solidFill>
                    <a:prstClr val="black">
                      <a:lumMod val="75000"/>
                      <a:lumOff val="25000"/>
                    </a:prstClr>
                  </a:solidFill>
                  <a:latin typeface="Segoe UI" panose="020B0502040204020203" pitchFamily="34" charset="0"/>
                  <a:cs typeface="Segoe UI" panose="020B0502040204020203" pitchFamily="34" charset="0"/>
                </a:rPr>
                <a:t>Streamline</a:t>
              </a:r>
            </a:p>
          </p:txBody>
        </p:sp>
        <mc:AlternateContent xmlns:mc="http://schemas.openxmlformats.org/markup-compatibility/2006" xmlns:a14="http://schemas.microsoft.com/office/drawing/2010/main">
          <mc:Choice Requires="a14">
            <p:sp>
              <p:nvSpPr>
                <p:cNvPr id="24" name="TextBox 23">
                  <a:extLst>
                    <a:ext uri="{FF2B5EF4-FFF2-40B4-BE49-F238E27FC236}">
                      <a16:creationId xmlns:a16="http://schemas.microsoft.com/office/drawing/2014/main" id="{A6A416A5-D6B1-DA46-72C8-DED93B30C792}"/>
                    </a:ext>
                  </a:extLst>
                </p:cNvPr>
                <p:cNvSpPr txBox="1"/>
                <p:nvPr/>
              </p:nvSpPr>
              <p:spPr>
                <a:xfrm>
                  <a:off x="7845518" y="2933053"/>
                  <a:ext cx="326373" cy="329340"/>
                </a:xfrm>
                <a:prstGeom prst="rect">
                  <a:avLst/>
                </a:prstGeom>
              </p:spPr>
              <p:txBody>
                <a:bodyPr vert="horz" wrap="none" lIns="91440" tIns="45720" rIns="91440" bIns="45720" rtlCol="0">
                  <a:noAutofit/>
                </a:bodyPr>
                <a:lstStyle/>
                <a:p>
                  <a:pPr marL="0" indent="0" algn="l">
                    <a:lnSpc>
                      <a:spcPts val="1800"/>
                    </a:lnSpc>
                    <a:spcAft>
                      <a:spcPts val="600"/>
                    </a:spcAft>
                    <a:buNone/>
                  </a:pPr>
                  <a14:m>
                    <m:oMathPara xmlns:m="http://schemas.openxmlformats.org/officeDocument/2006/math">
                      <m:oMathParaPr>
                        <m:jc m:val="centerGroup"/>
                      </m:oMathParaPr>
                      <m:oMath xmlns:m="http://schemas.openxmlformats.org/officeDocument/2006/math">
                        <m:sSub>
                          <m:sSubPr>
                            <m:ctrlPr>
                              <a:rPr lang="en-US" sz="1200" b="0" i="1" smtClean="0">
                                <a:solidFill>
                                  <a:prstClr val="black">
                                    <a:lumMod val="75000"/>
                                    <a:lumOff val="25000"/>
                                  </a:prstClr>
                                </a:solidFill>
                                <a:latin typeface="Cambria Math" panose="02040503050406030204" pitchFamily="18" charset="0"/>
                                <a:cs typeface="Segoe UI" panose="020B0502040204020203" pitchFamily="34" charset="0"/>
                              </a:rPr>
                            </m:ctrlPr>
                          </m:sSubPr>
                          <m:e>
                            <m:r>
                              <a:rPr lang="en-US" sz="1200" b="0" i="1" smtClean="0">
                                <a:solidFill>
                                  <a:prstClr val="black">
                                    <a:lumMod val="75000"/>
                                    <a:lumOff val="25000"/>
                                  </a:prstClr>
                                </a:solidFill>
                                <a:latin typeface="Cambria Math" panose="02040503050406030204" pitchFamily="18" charset="0"/>
                                <a:cs typeface="Segoe UI" panose="020B0502040204020203" pitchFamily="34" charset="0"/>
                              </a:rPr>
                              <m:t>𝐶</m:t>
                            </m:r>
                          </m:e>
                          <m:sub>
                            <m:r>
                              <a:rPr lang="en-US" sz="1200" b="0" i="1" smtClean="0">
                                <a:solidFill>
                                  <a:prstClr val="black">
                                    <a:lumMod val="75000"/>
                                    <a:lumOff val="25000"/>
                                  </a:prstClr>
                                </a:solidFill>
                                <a:latin typeface="Cambria Math" panose="02040503050406030204" pitchFamily="18" charset="0"/>
                                <a:cs typeface="Segoe UI" panose="020B0502040204020203" pitchFamily="34" charset="0"/>
                              </a:rPr>
                              <m:t>+</m:t>
                            </m:r>
                          </m:sub>
                        </m:sSub>
                      </m:oMath>
                    </m:oMathPara>
                  </a14:m>
                  <a:endParaRPr lang="en-US" sz="1200" dirty="0">
                    <a:solidFill>
                      <a:prstClr val="black">
                        <a:lumMod val="75000"/>
                        <a:lumOff val="25000"/>
                      </a:prstClr>
                    </a:solidFill>
                    <a:latin typeface="Segoe UI" panose="020B0502040204020203" pitchFamily="34" charset="0"/>
                    <a:cs typeface="Segoe UI" panose="020B0502040204020203" pitchFamily="34" charset="0"/>
                  </a:endParaRPr>
                </a:p>
              </p:txBody>
            </p:sp>
          </mc:Choice>
          <mc:Fallback xmlns="">
            <p:sp>
              <p:nvSpPr>
                <p:cNvPr id="22" name="TextBox 21">
                  <a:extLst>
                    <a:ext uri="{FF2B5EF4-FFF2-40B4-BE49-F238E27FC236}">
                      <a16:creationId xmlns:a16="http://schemas.microsoft.com/office/drawing/2014/main" id="{29BB38EA-9EEA-4765-8E60-B65594912820}"/>
                    </a:ext>
                  </a:extLst>
                </p:cNvPr>
                <p:cNvSpPr txBox="1">
                  <a:spLocks noRot="1" noChangeAspect="1" noMove="1" noResize="1" noEditPoints="1" noAdjustHandles="1" noChangeArrowheads="1" noChangeShapeType="1" noTextEdit="1"/>
                </p:cNvSpPr>
                <p:nvPr/>
              </p:nvSpPr>
              <p:spPr>
                <a:xfrm>
                  <a:off x="7845518" y="2933053"/>
                  <a:ext cx="326373" cy="329340"/>
                </a:xfrm>
                <a:prstGeom prst="rect">
                  <a:avLst/>
                </a:prstGeom>
                <a:blipFill>
                  <a:blip r:embed="rId11"/>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5" name="TextBox 24">
                  <a:extLst>
                    <a:ext uri="{FF2B5EF4-FFF2-40B4-BE49-F238E27FC236}">
                      <a16:creationId xmlns:a16="http://schemas.microsoft.com/office/drawing/2014/main" id="{71E99294-C7FE-481E-621A-F40DC8819593}"/>
                    </a:ext>
                  </a:extLst>
                </p:cNvPr>
                <p:cNvSpPr txBox="1"/>
                <p:nvPr/>
              </p:nvSpPr>
              <p:spPr>
                <a:xfrm>
                  <a:off x="8053461" y="4991907"/>
                  <a:ext cx="326373" cy="329340"/>
                </a:xfrm>
                <a:prstGeom prst="rect">
                  <a:avLst/>
                </a:prstGeom>
              </p:spPr>
              <p:txBody>
                <a:bodyPr vert="horz" wrap="none" lIns="91440" tIns="45720" rIns="91440" bIns="45720" rtlCol="0">
                  <a:noAutofit/>
                </a:bodyPr>
                <a:lstStyle/>
                <a:p>
                  <a:pPr marL="0" indent="0" algn="l">
                    <a:lnSpc>
                      <a:spcPts val="1800"/>
                    </a:lnSpc>
                    <a:spcAft>
                      <a:spcPts val="600"/>
                    </a:spcAft>
                    <a:buNone/>
                  </a:pPr>
                  <a14:m>
                    <m:oMathPara xmlns:m="http://schemas.openxmlformats.org/officeDocument/2006/math">
                      <m:oMathParaPr>
                        <m:jc m:val="centerGroup"/>
                      </m:oMathParaPr>
                      <m:oMath xmlns:m="http://schemas.openxmlformats.org/officeDocument/2006/math">
                        <m:sSub>
                          <m:sSubPr>
                            <m:ctrlPr>
                              <a:rPr lang="en-US" sz="1200" b="0" i="1" smtClean="0">
                                <a:solidFill>
                                  <a:prstClr val="black">
                                    <a:lumMod val="75000"/>
                                    <a:lumOff val="25000"/>
                                  </a:prstClr>
                                </a:solidFill>
                                <a:latin typeface="Cambria Math" panose="02040503050406030204" pitchFamily="18" charset="0"/>
                                <a:cs typeface="Segoe UI" panose="020B0502040204020203" pitchFamily="34" charset="0"/>
                              </a:rPr>
                            </m:ctrlPr>
                          </m:sSubPr>
                          <m:e>
                            <m:r>
                              <a:rPr lang="en-US" sz="1200" b="0" i="1" smtClean="0">
                                <a:solidFill>
                                  <a:prstClr val="black">
                                    <a:lumMod val="75000"/>
                                    <a:lumOff val="25000"/>
                                  </a:prstClr>
                                </a:solidFill>
                                <a:latin typeface="Cambria Math" panose="02040503050406030204" pitchFamily="18" charset="0"/>
                                <a:cs typeface="Segoe UI" panose="020B0502040204020203" pitchFamily="34" charset="0"/>
                              </a:rPr>
                              <m:t>𝐶</m:t>
                            </m:r>
                          </m:e>
                          <m:sub>
                            <m:r>
                              <a:rPr lang="en-US" sz="1200" b="0" i="1" smtClean="0">
                                <a:solidFill>
                                  <a:prstClr val="black">
                                    <a:lumMod val="75000"/>
                                    <a:lumOff val="25000"/>
                                  </a:prstClr>
                                </a:solidFill>
                                <a:latin typeface="Cambria Math" panose="02040503050406030204" pitchFamily="18" charset="0"/>
                                <a:cs typeface="Segoe UI" panose="020B0502040204020203" pitchFamily="34" charset="0"/>
                              </a:rPr>
                              <m:t>−</m:t>
                            </m:r>
                          </m:sub>
                        </m:sSub>
                      </m:oMath>
                    </m:oMathPara>
                  </a14:m>
                  <a:endParaRPr lang="en-US" sz="1200" dirty="0">
                    <a:solidFill>
                      <a:prstClr val="black">
                        <a:lumMod val="75000"/>
                        <a:lumOff val="25000"/>
                      </a:prstClr>
                    </a:solidFill>
                    <a:latin typeface="Segoe UI" panose="020B0502040204020203" pitchFamily="34" charset="0"/>
                    <a:cs typeface="Segoe UI" panose="020B0502040204020203" pitchFamily="34" charset="0"/>
                  </a:endParaRPr>
                </a:p>
              </p:txBody>
            </p:sp>
          </mc:Choice>
          <mc:Fallback xmlns="">
            <p:sp>
              <p:nvSpPr>
                <p:cNvPr id="23" name="TextBox 22">
                  <a:extLst>
                    <a:ext uri="{FF2B5EF4-FFF2-40B4-BE49-F238E27FC236}">
                      <a16:creationId xmlns:a16="http://schemas.microsoft.com/office/drawing/2014/main" id="{DABB264B-98A9-4DA3-A661-30C91CFBB63D}"/>
                    </a:ext>
                  </a:extLst>
                </p:cNvPr>
                <p:cNvSpPr txBox="1">
                  <a:spLocks noRot="1" noChangeAspect="1" noMove="1" noResize="1" noEditPoints="1" noAdjustHandles="1" noChangeArrowheads="1" noChangeShapeType="1" noTextEdit="1"/>
                </p:cNvSpPr>
                <p:nvPr/>
              </p:nvSpPr>
              <p:spPr>
                <a:xfrm>
                  <a:off x="8053461" y="4991907"/>
                  <a:ext cx="326373" cy="329340"/>
                </a:xfrm>
                <a:prstGeom prst="rect">
                  <a:avLst/>
                </a:prstGeom>
                <a:blipFill>
                  <a:blip r:embed="rId12"/>
                  <a:stretch>
                    <a:fillRect/>
                  </a:stretch>
                </a:blipFill>
              </p:spPr>
              <p:txBody>
                <a:bodyPr/>
                <a:lstStyle/>
                <a:p>
                  <a:r>
                    <a:rPr lang="en-US">
                      <a:noFill/>
                    </a:rPr>
                    <a:t> </a:t>
                  </a:r>
                </a:p>
              </p:txBody>
            </p:sp>
          </mc:Fallback>
        </mc:AlternateContent>
      </p:grpSp>
    </p:spTree>
    <p:extLst>
      <p:ext uri="{BB962C8B-B14F-4D97-AF65-F5344CB8AC3E}">
        <p14:creationId xmlns:p14="http://schemas.microsoft.com/office/powerpoint/2010/main" val="21468634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lide Number Placeholder 7">
            <a:extLst>
              <a:ext uri="{FF2B5EF4-FFF2-40B4-BE49-F238E27FC236}">
                <a16:creationId xmlns:a16="http://schemas.microsoft.com/office/drawing/2014/main" id="{48F946C0-E708-4B82-A0E5-ED31193A14B1}"/>
              </a:ext>
            </a:extLst>
          </p:cNvPr>
          <p:cNvSpPr>
            <a:spLocks noGrp="1"/>
          </p:cNvSpPr>
          <p:nvPr>
            <p:ph type="sldNum" sz="quarter" idx="11"/>
          </p:nvPr>
        </p:nvSpPr>
        <p:spPr/>
        <p:txBody>
          <a:bodyPr/>
          <a:lstStyle/>
          <a:p>
            <a:fld id="{F0D23093-2AB0-F74C-B865-1A12A15B650E}" type="slidenum">
              <a:rPr lang="en-US" smtClean="0"/>
              <a:pPr/>
              <a:t>7</a:t>
            </a:fld>
            <a:endParaRPr lang="en-US" dirty="0"/>
          </a:p>
        </p:txBody>
      </p:sp>
      <mc:AlternateContent xmlns:mc="http://schemas.openxmlformats.org/markup-compatibility/2006" xmlns:a14="http://schemas.microsoft.com/office/drawing/2010/main">
        <mc:Choice Requires="a14">
          <p:sp>
            <p:nvSpPr>
              <p:cNvPr id="4" name="Content Placeholder 2">
                <a:extLst>
                  <a:ext uri="{FF2B5EF4-FFF2-40B4-BE49-F238E27FC236}">
                    <a16:creationId xmlns:a16="http://schemas.microsoft.com/office/drawing/2014/main" id="{B79A77E0-4842-DBE2-BABD-E8EDAC8507E0}"/>
                  </a:ext>
                </a:extLst>
              </p:cNvPr>
              <p:cNvSpPr txBox="1">
                <a:spLocks/>
              </p:cNvSpPr>
              <p:nvPr/>
            </p:nvSpPr>
            <p:spPr>
              <a:xfrm>
                <a:off x="448900" y="663072"/>
                <a:ext cx="11506199" cy="5531855"/>
              </a:xfrm>
              <a:prstGeom prst="rect">
                <a:avLst/>
              </a:prstGeom>
            </p:spPr>
            <p:txBody>
              <a:bodyPr vert="horz" lIns="91440" tIns="45720" rIns="91440" bIns="45720" rtlCol="0">
                <a:norm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a:lnSpc>
                    <a:spcPct val="120000"/>
                  </a:lnSpc>
                  <a:spcBef>
                    <a:spcPts val="1200"/>
                  </a:spcBef>
                  <a:buClr>
                    <a:schemeClr val="accent1"/>
                  </a:buClr>
                  <a:buFont typeface="Wingdings" panose="05000000000000000000" pitchFamily="2" charset="2"/>
                  <a:buChar char="Ø"/>
                </a:pPr>
                <a:r>
                  <a:rPr lang="en-US" sz="2000" dirty="0">
                    <a:sym typeface="Monotype Sorts" pitchFamily="2" charset="2"/>
                  </a:rPr>
                  <a:t>Along the characteristic lines, the governing partial differential equation describing the flow reduce to ordinary differential equations known as </a:t>
                </a:r>
                <a:r>
                  <a:rPr lang="en-US" sz="2000" dirty="0">
                    <a:solidFill>
                      <a:schemeClr val="accent5"/>
                    </a:solidFill>
                    <a:sym typeface="Monotype Sorts" pitchFamily="2" charset="2"/>
                  </a:rPr>
                  <a:t>compatibility equations</a:t>
                </a:r>
                <a:r>
                  <a:rPr lang="en-US" sz="2000" dirty="0">
                    <a:sym typeface="Monotype Sorts" pitchFamily="2" charset="2"/>
                  </a:rPr>
                  <a:t>. </a:t>
                </a:r>
              </a:p>
              <a:p>
                <a:pPr lvl="1">
                  <a:lnSpc>
                    <a:spcPct val="120000"/>
                  </a:lnSpc>
                  <a:spcBef>
                    <a:spcPts val="1200"/>
                  </a:spcBef>
                  <a:buClr>
                    <a:schemeClr val="accent1"/>
                  </a:buClr>
                  <a:buFont typeface="Wingdings" panose="05000000000000000000" pitchFamily="2" charset="2"/>
                  <a:buChar char="Ø"/>
                </a:pPr>
                <a:r>
                  <a:rPr lang="en-US" sz="2000" dirty="0">
                    <a:sym typeface="Monotype Sorts" pitchFamily="2" charset="2"/>
                  </a:rPr>
                  <a:t>These can be found by setting the numerator determinant to zero, </a:t>
                </a:r>
                <a14:m>
                  <m:oMath xmlns:m="http://schemas.openxmlformats.org/officeDocument/2006/math">
                    <m:r>
                      <a:rPr lang="en-US" sz="2000" i="1" smtClean="0">
                        <a:latin typeface="Cambria Math" panose="02040503050406030204" pitchFamily="18" charset="0"/>
                        <a:sym typeface="Monotype Sorts" pitchFamily="2" charset="2"/>
                      </a:rPr>
                      <m:t>𝑁</m:t>
                    </m:r>
                    <m:r>
                      <a:rPr lang="en-US" sz="2000" i="1" smtClean="0">
                        <a:latin typeface="Cambria Math" panose="02040503050406030204" pitchFamily="18" charset="0"/>
                        <a:sym typeface="Monotype Sorts" pitchFamily="2" charset="2"/>
                      </a:rPr>
                      <m:t>=0</m:t>
                    </m:r>
                  </m:oMath>
                </a14:m>
                <a:r>
                  <a:rPr lang="en-US" sz="2000" dirty="0">
                    <a:sym typeface="Monotype Sorts" pitchFamily="2" charset="2"/>
                  </a:rPr>
                  <a:t>, giving: </a:t>
                </a:r>
              </a:p>
              <a:p>
                <a:pPr lvl="1">
                  <a:lnSpc>
                    <a:spcPct val="120000"/>
                  </a:lnSpc>
                  <a:spcBef>
                    <a:spcPts val="1200"/>
                  </a:spcBef>
                  <a:buClr>
                    <a:schemeClr val="accent1"/>
                  </a:buClr>
                  <a:buFont typeface="Wingdings" panose="05000000000000000000" pitchFamily="2" charset="2"/>
                  <a:buChar char="Ø"/>
                </a:pPr>
                <a:endParaRPr lang="en-US" dirty="0">
                  <a:sym typeface="Monotype Sorts" pitchFamily="2" charset="2"/>
                </a:endParaRPr>
              </a:p>
              <a:p>
                <a:pPr lvl="1">
                  <a:lnSpc>
                    <a:spcPct val="120000"/>
                  </a:lnSpc>
                  <a:spcBef>
                    <a:spcPts val="1200"/>
                  </a:spcBef>
                  <a:buClr>
                    <a:schemeClr val="accent1"/>
                  </a:buClr>
                  <a:buFont typeface="Wingdings" panose="05000000000000000000" pitchFamily="2" charset="2"/>
                  <a:buChar char="Ø"/>
                </a:pPr>
                <a:endParaRPr lang="en-US" sz="2000" dirty="0">
                  <a:sym typeface="Monotype Sorts" pitchFamily="2" charset="2"/>
                </a:endParaRPr>
              </a:p>
              <a:p>
                <a:pPr lvl="1">
                  <a:lnSpc>
                    <a:spcPct val="120000"/>
                  </a:lnSpc>
                  <a:spcBef>
                    <a:spcPts val="1200"/>
                  </a:spcBef>
                  <a:buClr>
                    <a:schemeClr val="accent1"/>
                  </a:buClr>
                  <a:buFont typeface="Wingdings" panose="05000000000000000000" pitchFamily="2" charset="2"/>
                  <a:buChar char="Ø"/>
                </a:pPr>
                <a:endParaRPr lang="en-US" sz="2000" dirty="0">
                  <a:sym typeface="Monotype Sorts" pitchFamily="2" charset="2"/>
                </a:endParaRPr>
              </a:p>
              <a:p>
                <a:pPr lvl="1">
                  <a:lnSpc>
                    <a:spcPct val="120000"/>
                  </a:lnSpc>
                  <a:spcBef>
                    <a:spcPts val="1200"/>
                  </a:spcBef>
                  <a:buClr>
                    <a:schemeClr val="accent1"/>
                  </a:buClr>
                  <a:buFont typeface="Wingdings" panose="05000000000000000000" pitchFamily="2" charset="2"/>
                  <a:buChar char="Ø"/>
                </a:pPr>
                <a:r>
                  <a:rPr lang="en-US" sz="2000" dirty="0">
                    <a:sym typeface="Monotype Sorts" pitchFamily="2" charset="2"/>
                  </a:rPr>
                  <a:t>Substituting here the slope of the characteristic lines, </a:t>
                </a:r>
                <a14:m>
                  <m:oMath xmlns:m="http://schemas.openxmlformats.org/officeDocument/2006/math">
                    <m:r>
                      <a:rPr lang="en-US" sz="2000" i="1" smtClean="0">
                        <a:latin typeface="Cambria Math" panose="02040503050406030204" pitchFamily="18" charset="0"/>
                        <a:sym typeface="Monotype Sorts" pitchFamily="2" charset="2"/>
                      </a:rPr>
                      <m:t>𝑢</m:t>
                    </m:r>
                    <m:r>
                      <a:rPr lang="en-US" sz="2000" i="1" smtClean="0">
                        <a:latin typeface="Cambria Math" panose="02040503050406030204" pitchFamily="18" charset="0"/>
                        <a:sym typeface="Monotype Sorts" pitchFamily="2" charset="2"/>
                      </a:rPr>
                      <m:t>=</m:t>
                    </m:r>
                    <m:r>
                      <a:rPr lang="en-US" sz="2000" i="1" smtClean="0">
                        <a:latin typeface="Cambria Math" panose="02040503050406030204" pitchFamily="18" charset="0"/>
                        <a:sym typeface="Monotype Sorts" pitchFamily="2" charset="2"/>
                      </a:rPr>
                      <m:t>𝑉</m:t>
                    </m:r>
                    <m:r>
                      <m:rPr>
                        <m:sty m:val="p"/>
                      </m:rPr>
                      <a:rPr lang="en-US" sz="2000" smtClean="0">
                        <a:latin typeface="Cambria Math" panose="02040503050406030204" pitchFamily="18" charset="0"/>
                        <a:sym typeface="Monotype Sorts" pitchFamily="2" charset="2"/>
                      </a:rPr>
                      <m:t>cos</m:t>
                    </m:r>
                    <m:r>
                      <a:rPr lang="en-US" sz="2000" i="1" smtClean="0">
                        <a:latin typeface="Cambria Math" panose="02040503050406030204" pitchFamily="18" charset="0"/>
                        <a:sym typeface="Monotype Sorts" pitchFamily="2" charset="2"/>
                      </a:rPr>
                      <m:t>𝜃</m:t>
                    </m:r>
                  </m:oMath>
                </a14:m>
                <a:r>
                  <a:rPr lang="en-US" sz="2000" dirty="0">
                    <a:sym typeface="Monotype Sorts" pitchFamily="2" charset="2"/>
                  </a:rPr>
                  <a:t> and  </a:t>
                </a:r>
                <a14:m>
                  <m:oMath xmlns:m="http://schemas.openxmlformats.org/officeDocument/2006/math">
                    <m:r>
                      <a:rPr lang="en-US" sz="2000" i="1" smtClean="0">
                        <a:latin typeface="Cambria Math" panose="02040503050406030204" pitchFamily="18" charset="0"/>
                        <a:sym typeface="Monotype Sorts" pitchFamily="2" charset="2"/>
                      </a:rPr>
                      <m:t>𝑣</m:t>
                    </m:r>
                    <m:r>
                      <a:rPr lang="en-US" sz="2000" i="1" smtClean="0">
                        <a:latin typeface="Cambria Math" panose="02040503050406030204" pitchFamily="18" charset="0"/>
                        <a:sym typeface="Monotype Sorts" pitchFamily="2" charset="2"/>
                      </a:rPr>
                      <m:t>=</m:t>
                    </m:r>
                    <m:r>
                      <a:rPr lang="en-US" sz="2000" i="1" smtClean="0">
                        <a:latin typeface="Cambria Math" panose="02040503050406030204" pitchFamily="18" charset="0"/>
                        <a:sym typeface="Monotype Sorts" pitchFamily="2" charset="2"/>
                      </a:rPr>
                      <m:t>𝑉</m:t>
                    </m:r>
                    <m:r>
                      <m:rPr>
                        <m:sty m:val="p"/>
                      </m:rPr>
                      <a:rPr lang="en-US" sz="2000" smtClean="0">
                        <a:latin typeface="Cambria Math" panose="02040503050406030204" pitchFamily="18" charset="0"/>
                        <a:sym typeface="Monotype Sorts" pitchFamily="2" charset="2"/>
                      </a:rPr>
                      <m:t>sin</m:t>
                    </m:r>
                    <m:r>
                      <a:rPr lang="en-US" sz="2000" i="1" smtClean="0">
                        <a:latin typeface="Cambria Math" panose="02040503050406030204" pitchFamily="18" charset="0"/>
                        <a:sym typeface="Monotype Sorts" pitchFamily="2" charset="2"/>
                      </a:rPr>
                      <m:t>𝜃</m:t>
                    </m:r>
                  </m:oMath>
                </a14:m>
                <a:r>
                  <a:rPr lang="en-US" sz="2000" dirty="0">
                    <a:sym typeface="Monotype Sorts" pitchFamily="2" charset="2"/>
                  </a:rPr>
                  <a:t> and after some algebraic manipulations we get the following ODEs: </a:t>
                </a:r>
              </a:p>
            </p:txBody>
          </p:sp>
        </mc:Choice>
        <mc:Fallback xmlns="">
          <p:sp>
            <p:nvSpPr>
              <p:cNvPr id="4" name="Content Placeholder 2">
                <a:extLst>
                  <a:ext uri="{FF2B5EF4-FFF2-40B4-BE49-F238E27FC236}">
                    <a16:creationId xmlns:a16="http://schemas.microsoft.com/office/drawing/2014/main" id="{B79A77E0-4842-DBE2-BABD-E8EDAC8507E0}"/>
                  </a:ext>
                </a:extLst>
              </p:cNvPr>
              <p:cNvSpPr txBox="1">
                <a:spLocks noRot="1" noChangeAspect="1" noMove="1" noResize="1" noEditPoints="1" noAdjustHandles="1" noChangeArrowheads="1" noChangeShapeType="1" noTextEdit="1"/>
              </p:cNvSpPr>
              <p:nvPr/>
            </p:nvSpPr>
            <p:spPr>
              <a:xfrm>
                <a:off x="448900" y="663072"/>
                <a:ext cx="11506199" cy="5531855"/>
              </a:xfrm>
              <a:prstGeom prst="rect">
                <a:avLst/>
              </a:prstGeom>
              <a:blipFill>
                <a:blip r:embed="rId3"/>
                <a:stretch>
                  <a:fillRect/>
                </a:stretch>
              </a:blipFill>
            </p:spPr>
            <p:txBody>
              <a:bodyPr/>
              <a:lstStyle/>
              <a:p>
                <a:r>
                  <a:rPr lang="en-IN">
                    <a:noFill/>
                  </a:rPr>
                  <a:t> </a:t>
                </a:r>
              </a:p>
            </p:txBody>
          </p:sp>
        </mc:Fallback>
      </mc:AlternateContent>
      <p:sp>
        <p:nvSpPr>
          <p:cNvPr id="2" name="Slide Number Placeholder 1">
            <a:extLst>
              <a:ext uri="{FF2B5EF4-FFF2-40B4-BE49-F238E27FC236}">
                <a16:creationId xmlns:a16="http://schemas.microsoft.com/office/drawing/2014/main" id="{B359C4B1-D081-64C0-872F-929F0E525D05}"/>
              </a:ext>
            </a:extLst>
          </p:cNvPr>
          <p:cNvSpPr txBox="1">
            <a:spLocks/>
          </p:cNvSpPr>
          <p:nvPr/>
        </p:nvSpPr>
        <p:spPr>
          <a:xfrm>
            <a:off x="546100" y="6542840"/>
            <a:ext cx="2743200" cy="247724"/>
          </a:xfrm>
          <a:prstGeom prst="rect">
            <a:avLst/>
          </a:prstGeom>
        </p:spPr>
        <p:txBody>
          <a:bodyPr vert="horz" lIns="91440" tIns="45720" rIns="91440" bIns="45720" rtlCol="0" anchor="ctr"/>
          <a:lstStyle>
            <a:defPPr>
              <a:defRPr lang="en-US"/>
            </a:defPPr>
            <a:lvl1pPr marL="0" algn="l" defTabSz="914400" rtl="0" eaLnBrk="1" latinLnBrk="0" hangingPunct="1">
              <a:defRPr sz="1200" b="0" i="0" kern="1200">
                <a:solidFill>
                  <a:schemeClr val="bg2">
                    <a:lumMod val="65000"/>
                  </a:schemeClr>
                </a:solidFill>
                <a:latin typeface="Calibri" panose="020F0502020204030204" pitchFamily="34" charset="0"/>
                <a:ea typeface="+mn-ea"/>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F0D23093-2AB0-F74C-B865-1A12A15B650E}" type="slidenum">
              <a:rPr lang="en-US" smtClean="0"/>
              <a:pPr/>
              <a:t>7</a:t>
            </a:fld>
            <a:endParaRPr lang="en-US"/>
          </a:p>
        </p:txBody>
      </p:sp>
      <p:sp>
        <p:nvSpPr>
          <p:cNvPr id="3" name="Slide Number Placeholder 1">
            <a:extLst>
              <a:ext uri="{FF2B5EF4-FFF2-40B4-BE49-F238E27FC236}">
                <a16:creationId xmlns:a16="http://schemas.microsoft.com/office/drawing/2014/main" id="{880464EA-D980-8BE7-694F-4170234598B3}"/>
              </a:ext>
            </a:extLst>
          </p:cNvPr>
          <p:cNvSpPr txBox="1">
            <a:spLocks/>
          </p:cNvSpPr>
          <p:nvPr/>
        </p:nvSpPr>
        <p:spPr>
          <a:xfrm>
            <a:off x="546100" y="6542840"/>
            <a:ext cx="2743200" cy="247724"/>
          </a:xfrm>
          <a:prstGeom prst="rect">
            <a:avLst/>
          </a:prstGeom>
        </p:spPr>
        <p:txBody>
          <a:bodyPr vert="horz" lIns="91440" tIns="45720" rIns="91440" bIns="45720" rtlCol="0" anchor="ctr"/>
          <a:lstStyle>
            <a:defPPr>
              <a:defRPr lang="en-US"/>
            </a:defPPr>
            <a:lvl1pPr marL="0" algn="l" defTabSz="914400" rtl="0" eaLnBrk="1" latinLnBrk="0" hangingPunct="1">
              <a:defRPr sz="1200" b="0" i="0" kern="1200">
                <a:solidFill>
                  <a:schemeClr val="bg2">
                    <a:lumMod val="65000"/>
                  </a:schemeClr>
                </a:solidFill>
                <a:latin typeface="Calibri" panose="020F0502020204030204" pitchFamily="34" charset="0"/>
                <a:ea typeface="+mn-ea"/>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F0D23093-2AB0-F74C-B865-1A12A15B650E}" type="slidenum">
              <a:rPr lang="en-US" smtClean="0"/>
              <a:pPr/>
              <a:t>7</a:t>
            </a:fld>
            <a:endParaRPr lang="en-US"/>
          </a:p>
        </p:txBody>
      </p:sp>
      <p:sp>
        <p:nvSpPr>
          <p:cNvPr id="5" name="Title 2">
            <a:extLst>
              <a:ext uri="{FF2B5EF4-FFF2-40B4-BE49-F238E27FC236}">
                <a16:creationId xmlns:a16="http://schemas.microsoft.com/office/drawing/2014/main" id="{B37ABB10-9943-4BE6-0175-4BD9E9756A1D}"/>
              </a:ext>
            </a:extLst>
          </p:cNvPr>
          <p:cNvSpPr>
            <a:spLocks noGrp="1"/>
          </p:cNvSpPr>
          <p:nvPr>
            <p:ph type="title"/>
          </p:nvPr>
        </p:nvSpPr>
        <p:spPr>
          <a:xfrm>
            <a:off x="609601" y="148581"/>
            <a:ext cx="10972799" cy="845837"/>
          </a:xfrm>
        </p:spPr>
        <p:txBody>
          <a:bodyPr/>
          <a:lstStyle/>
          <a:p>
            <a:r>
              <a:rPr lang="en-US" dirty="0"/>
              <a:t>Compatibility Equations</a:t>
            </a:r>
          </a:p>
        </p:txBody>
      </p:sp>
      <mc:AlternateContent xmlns:mc="http://schemas.openxmlformats.org/markup-compatibility/2006" xmlns:a14="http://schemas.microsoft.com/office/drawing/2010/main">
        <mc:Choice Requires="a14">
          <p:sp>
            <p:nvSpPr>
              <p:cNvPr id="7" name="Object 27">
                <a:extLst>
                  <a:ext uri="{FF2B5EF4-FFF2-40B4-BE49-F238E27FC236}">
                    <a16:creationId xmlns:a16="http://schemas.microsoft.com/office/drawing/2014/main" id="{9240EC1F-E437-33FD-4D93-15EA545B09E2}"/>
                  </a:ext>
                </a:extLst>
              </p:cNvPr>
              <p:cNvSpPr txBox="1"/>
              <p:nvPr/>
            </p:nvSpPr>
            <p:spPr bwMode="auto">
              <a:xfrm>
                <a:off x="4350328" y="2171189"/>
                <a:ext cx="3028874" cy="1257811"/>
              </a:xfrm>
              <a:prstGeom prst="rect">
                <a:avLst/>
              </a:prstGeom>
              <a:solidFill>
                <a:schemeClr val="accent2"/>
              </a:solidFill>
              <a:ln>
                <a:noFill/>
              </a:ln>
              <a:effectLst>
                <a:outerShdw blurRad="50800" dist="38100" dir="2700000" algn="tl" rotWithShape="0">
                  <a:prstClr val="black">
                    <a:alpha val="40000"/>
                  </a:prstClr>
                </a:outerShdw>
              </a:effectLst>
            </p:spPr>
            <p:txBody>
              <a:bodyPr>
                <a:noAutofit/>
              </a:bodyPr>
              <a:lstStyle>
                <a:defPPr>
                  <a:defRPr lang="en-US"/>
                </a:defPPr>
                <a:lvl1pPr>
                  <a:spcAft>
                    <a:spcPts val="600"/>
                  </a:spcAft>
                  <a:defRPr i="1">
                    <a:latin typeface="Cambria Math" panose="02040503050406030204" pitchFamily="18" charset="0"/>
                  </a:defRPr>
                </a:lvl1pPr>
              </a:lstStyle>
              <a:p>
                <a:pPr/>
                <a14:m>
                  <m:oMathPara xmlns:m="http://schemas.openxmlformats.org/officeDocument/2006/math">
                    <m:oMathParaPr>
                      <m:jc m:val="centerGroup"/>
                    </m:oMathParaPr>
                    <m:oMath xmlns:m="http://schemas.openxmlformats.org/officeDocument/2006/math">
                      <m:f>
                        <m:fPr>
                          <m:ctrlPr>
                            <a:rPr lang="en-US" i="1" smtClean="0">
                              <a:latin typeface="Cambria Math" panose="02040503050406030204" pitchFamily="18" charset="0"/>
                            </a:rPr>
                          </m:ctrlPr>
                        </m:fPr>
                        <m:num>
                          <m:r>
                            <a:rPr lang="en-US">
                              <a:latin typeface="Cambria Math" panose="02040503050406030204" pitchFamily="18" charset="0"/>
                            </a:rPr>
                            <m:t>𝑑𝑣</m:t>
                          </m:r>
                        </m:num>
                        <m:den>
                          <m:r>
                            <a:rPr lang="en-US">
                              <a:latin typeface="Cambria Math" panose="02040503050406030204" pitchFamily="18" charset="0"/>
                            </a:rPr>
                            <m:t>𝑑𝑢</m:t>
                          </m:r>
                        </m:den>
                      </m:f>
                      <m:r>
                        <a:rPr lang="en-US">
                          <a:latin typeface="Cambria Math" panose="02040503050406030204" pitchFamily="18" charset="0"/>
                        </a:rPr>
                        <m:t>=−</m:t>
                      </m:r>
                      <m:f>
                        <m:fPr>
                          <m:ctrlPr>
                            <a:rPr lang="en-US" i="1">
                              <a:latin typeface="Cambria Math" panose="02040503050406030204" pitchFamily="18" charset="0"/>
                            </a:rPr>
                          </m:ctrlPr>
                        </m:fPr>
                        <m:num>
                          <m:d>
                            <m:dPr>
                              <m:ctrlPr>
                                <a:rPr lang="en-US" i="1">
                                  <a:latin typeface="Cambria Math" panose="02040503050406030204" pitchFamily="18" charset="0"/>
                                </a:rPr>
                              </m:ctrlPr>
                            </m:dPr>
                            <m:e>
                              <m:r>
                                <a:rPr lang="en-US">
                                  <a:latin typeface="Cambria Math" panose="02040503050406030204" pitchFamily="18" charset="0"/>
                                </a:rPr>
                                <m:t>1−</m:t>
                              </m:r>
                              <m:f>
                                <m:fPr>
                                  <m:ctrlPr>
                                    <a:rPr lang="en-US" i="1">
                                      <a:latin typeface="Cambria Math" panose="02040503050406030204" pitchFamily="18" charset="0"/>
                                    </a:rPr>
                                  </m:ctrlPr>
                                </m:fPr>
                                <m:num>
                                  <m:sSup>
                                    <m:sSupPr>
                                      <m:ctrlPr>
                                        <a:rPr lang="en-US" i="1">
                                          <a:latin typeface="Cambria Math" panose="02040503050406030204" pitchFamily="18" charset="0"/>
                                        </a:rPr>
                                      </m:ctrlPr>
                                    </m:sSupPr>
                                    <m:e>
                                      <m:r>
                                        <a:rPr lang="en-US">
                                          <a:latin typeface="Cambria Math" panose="02040503050406030204" pitchFamily="18" charset="0"/>
                                        </a:rPr>
                                        <m:t>𝑢</m:t>
                                      </m:r>
                                    </m:e>
                                    <m:sup>
                                      <m:r>
                                        <a:rPr lang="en-US">
                                          <a:latin typeface="Cambria Math" panose="02040503050406030204" pitchFamily="18" charset="0"/>
                                        </a:rPr>
                                        <m:t>2</m:t>
                                      </m:r>
                                    </m:sup>
                                  </m:sSup>
                                </m:num>
                                <m:den>
                                  <m:sSup>
                                    <m:sSupPr>
                                      <m:ctrlPr>
                                        <a:rPr lang="en-US" i="1">
                                          <a:latin typeface="Cambria Math" panose="02040503050406030204" pitchFamily="18" charset="0"/>
                                        </a:rPr>
                                      </m:ctrlPr>
                                    </m:sSupPr>
                                    <m:e>
                                      <m:r>
                                        <a:rPr lang="en-US">
                                          <a:latin typeface="Cambria Math" panose="02040503050406030204" pitchFamily="18" charset="0"/>
                                        </a:rPr>
                                        <m:t>𝑎</m:t>
                                      </m:r>
                                    </m:e>
                                    <m:sup>
                                      <m:r>
                                        <a:rPr lang="en-US">
                                          <a:latin typeface="Cambria Math" panose="02040503050406030204" pitchFamily="18" charset="0"/>
                                        </a:rPr>
                                        <m:t>2</m:t>
                                      </m:r>
                                    </m:sup>
                                  </m:sSup>
                                </m:den>
                              </m:f>
                            </m:e>
                          </m:d>
                        </m:num>
                        <m:den>
                          <m:r>
                            <a:rPr lang="en-US">
                              <a:latin typeface="Cambria Math" panose="02040503050406030204" pitchFamily="18" charset="0"/>
                            </a:rPr>
                            <m:t>1−</m:t>
                          </m:r>
                          <m:f>
                            <m:fPr>
                              <m:ctrlPr>
                                <a:rPr lang="en-US" i="1">
                                  <a:latin typeface="Cambria Math" panose="02040503050406030204" pitchFamily="18" charset="0"/>
                                </a:rPr>
                              </m:ctrlPr>
                            </m:fPr>
                            <m:num>
                              <m:sSup>
                                <m:sSupPr>
                                  <m:ctrlPr>
                                    <a:rPr lang="en-US" i="1">
                                      <a:latin typeface="Cambria Math" panose="02040503050406030204" pitchFamily="18" charset="0"/>
                                    </a:rPr>
                                  </m:ctrlPr>
                                </m:sSupPr>
                                <m:e>
                                  <m:r>
                                    <a:rPr lang="en-US" b="0" i="1" smtClean="0">
                                      <a:latin typeface="Cambria Math" panose="02040503050406030204" pitchFamily="18" charset="0"/>
                                    </a:rPr>
                                    <m:t>𝑣</m:t>
                                  </m:r>
                                </m:e>
                                <m:sup>
                                  <m:r>
                                    <a:rPr lang="en-US">
                                      <a:latin typeface="Cambria Math" panose="02040503050406030204" pitchFamily="18" charset="0"/>
                                    </a:rPr>
                                    <m:t>2</m:t>
                                  </m:r>
                                </m:sup>
                              </m:sSup>
                            </m:num>
                            <m:den>
                              <m:sSup>
                                <m:sSupPr>
                                  <m:ctrlPr>
                                    <a:rPr lang="en-US" i="1">
                                      <a:latin typeface="Cambria Math" panose="02040503050406030204" pitchFamily="18" charset="0"/>
                                    </a:rPr>
                                  </m:ctrlPr>
                                </m:sSupPr>
                                <m:e>
                                  <m:r>
                                    <a:rPr lang="en-US">
                                      <a:latin typeface="Cambria Math" panose="02040503050406030204" pitchFamily="18" charset="0"/>
                                    </a:rPr>
                                    <m:t>𝑎</m:t>
                                  </m:r>
                                </m:e>
                                <m:sup>
                                  <m:r>
                                    <a:rPr lang="en-US">
                                      <a:latin typeface="Cambria Math" panose="02040503050406030204" pitchFamily="18" charset="0"/>
                                    </a:rPr>
                                    <m:t>2</m:t>
                                  </m:r>
                                </m:sup>
                              </m:sSup>
                            </m:den>
                          </m:f>
                        </m:den>
                      </m:f>
                      <m:r>
                        <a:rPr lang="en-US">
                          <a:latin typeface="Cambria Math" panose="02040503050406030204" pitchFamily="18" charset="0"/>
                        </a:rPr>
                        <m:t> </m:t>
                      </m:r>
                      <m:sSub>
                        <m:sSubPr>
                          <m:ctrlPr>
                            <a:rPr lang="en-US" i="1">
                              <a:latin typeface="Cambria Math" panose="02040503050406030204" pitchFamily="18" charset="0"/>
                            </a:rPr>
                          </m:ctrlPr>
                        </m:sSubPr>
                        <m:e>
                          <m:d>
                            <m:dPr>
                              <m:ctrlPr>
                                <a:rPr lang="en-US" i="1">
                                  <a:latin typeface="Cambria Math" panose="02040503050406030204" pitchFamily="18" charset="0"/>
                                </a:rPr>
                              </m:ctrlPr>
                            </m:dPr>
                            <m:e>
                              <m:f>
                                <m:fPr>
                                  <m:ctrlPr>
                                    <a:rPr lang="en-US" i="1">
                                      <a:latin typeface="Cambria Math" panose="02040503050406030204" pitchFamily="18" charset="0"/>
                                    </a:rPr>
                                  </m:ctrlPr>
                                </m:fPr>
                                <m:num>
                                  <m:r>
                                    <a:rPr lang="en-US">
                                      <a:latin typeface="Cambria Math" panose="02040503050406030204" pitchFamily="18" charset="0"/>
                                    </a:rPr>
                                    <m:t>𝑑𝑦</m:t>
                                  </m:r>
                                </m:num>
                                <m:den>
                                  <m:r>
                                    <a:rPr lang="en-US">
                                      <a:latin typeface="Cambria Math" panose="02040503050406030204" pitchFamily="18" charset="0"/>
                                    </a:rPr>
                                    <m:t>𝑑𝑥</m:t>
                                  </m:r>
                                </m:den>
                              </m:f>
                            </m:e>
                          </m:d>
                        </m:e>
                        <m:sub>
                          <m:r>
                            <a:rPr lang="en-US">
                              <a:latin typeface="Cambria Math" panose="02040503050406030204" pitchFamily="18" charset="0"/>
                            </a:rPr>
                            <m:t>𝑐h𝑎𝑟</m:t>
                          </m:r>
                        </m:sub>
                      </m:sSub>
                    </m:oMath>
                  </m:oMathPara>
                </a14:m>
                <a:endParaRPr lang="en-US" dirty="0"/>
              </a:p>
            </p:txBody>
          </p:sp>
        </mc:Choice>
        <mc:Fallback xmlns="">
          <p:sp>
            <p:nvSpPr>
              <p:cNvPr id="7" name="Object 27">
                <a:extLst>
                  <a:ext uri="{FF2B5EF4-FFF2-40B4-BE49-F238E27FC236}">
                    <a16:creationId xmlns:a16="http://schemas.microsoft.com/office/drawing/2014/main" id="{9240EC1F-E437-33FD-4D93-15EA545B09E2}"/>
                  </a:ext>
                </a:extLst>
              </p:cNvPr>
              <p:cNvSpPr txBox="1">
                <a:spLocks noRot="1" noChangeAspect="1" noMove="1" noResize="1" noEditPoints="1" noAdjustHandles="1" noChangeArrowheads="1" noChangeShapeType="1" noTextEdit="1"/>
              </p:cNvSpPr>
              <p:nvPr/>
            </p:nvSpPr>
            <p:spPr bwMode="auto">
              <a:xfrm>
                <a:off x="4350328" y="2171189"/>
                <a:ext cx="3028874" cy="1257811"/>
              </a:xfrm>
              <a:prstGeom prst="rect">
                <a:avLst/>
              </a:prstGeom>
              <a:blipFill>
                <a:blip r:embed="rId4"/>
                <a:stretch>
                  <a:fillRect/>
                </a:stretch>
              </a:blipFill>
              <a:ln>
                <a:noFill/>
              </a:ln>
              <a:effectLst>
                <a:outerShdw blurRad="50800" dist="38100" dir="2700000" algn="tl" rotWithShape="0">
                  <a:prstClr val="black">
                    <a:alpha val="40000"/>
                  </a:prstClr>
                </a:outerShdw>
              </a:effectLst>
            </p:spPr>
            <p:txBody>
              <a:bodyPr/>
              <a:lstStyle/>
              <a:p>
                <a:r>
                  <a:rPr lang="en-IN">
                    <a:noFill/>
                  </a:rPr>
                  <a:t> </a:t>
                </a:r>
              </a:p>
            </p:txBody>
          </p:sp>
        </mc:Fallback>
      </mc:AlternateContent>
      <mc:AlternateContent xmlns:mc="http://schemas.openxmlformats.org/markup-compatibility/2006" xmlns:a14="http://schemas.microsoft.com/office/drawing/2010/main">
        <mc:Choice Requires="a14">
          <p:sp>
            <p:nvSpPr>
              <p:cNvPr id="9" name="Object 27">
                <a:extLst>
                  <a:ext uri="{FF2B5EF4-FFF2-40B4-BE49-F238E27FC236}">
                    <a16:creationId xmlns:a16="http://schemas.microsoft.com/office/drawing/2014/main" id="{2BCE3E6C-5E7B-A365-D0B3-8FFAC236E639}"/>
                  </a:ext>
                </a:extLst>
              </p:cNvPr>
              <p:cNvSpPr txBox="1"/>
              <p:nvPr/>
            </p:nvSpPr>
            <p:spPr bwMode="auto">
              <a:xfrm>
                <a:off x="1395344" y="4653969"/>
                <a:ext cx="3683344" cy="603831"/>
              </a:xfrm>
              <a:prstGeom prst="rect">
                <a:avLst/>
              </a:prstGeom>
              <a:solidFill>
                <a:schemeClr val="accent2"/>
              </a:solidFill>
              <a:ln>
                <a:noFill/>
              </a:ln>
              <a:effectLst>
                <a:outerShdw blurRad="50800" dist="38100" dir="2700000" algn="tl" rotWithShape="0">
                  <a:prstClr val="black">
                    <a:alpha val="40000"/>
                  </a:prstClr>
                </a:outerShdw>
              </a:effectLst>
            </p:spPr>
            <p:txBody>
              <a:bodyPr>
                <a:noAutofit/>
              </a:bodyPr>
              <a:lstStyle>
                <a:defPPr>
                  <a:defRPr lang="en-US"/>
                </a:defPPr>
                <a:lvl1pPr>
                  <a:spcAft>
                    <a:spcPts val="600"/>
                  </a:spcAft>
                  <a:defRPr i="1">
                    <a:latin typeface="Cambria Math" panose="02040503050406030204" pitchFamily="18" charset="0"/>
                  </a:defRPr>
                </a:lvl1pPr>
              </a:lstStyle>
              <a:p>
                <a:pPr/>
                <a14:m>
                  <m:oMathPara xmlns:m="http://schemas.openxmlformats.org/officeDocument/2006/math">
                    <m:oMathParaPr>
                      <m:jc m:val="centerGroup"/>
                    </m:oMathParaPr>
                    <m:oMath xmlns:m="http://schemas.openxmlformats.org/officeDocument/2006/math">
                      <m:r>
                        <a:rPr lang="en-US">
                          <a:latin typeface="Cambria Math" panose="02040503050406030204" pitchFamily="18" charset="0"/>
                        </a:rPr>
                        <m:t>𝑑</m:t>
                      </m:r>
                      <m:r>
                        <a:rPr lang="en-US">
                          <a:latin typeface="Cambria Math" panose="02040503050406030204" pitchFamily="18" charset="0"/>
                        </a:rPr>
                        <m:t>𝜃</m:t>
                      </m:r>
                      <m:r>
                        <a:rPr lang="en-US">
                          <a:latin typeface="Cambria Math" panose="02040503050406030204" pitchFamily="18" charset="0"/>
                        </a:rPr>
                        <m:t>=−</m:t>
                      </m:r>
                      <m:rad>
                        <m:radPr>
                          <m:degHide m:val="on"/>
                          <m:ctrlPr>
                            <a:rPr lang="en-US" i="1">
                              <a:latin typeface="Cambria Math" panose="02040503050406030204" pitchFamily="18" charset="0"/>
                            </a:rPr>
                          </m:ctrlPr>
                        </m:radPr>
                        <m:deg/>
                        <m:e>
                          <m:sSup>
                            <m:sSupPr>
                              <m:ctrlPr>
                                <a:rPr lang="en-US" i="1">
                                  <a:latin typeface="Cambria Math" panose="02040503050406030204" pitchFamily="18" charset="0"/>
                                </a:rPr>
                              </m:ctrlPr>
                            </m:sSupPr>
                            <m:e>
                              <m:r>
                                <a:rPr lang="en-US">
                                  <a:latin typeface="Cambria Math" panose="02040503050406030204" pitchFamily="18" charset="0"/>
                                </a:rPr>
                                <m:t>𝑀</m:t>
                              </m:r>
                            </m:e>
                            <m:sup>
                              <m:r>
                                <a:rPr lang="en-US">
                                  <a:latin typeface="Cambria Math" panose="02040503050406030204" pitchFamily="18" charset="0"/>
                                </a:rPr>
                                <m:t>2</m:t>
                              </m:r>
                            </m:sup>
                          </m:sSup>
                          <m:r>
                            <a:rPr lang="en-US">
                              <a:latin typeface="Cambria Math" panose="02040503050406030204" pitchFamily="18" charset="0"/>
                            </a:rPr>
                            <m:t>−1</m:t>
                          </m:r>
                        </m:e>
                      </m:rad>
                      <m:f>
                        <m:fPr>
                          <m:ctrlPr>
                            <a:rPr lang="en-US" i="1">
                              <a:latin typeface="Cambria Math" panose="02040503050406030204" pitchFamily="18" charset="0"/>
                            </a:rPr>
                          </m:ctrlPr>
                        </m:fPr>
                        <m:num>
                          <m:r>
                            <a:rPr lang="en-US">
                              <a:latin typeface="Cambria Math" panose="02040503050406030204" pitchFamily="18" charset="0"/>
                            </a:rPr>
                            <m:t>𝑑𝑉</m:t>
                          </m:r>
                        </m:num>
                        <m:den>
                          <m:r>
                            <a:rPr lang="en-US">
                              <a:latin typeface="Cambria Math" panose="02040503050406030204" pitchFamily="18" charset="0"/>
                            </a:rPr>
                            <m:t>𝑉</m:t>
                          </m:r>
                        </m:den>
                      </m:f>
                      <m:r>
                        <a:rPr lang="en-US">
                          <a:latin typeface="Cambria Math" panose="02040503050406030204" pitchFamily="18" charset="0"/>
                        </a:rPr>
                        <m:t>            </m:t>
                      </m:r>
                      <m:r>
                        <m:rPr>
                          <m:sty m:val="p"/>
                        </m:rPr>
                        <a:rPr lang="en-US">
                          <a:latin typeface="Cambria Math" panose="02040503050406030204" pitchFamily="18" charset="0"/>
                        </a:rPr>
                        <m:t>along</m:t>
                      </m:r>
                      <m:r>
                        <a:rPr lang="en-US">
                          <a:latin typeface="Cambria Math" panose="02040503050406030204" pitchFamily="18" charset="0"/>
                        </a:rPr>
                        <m:t> </m:t>
                      </m:r>
                      <m:sSub>
                        <m:sSubPr>
                          <m:ctrlPr>
                            <a:rPr lang="en-US" i="1">
                              <a:latin typeface="Cambria Math" panose="02040503050406030204" pitchFamily="18" charset="0"/>
                            </a:rPr>
                          </m:ctrlPr>
                        </m:sSubPr>
                        <m:e>
                          <m:r>
                            <a:rPr lang="en-US">
                              <a:latin typeface="Cambria Math" panose="02040503050406030204" pitchFamily="18" charset="0"/>
                            </a:rPr>
                            <m:t>𝐶</m:t>
                          </m:r>
                        </m:e>
                        <m:sub>
                          <m:r>
                            <a:rPr lang="en-US">
                              <a:latin typeface="Cambria Math" panose="02040503050406030204" pitchFamily="18" charset="0"/>
                            </a:rPr>
                            <m:t>−</m:t>
                          </m:r>
                        </m:sub>
                      </m:sSub>
                    </m:oMath>
                  </m:oMathPara>
                </a14:m>
                <a:endParaRPr lang="en-US" dirty="0"/>
              </a:p>
            </p:txBody>
          </p:sp>
        </mc:Choice>
        <mc:Fallback xmlns="">
          <p:sp>
            <p:nvSpPr>
              <p:cNvPr id="9" name="Object 27">
                <a:extLst>
                  <a:ext uri="{FF2B5EF4-FFF2-40B4-BE49-F238E27FC236}">
                    <a16:creationId xmlns:a16="http://schemas.microsoft.com/office/drawing/2014/main" id="{2BCE3E6C-5E7B-A365-D0B3-8FFAC236E639}"/>
                  </a:ext>
                </a:extLst>
              </p:cNvPr>
              <p:cNvSpPr txBox="1">
                <a:spLocks noRot="1" noChangeAspect="1" noMove="1" noResize="1" noEditPoints="1" noAdjustHandles="1" noChangeArrowheads="1" noChangeShapeType="1" noTextEdit="1"/>
              </p:cNvSpPr>
              <p:nvPr/>
            </p:nvSpPr>
            <p:spPr bwMode="auto">
              <a:xfrm>
                <a:off x="1395344" y="4653969"/>
                <a:ext cx="3683344" cy="603831"/>
              </a:xfrm>
              <a:prstGeom prst="rect">
                <a:avLst/>
              </a:prstGeom>
              <a:blipFill>
                <a:blip r:embed="rId5"/>
                <a:stretch>
                  <a:fillRect/>
                </a:stretch>
              </a:blipFill>
              <a:ln>
                <a:noFill/>
              </a:ln>
              <a:effectLst>
                <a:outerShdw blurRad="50800" dist="38100" dir="2700000" algn="tl" rotWithShape="0">
                  <a:prstClr val="black">
                    <a:alpha val="40000"/>
                  </a:prstClr>
                </a:outerShdw>
              </a:effectLst>
            </p:spPr>
            <p:txBody>
              <a:bodyPr/>
              <a:lstStyle/>
              <a:p>
                <a:r>
                  <a:rPr lang="en-IN">
                    <a:noFill/>
                  </a:rPr>
                  <a:t> </a:t>
                </a:r>
              </a:p>
            </p:txBody>
          </p:sp>
        </mc:Fallback>
      </mc:AlternateContent>
      <mc:AlternateContent xmlns:mc="http://schemas.openxmlformats.org/markup-compatibility/2006" xmlns:a14="http://schemas.microsoft.com/office/drawing/2010/main">
        <mc:Choice Requires="a14">
          <p:sp>
            <p:nvSpPr>
              <p:cNvPr id="10" name="Object 27">
                <a:extLst>
                  <a:ext uri="{FF2B5EF4-FFF2-40B4-BE49-F238E27FC236}">
                    <a16:creationId xmlns:a16="http://schemas.microsoft.com/office/drawing/2014/main" id="{0D5B2BC0-D2CB-6D80-670C-C962D84B7243}"/>
                  </a:ext>
                </a:extLst>
              </p:cNvPr>
              <p:cNvSpPr txBox="1"/>
              <p:nvPr/>
            </p:nvSpPr>
            <p:spPr bwMode="auto">
              <a:xfrm>
                <a:off x="6607240" y="4653969"/>
                <a:ext cx="4007270" cy="603831"/>
              </a:xfrm>
              <a:prstGeom prst="rect">
                <a:avLst/>
              </a:prstGeom>
              <a:solidFill>
                <a:schemeClr val="accent2"/>
              </a:solidFill>
              <a:ln>
                <a:noFill/>
              </a:ln>
              <a:effectLst>
                <a:outerShdw blurRad="50800" dist="38100" dir="2700000" algn="tl" rotWithShape="0">
                  <a:prstClr val="black">
                    <a:alpha val="40000"/>
                  </a:prstClr>
                </a:outerShdw>
              </a:effectLst>
            </p:spPr>
            <p:txBody>
              <a:bodyPr>
                <a:noAutofit/>
              </a:bodyPr>
              <a:lstStyle>
                <a:defPPr>
                  <a:defRPr lang="en-US"/>
                </a:defPPr>
                <a:lvl1pPr>
                  <a:spcAft>
                    <a:spcPts val="600"/>
                  </a:spcAft>
                  <a:defRPr i="1">
                    <a:latin typeface="Cambria Math" panose="02040503050406030204" pitchFamily="18" charset="0"/>
                  </a:defRPr>
                </a:lvl1pPr>
              </a:lstStyle>
              <a:p>
                <a:pPr/>
                <a14:m>
                  <m:oMathPara xmlns:m="http://schemas.openxmlformats.org/officeDocument/2006/math">
                    <m:oMathParaPr>
                      <m:jc m:val="centerGroup"/>
                    </m:oMathParaPr>
                    <m:oMath xmlns:m="http://schemas.openxmlformats.org/officeDocument/2006/math">
                      <m:r>
                        <a:rPr lang="en-US">
                          <a:latin typeface="Cambria Math" panose="02040503050406030204" pitchFamily="18" charset="0"/>
                        </a:rPr>
                        <m:t>𝑑</m:t>
                      </m:r>
                      <m:r>
                        <a:rPr lang="en-US">
                          <a:latin typeface="Cambria Math" panose="02040503050406030204" pitchFamily="18" charset="0"/>
                        </a:rPr>
                        <m:t>𝜃</m:t>
                      </m:r>
                      <m:r>
                        <a:rPr lang="en-US">
                          <a:latin typeface="Cambria Math" panose="02040503050406030204" pitchFamily="18" charset="0"/>
                        </a:rPr>
                        <m:t>=</m:t>
                      </m:r>
                      <m:rad>
                        <m:radPr>
                          <m:degHide m:val="on"/>
                          <m:ctrlPr>
                            <a:rPr lang="en-US" i="1">
                              <a:latin typeface="Cambria Math" panose="02040503050406030204" pitchFamily="18" charset="0"/>
                            </a:rPr>
                          </m:ctrlPr>
                        </m:radPr>
                        <m:deg/>
                        <m:e>
                          <m:sSup>
                            <m:sSupPr>
                              <m:ctrlPr>
                                <a:rPr lang="en-US" i="1">
                                  <a:latin typeface="Cambria Math" panose="02040503050406030204" pitchFamily="18" charset="0"/>
                                </a:rPr>
                              </m:ctrlPr>
                            </m:sSupPr>
                            <m:e>
                              <m:r>
                                <a:rPr lang="en-US">
                                  <a:latin typeface="Cambria Math" panose="02040503050406030204" pitchFamily="18" charset="0"/>
                                </a:rPr>
                                <m:t>𝑀</m:t>
                              </m:r>
                            </m:e>
                            <m:sup>
                              <m:r>
                                <a:rPr lang="en-US">
                                  <a:latin typeface="Cambria Math" panose="02040503050406030204" pitchFamily="18" charset="0"/>
                                </a:rPr>
                                <m:t>2</m:t>
                              </m:r>
                            </m:sup>
                          </m:sSup>
                          <m:r>
                            <a:rPr lang="en-US">
                              <a:latin typeface="Cambria Math" panose="02040503050406030204" pitchFamily="18" charset="0"/>
                            </a:rPr>
                            <m:t>−1</m:t>
                          </m:r>
                        </m:e>
                      </m:rad>
                      <m:f>
                        <m:fPr>
                          <m:ctrlPr>
                            <a:rPr lang="en-US" i="1">
                              <a:latin typeface="Cambria Math" panose="02040503050406030204" pitchFamily="18" charset="0"/>
                            </a:rPr>
                          </m:ctrlPr>
                        </m:fPr>
                        <m:num>
                          <m:r>
                            <a:rPr lang="en-US">
                              <a:latin typeface="Cambria Math" panose="02040503050406030204" pitchFamily="18" charset="0"/>
                            </a:rPr>
                            <m:t>𝑑𝑉</m:t>
                          </m:r>
                        </m:num>
                        <m:den>
                          <m:r>
                            <a:rPr lang="en-US">
                              <a:latin typeface="Cambria Math" panose="02040503050406030204" pitchFamily="18" charset="0"/>
                            </a:rPr>
                            <m:t>𝑉</m:t>
                          </m:r>
                        </m:den>
                      </m:f>
                      <m:r>
                        <a:rPr lang="en-US">
                          <a:latin typeface="Cambria Math" panose="02040503050406030204" pitchFamily="18" charset="0"/>
                        </a:rPr>
                        <m:t>                  </m:t>
                      </m:r>
                      <m:r>
                        <m:rPr>
                          <m:sty m:val="p"/>
                        </m:rPr>
                        <a:rPr lang="en-US">
                          <a:latin typeface="Cambria Math" panose="02040503050406030204" pitchFamily="18" charset="0"/>
                        </a:rPr>
                        <m:t>along</m:t>
                      </m:r>
                      <m:r>
                        <a:rPr lang="en-US">
                          <a:latin typeface="Cambria Math" panose="02040503050406030204" pitchFamily="18" charset="0"/>
                        </a:rPr>
                        <m:t> </m:t>
                      </m:r>
                      <m:sSub>
                        <m:sSubPr>
                          <m:ctrlPr>
                            <a:rPr lang="en-US" i="1">
                              <a:latin typeface="Cambria Math" panose="02040503050406030204" pitchFamily="18" charset="0"/>
                            </a:rPr>
                          </m:ctrlPr>
                        </m:sSubPr>
                        <m:e>
                          <m:r>
                            <a:rPr lang="en-US">
                              <a:latin typeface="Cambria Math" panose="02040503050406030204" pitchFamily="18" charset="0"/>
                            </a:rPr>
                            <m:t>𝐶</m:t>
                          </m:r>
                        </m:e>
                        <m:sub>
                          <m:r>
                            <a:rPr lang="en-US">
                              <a:latin typeface="Cambria Math" panose="02040503050406030204" pitchFamily="18" charset="0"/>
                            </a:rPr>
                            <m:t>+</m:t>
                          </m:r>
                        </m:sub>
                      </m:sSub>
                    </m:oMath>
                  </m:oMathPara>
                </a14:m>
                <a:endParaRPr lang="en-US" dirty="0"/>
              </a:p>
            </p:txBody>
          </p:sp>
        </mc:Choice>
        <mc:Fallback xmlns="">
          <p:sp>
            <p:nvSpPr>
              <p:cNvPr id="10" name="Object 27">
                <a:extLst>
                  <a:ext uri="{FF2B5EF4-FFF2-40B4-BE49-F238E27FC236}">
                    <a16:creationId xmlns:a16="http://schemas.microsoft.com/office/drawing/2014/main" id="{0D5B2BC0-D2CB-6D80-670C-C962D84B7243}"/>
                  </a:ext>
                </a:extLst>
              </p:cNvPr>
              <p:cNvSpPr txBox="1">
                <a:spLocks noRot="1" noChangeAspect="1" noMove="1" noResize="1" noEditPoints="1" noAdjustHandles="1" noChangeArrowheads="1" noChangeShapeType="1" noTextEdit="1"/>
              </p:cNvSpPr>
              <p:nvPr/>
            </p:nvSpPr>
            <p:spPr bwMode="auto">
              <a:xfrm>
                <a:off x="6607240" y="4653969"/>
                <a:ext cx="4007270" cy="603831"/>
              </a:xfrm>
              <a:prstGeom prst="rect">
                <a:avLst/>
              </a:prstGeom>
              <a:blipFill>
                <a:blip r:embed="rId6"/>
                <a:stretch>
                  <a:fillRect/>
                </a:stretch>
              </a:blipFill>
              <a:ln>
                <a:noFill/>
              </a:ln>
              <a:effectLst>
                <a:outerShdw blurRad="50800" dist="38100" dir="2700000" algn="tl" rotWithShape="0">
                  <a:prstClr val="black">
                    <a:alpha val="40000"/>
                  </a:prstClr>
                </a:outerShdw>
              </a:effectLst>
            </p:spPr>
            <p:txBody>
              <a:bodyPr/>
              <a:lstStyle/>
              <a:p>
                <a:r>
                  <a:rPr lang="en-IN">
                    <a:noFill/>
                  </a:rPr>
                  <a:t> </a:t>
                </a:r>
              </a:p>
            </p:txBody>
          </p:sp>
        </mc:Fallback>
      </mc:AlternateContent>
    </p:spTree>
    <p:extLst>
      <p:ext uri="{BB962C8B-B14F-4D97-AF65-F5344CB8AC3E}">
        <p14:creationId xmlns:p14="http://schemas.microsoft.com/office/powerpoint/2010/main" val="193417621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lide Number Placeholder 7">
            <a:extLst>
              <a:ext uri="{FF2B5EF4-FFF2-40B4-BE49-F238E27FC236}">
                <a16:creationId xmlns:a16="http://schemas.microsoft.com/office/drawing/2014/main" id="{48F946C0-E708-4B82-A0E5-ED31193A14B1}"/>
              </a:ext>
            </a:extLst>
          </p:cNvPr>
          <p:cNvSpPr>
            <a:spLocks noGrp="1"/>
          </p:cNvSpPr>
          <p:nvPr>
            <p:ph type="sldNum" sz="quarter" idx="11"/>
          </p:nvPr>
        </p:nvSpPr>
        <p:spPr/>
        <p:txBody>
          <a:bodyPr/>
          <a:lstStyle/>
          <a:p>
            <a:fld id="{F0D23093-2AB0-F74C-B865-1A12A15B650E}" type="slidenum">
              <a:rPr lang="en-US" smtClean="0"/>
              <a:pPr/>
              <a:t>8</a:t>
            </a:fld>
            <a:endParaRPr lang="en-US" dirty="0"/>
          </a:p>
        </p:txBody>
      </p:sp>
      <mc:AlternateContent xmlns:mc="http://schemas.openxmlformats.org/markup-compatibility/2006" xmlns:a14="http://schemas.microsoft.com/office/drawing/2010/main">
        <mc:Choice Requires="a14">
          <p:sp>
            <p:nvSpPr>
              <p:cNvPr id="4" name="Content Placeholder 2">
                <a:extLst>
                  <a:ext uri="{FF2B5EF4-FFF2-40B4-BE49-F238E27FC236}">
                    <a16:creationId xmlns:a16="http://schemas.microsoft.com/office/drawing/2014/main" id="{B79A77E0-4842-DBE2-BABD-E8EDAC8507E0}"/>
                  </a:ext>
                </a:extLst>
              </p:cNvPr>
              <p:cNvSpPr txBox="1">
                <a:spLocks/>
              </p:cNvSpPr>
              <p:nvPr/>
            </p:nvSpPr>
            <p:spPr>
              <a:xfrm>
                <a:off x="448900" y="663072"/>
                <a:ext cx="11506199" cy="5531855"/>
              </a:xfrm>
              <a:prstGeom prst="rect">
                <a:avLst/>
              </a:prstGeom>
            </p:spPr>
            <p:txBody>
              <a:bodyPr vert="horz" lIns="91440" tIns="45720" rIns="91440" bIns="45720" rtlCol="0">
                <a:norm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a:lnSpc>
                    <a:spcPct val="120000"/>
                  </a:lnSpc>
                  <a:spcBef>
                    <a:spcPts val="1200"/>
                  </a:spcBef>
                  <a:buClr>
                    <a:schemeClr val="accent1"/>
                  </a:buClr>
                  <a:buFont typeface="Wingdings" panose="05000000000000000000" pitchFamily="2" charset="2"/>
                  <a:buChar char="Ø"/>
                </a:pPr>
                <a:r>
                  <a:rPr lang="en-US" sz="2000" dirty="0">
                    <a:sym typeface="Monotype Sorts" pitchFamily="2" charset="2"/>
                  </a:rPr>
                  <a:t>These equations can be integrated to obtain a result in terms of the Prandtl-Meyer function as shown:</a:t>
                </a:r>
              </a:p>
              <a:p>
                <a:pPr lvl="1">
                  <a:lnSpc>
                    <a:spcPct val="120000"/>
                  </a:lnSpc>
                  <a:spcBef>
                    <a:spcPts val="1200"/>
                  </a:spcBef>
                  <a:buClr>
                    <a:schemeClr val="accent1"/>
                  </a:buClr>
                  <a:buFont typeface="Wingdings" panose="05000000000000000000" pitchFamily="2" charset="2"/>
                  <a:buChar char="Ø"/>
                </a:pPr>
                <a:endParaRPr lang="en-US" sz="2000" dirty="0">
                  <a:sym typeface="Monotype Sorts" pitchFamily="2" charset="2"/>
                </a:endParaRPr>
              </a:p>
              <a:p>
                <a:pPr marL="230188" lvl="1" indent="0">
                  <a:lnSpc>
                    <a:spcPct val="120000"/>
                  </a:lnSpc>
                  <a:spcBef>
                    <a:spcPts val="1200"/>
                  </a:spcBef>
                  <a:buClr>
                    <a:schemeClr val="accent1"/>
                  </a:buClr>
                  <a:buNone/>
                </a:pPr>
                <a:r>
                  <a:rPr lang="en-US" dirty="0">
                    <a:sym typeface="Monotype Sorts" pitchFamily="2" charset="2"/>
                  </a:rPr>
                  <a:t>	</a:t>
                </a:r>
                <a:r>
                  <a:rPr lang="en-US" sz="2000" dirty="0">
                    <a:sym typeface="Monotype Sorts" pitchFamily="2" charset="2"/>
                  </a:rPr>
                  <a:t>Here </a:t>
                </a:r>
                <a14:m>
                  <m:oMath xmlns:m="http://schemas.openxmlformats.org/officeDocument/2006/math">
                    <m:sSub>
                      <m:sSubPr>
                        <m:ctrlPr>
                          <a:rPr lang="en-US" sz="2000" i="1" smtClean="0">
                            <a:latin typeface="Cambria Math" panose="02040503050406030204" pitchFamily="18" charset="0"/>
                            <a:sym typeface="Monotype Sorts" pitchFamily="2" charset="2"/>
                          </a:rPr>
                        </m:ctrlPr>
                      </m:sSubPr>
                      <m:e>
                        <m:r>
                          <a:rPr lang="en-US" sz="2000" i="1" smtClean="0">
                            <a:latin typeface="Cambria Math" panose="02040503050406030204" pitchFamily="18" charset="0"/>
                            <a:sym typeface="Monotype Sorts" pitchFamily="2" charset="2"/>
                          </a:rPr>
                          <m:t>𝐾</m:t>
                        </m:r>
                      </m:e>
                      <m:sub>
                        <m:r>
                          <a:rPr lang="en-US" sz="2000" i="1" smtClean="0">
                            <a:latin typeface="Cambria Math" panose="02040503050406030204" pitchFamily="18" charset="0"/>
                            <a:sym typeface="Monotype Sorts" pitchFamily="2" charset="2"/>
                          </a:rPr>
                          <m:t>−</m:t>
                        </m:r>
                      </m:sub>
                    </m:sSub>
                  </m:oMath>
                </a14:m>
                <a:r>
                  <a:rPr lang="en-US" sz="2000" dirty="0">
                    <a:sym typeface="Monotype Sorts" pitchFamily="2" charset="2"/>
                  </a:rPr>
                  <a:t> and </a:t>
                </a:r>
                <a14:m>
                  <m:oMath xmlns:m="http://schemas.openxmlformats.org/officeDocument/2006/math">
                    <m:sSub>
                      <m:sSubPr>
                        <m:ctrlPr>
                          <a:rPr lang="en-US" sz="2000" i="1" smtClean="0">
                            <a:latin typeface="Cambria Math" panose="02040503050406030204" pitchFamily="18" charset="0"/>
                            <a:sym typeface="Monotype Sorts" pitchFamily="2" charset="2"/>
                          </a:rPr>
                        </m:ctrlPr>
                      </m:sSubPr>
                      <m:e>
                        <m:r>
                          <a:rPr lang="en-US" sz="2000" i="1" smtClean="0">
                            <a:latin typeface="Cambria Math" panose="02040503050406030204" pitchFamily="18" charset="0"/>
                            <a:sym typeface="Monotype Sorts" pitchFamily="2" charset="2"/>
                          </a:rPr>
                          <m:t>𝐾</m:t>
                        </m:r>
                      </m:e>
                      <m:sub>
                        <m:r>
                          <a:rPr lang="en-US" sz="2000" i="1" smtClean="0">
                            <a:latin typeface="Cambria Math" panose="02040503050406030204" pitchFamily="18" charset="0"/>
                            <a:sym typeface="Monotype Sorts" pitchFamily="2" charset="2"/>
                          </a:rPr>
                          <m:t>+</m:t>
                        </m:r>
                      </m:sub>
                    </m:sSub>
                  </m:oMath>
                </a14:m>
                <a:r>
                  <a:rPr lang="en-US" sz="2000" dirty="0">
                    <a:sym typeface="Monotype Sorts" pitchFamily="2" charset="2"/>
                  </a:rPr>
                  <a:t> are different constants along different </a:t>
                </a:r>
                <a14:m>
                  <m:oMath xmlns:m="http://schemas.openxmlformats.org/officeDocument/2006/math">
                    <m:sSub>
                      <m:sSubPr>
                        <m:ctrlPr>
                          <a:rPr lang="en-US" sz="2000" i="1" smtClean="0">
                            <a:latin typeface="Cambria Math" panose="02040503050406030204" pitchFamily="18" charset="0"/>
                            <a:sym typeface="Monotype Sorts" pitchFamily="2" charset="2"/>
                          </a:rPr>
                        </m:ctrlPr>
                      </m:sSubPr>
                      <m:e>
                        <m:r>
                          <a:rPr lang="en-US" sz="2000" i="1" smtClean="0">
                            <a:latin typeface="Cambria Math" panose="02040503050406030204" pitchFamily="18" charset="0"/>
                            <a:sym typeface="Monotype Sorts" pitchFamily="2" charset="2"/>
                          </a:rPr>
                          <m:t>𝐶</m:t>
                        </m:r>
                      </m:e>
                      <m:sub>
                        <m:r>
                          <a:rPr lang="en-US" sz="2000" i="1" smtClean="0">
                            <a:latin typeface="Cambria Math" panose="02040503050406030204" pitchFamily="18" charset="0"/>
                            <a:sym typeface="Monotype Sorts" pitchFamily="2" charset="2"/>
                          </a:rPr>
                          <m:t>−</m:t>
                        </m:r>
                      </m:sub>
                    </m:sSub>
                  </m:oMath>
                </a14:m>
                <a:r>
                  <a:rPr lang="en-US" sz="2000" dirty="0">
                    <a:sym typeface="Monotype Sorts" pitchFamily="2" charset="2"/>
                  </a:rPr>
                  <a:t> and </a:t>
                </a:r>
                <a14:m>
                  <m:oMath xmlns:m="http://schemas.openxmlformats.org/officeDocument/2006/math">
                    <m:sSub>
                      <m:sSubPr>
                        <m:ctrlPr>
                          <a:rPr lang="en-US" sz="2000" i="1" smtClean="0">
                            <a:latin typeface="Cambria Math" panose="02040503050406030204" pitchFamily="18" charset="0"/>
                            <a:sym typeface="Monotype Sorts" pitchFamily="2" charset="2"/>
                          </a:rPr>
                        </m:ctrlPr>
                      </m:sSubPr>
                      <m:e>
                        <m:r>
                          <a:rPr lang="en-US" sz="2000" i="1" smtClean="0">
                            <a:latin typeface="Cambria Math" panose="02040503050406030204" pitchFamily="18" charset="0"/>
                            <a:sym typeface="Monotype Sorts" pitchFamily="2" charset="2"/>
                          </a:rPr>
                          <m:t>𝐶</m:t>
                        </m:r>
                      </m:e>
                      <m:sub>
                        <m:r>
                          <a:rPr lang="en-US" sz="2000" i="1" smtClean="0">
                            <a:latin typeface="Cambria Math" panose="02040503050406030204" pitchFamily="18" charset="0"/>
                            <a:sym typeface="Monotype Sorts" pitchFamily="2" charset="2"/>
                          </a:rPr>
                          <m:t>+</m:t>
                        </m:r>
                      </m:sub>
                    </m:sSub>
                  </m:oMath>
                </a14:m>
                <a:r>
                  <a:rPr lang="en-US" sz="2000" dirty="0">
                    <a:sym typeface="Monotype Sorts" pitchFamily="2" charset="2"/>
                  </a:rPr>
                  <a:t> characteristics. </a:t>
                </a:r>
              </a:p>
              <a:p>
                <a:pPr lvl="1">
                  <a:lnSpc>
                    <a:spcPct val="120000"/>
                  </a:lnSpc>
                  <a:spcBef>
                    <a:spcPts val="1200"/>
                  </a:spcBef>
                  <a:buClr>
                    <a:schemeClr val="accent1"/>
                  </a:buClr>
                  <a:buFont typeface="Wingdings" panose="05000000000000000000" pitchFamily="2" charset="2"/>
                  <a:buChar char="Ø"/>
                </a:pPr>
                <a:r>
                  <a:rPr lang="en-US" sz="2000" dirty="0">
                    <a:sym typeface="Monotype Sorts" pitchFamily="2" charset="2"/>
                  </a:rPr>
                  <a:t>The above compatibility equations are now reduced to algebraic equations. In general inviscid supersonic steady flow, the compatibility equations are ODEs. </a:t>
                </a:r>
              </a:p>
              <a:p>
                <a:pPr lvl="1">
                  <a:lnSpc>
                    <a:spcPct val="120000"/>
                  </a:lnSpc>
                  <a:spcBef>
                    <a:spcPts val="1200"/>
                  </a:spcBef>
                  <a:buClr>
                    <a:schemeClr val="accent1"/>
                  </a:buClr>
                  <a:buFont typeface="Wingdings" panose="05000000000000000000" pitchFamily="2" charset="2"/>
                  <a:buChar char="Ø"/>
                </a:pPr>
                <a:r>
                  <a:rPr lang="en-US" sz="2000" dirty="0">
                    <a:sym typeface="Monotype Sorts" pitchFamily="2" charset="2"/>
                  </a:rPr>
                  <a:t>In the case of a 2-D irrotational flow they further reduce to algebraic equations. </a:t>
                </a:r>
              </a:p>
              <a:p>
                <a:pPr lvl="1">
                  <a:lnSpc>
                    <a:spcPct val="120000"/>
                  </a:lnSpc>
                  <a:spcBef>
                    <a:spcPts val="1200"/>
                  </a:spcBef>
                  <a:buClr>
                    <a:schemeClr val="accent1"/>
                  </a:buClr>
                  <a:buFont typeface="Wingdings" panose="05000000000000000000" pitchFamily="2" charset="2"/>
                  <a:buChar char="Ø"/>
                </a:pPr>
                <a:r>
                  <a:rPr lang="en-US" sz="2000" dirty="0">
                    <a:sym typeface="Monotype Sorts" pitchFamily="2" charset="2"/>
                  </a:rPr>
                  <a:t>The equations can be combined to obtain simple expressions to calculate </a:t>
                </a:r>
                <a14:m>
                  <m:oMath xmlns:m="http://schemas.openxmlformats.org/officeDocument/2006/math">
                    <m:r>
                      <a:rPr lang="en-US" sz="2000" i="1" dirty="0" smtClean="0">
                        <a:latin typeface="Cambria Math" panose="02040503050406030204" pitchFamily="18" charset="0"/>
                        <a:sym typeface="Monotype Sorts" pitchFamily="2" charset="2"/>
                      </a:rPr>
                      <m:t>𝜃</m:t>
                    </m:r>
                    <m:r>
                      <a:rPr lang="en-US" sz="2000" i="1" dirty="0" smtClean="0">
                        <a:latin typeface="Cambria Math" panose="02040503050406030204" pitchFamily="18" charset="0"/>
                        <a:sym typeface="Monotype Sorts" pitchFamily="2" charset="2"/>
                      </a:rPr>
                      <m:t> </m:t>
                    </m:r>
                  </m:oMath>
                </a14:m>
                <a:r>
                  <a:rPr lang="en-US" sz="2000" dirty="0">
                    <a:sym typeface="Monotype Sorts" pitchFamily="2" charset="2"/>
                  </a:rPr>
                  <a:t>and </a:t>
                </a:r>
                <a14:m>
                  <m:oMath xmlns:m="http://schemas.openxmlformats.org/officeDocument/2006/math">
                    <m:r>
                      <a:rPr lang="en-US" sz="2000" i="1" dirty="0" smtClean="0">
                        <a:latin typeface="Cambria Math" panose="02040503050406030204" pitchFamily="18" charset="0"/>
                        <a:sym typeface="Monotype Sorts" pitchFamily="2" charset="2"/>
                      </a:rPr>
                      <m:t>𝜈</m:t>
                    </m:r>
                  </m:oMath>
                </a14:m>
                <a:r>
                  <a:rPr lang="en-US" sz="2000" dirty="0">
                    <a:sym typeface="Monotype Sorts" pitchFamily="2" charset="2"/>
                  </a:rPr>
                  <a:t>.</a:t>
                </a:r>
              </a:p>
              <a:p>
                <a:pPr marL="230188" lvl="1" indent="0">
                  <a:lnSpc>
                    <a:spcPct val="120000"/>
                  </a:lnSpc>
                  <a:spcBef>
                    <a:spcPts val="1200"/>
                  </a:spcBef>
                  <a:buClr>
                    <a:schemeClr val="accent1"/>
                  </a:buClr>
                  <a:buNone/>
                </a:pPr>
                <a:endParaRPr lang="en-US" sz="2000" dirty="0">
                  <a:sym typeface="Monotype Sorts" pitchFamily="2" charset="2"/>
                </a:endParaRPr>
              </a:p>
              <a:p>
                <a:pPr lvl="1">
                  <a:lnSpc>
                    <a:spcPct val="120000"/>
                  </a:lnSpc>
                  <a:spcBef>
                    <a:spcPts val="1200"/>
                  </a:spcBef>
                  <a:buClr>
                    <a:schemeClr val="accent1"/>
                  </a:buClr>
                  <a:buFont typeface="Wingdings" panose="05000000000000000000" pitchFamily="2" charset="2"/>
                  <a:buChar char="Ø"/>
                </a:pPr>
                <a:r>
                  <a:rPr lang="en-US" sz="2000" dirty="0">
                    <a:sym typeface="Monotype Sorts" pitchFamily="2" charset="2"/>
                  </a:rPr>
                  <a:t>Next, we discuss how we can use these results for calculating the supersonic flow inside a nozzle and determine a proper wall contour so that no shock waves appear inside the nozzle.</a:t>
                </a:r>
              </a:p>
            </p:txBody>
          </p:sp>
        </mc:Choice>
        <mc:Fallback xmlns="">
          <p:sp>
            <p:nvSpPr>
              <p:cNvPr id="4" name="Content Placeholder 2">
                <a:extLst>
                  <a:ext uri="{FF2B5EF4-FFF2-40B4-BE49-F238E27FC236}">
                    <a16:creationId xmlns:a16="http://schemas.microsoft.com/office/drawing/2014/main" id="{B79A77E0-4842-DBE2-BABD-E8EDAC8507E0}"/>
                  </a:ext>
                </a:extLst>
              </p:cNvPr>
              <p:cNvSpPr txBox="1">
                <a:spLocks noRot="1" noChangeAspect="1" noMove="1" noResize="1" noEditPoints="1" noAdjustHandles="1" noChangeArrowheads="1" noChangeShapeType="1" noTextEdit="1"/>
              </p:cNvSpPr>
              <p:nvPr/>
            </p:nvSpPr>
            <p:spPr>
              <a:xfrm>
                <a:off x="448900" y="663072"/>
                <a:ext cx="11506199" cy="5531855"/>
              </a:xfrm>
              <a:prstGeom prst="rect">
                <a:avLst/>
              </a:prstGeom>
              <a:blipFill>
                <a:blip r:embed="rId3"/>
                <a:stretch>
                  <a:fillRect r="-795"/>
                </a:stretch>
              </a:blipFill>
            </p:spPr>
            <p:txBody>
              <a:bodyPr/>
              <a:lstStyle/>
              <a:p>
                <a:r>
                  <a:rPr lang="en-IN">
                    <a:noFill/>
                  </a:rPr>
                  <a:t> </a:t>
                </a:r>
              </a:p>
            </p:txBody>
          </p:sp>
        </mc:Fallback>
      </mc:AlternateContent>
      <p:sp>
        <p:nvSpPr>
          <p:cNvPr id="2" name="Slide Number Placeholder 1">
            <a:extLst>
              <a:ext uri="{FF2B5EF4-FFF2-40B4-BE49-F238E27FC236}">
                <a16:creationId xmlns:a16="http://schemas.microsoft.com/office/drawing/2014/main" id="{B359C4B1-D081-64C0-872F-929F0E525D05}"/>
              </a:ext>
            </a:extLst>
          </p:cNvPr>
          <p:cNvSpPr txBox="1">
            <a:spLocks/>
          </p:cNvSpPr>
          <p:nvPr/>
        </p:nvSpPr>
        <p:spPr>
          <a:xfrm>
            <a:off x="546100" y="6542840"/>
            <a:ext cx="2743200" cy="247724"/>
          </a:xfrm>
          <a:prstGeom prst="rect">
            <a:avLst/>
          </a:prstGeom>
        </p:spPr>
        <p:txBody>
          <a:bodyPr vert="horz" lIns="91440" tIns="45720" rIns="91440" bIns="45720" rtlCol="0" anchor="ctr"/>
          <a:lstStyle>
            <a:defPPr>
              <a:defRPr lang="en-US"/>
            </a:defPPr>
            <a:lvl1pPr marL="0" algn="l" defTabSz="914400" rtl="0" eaLnBrk="1" latinLnBrk="0" hangingPunct="1">
              <a:defRPr sz="1200" b="0" i="0" kern="1200">
                <a:solidFill>
                  <a:schemeClr val="bg2">
                    <a:lumMod val="65000"/>
                  </a:schemeClr>
                </a:solidFill>
                <a:latin typeface="Calibri" panose="020F0502020204030204" pitchFamily="34" charset="0"/>
                <a:ea typeface="+mn-ea"/>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F0D23093-2AB0-F74C-B865-1A12A15B650E}" type="slidenum">
              <a:rPr lang="en-US" smtClean="0"/>
              <a:pPr/>
              <a:t>8</a:t>
            </a:fld>
            <a:endParaRPr lang="en-US"/>
          </a:p>
        </p:txBody>
      </p:sp>
      <p:sp>
        <p:nvSpPr>
          <p:cNvPr id="3" name="Slide Number Placeholder 1">
            <a:extLst>
              <a:ext uri="{FF2B5EF4-FFF2-40B4-BE49-F238E27FC236}">
                <a16:creationId xmlns:a16="http://schemas.microsoft.com/office/drawing/2014/main" id="{AA6080AA-D375-97FC-3CDF-509D62DEA247}"/>
              </a:ext>
            </a:extLst>
          </p:cNvPr>
          <p:cNvSpPr txBox="1">
            <a:spLocks/>
          </p:cNvSpPr>
          <p:nvPr/>
        </p:nvSpPr>
        <p:spPr>
          <a:xfrm>
            <a:off x="546100" y="6542840"/>
            <a:ext cx="2743200" cy="247724"/>
          </a:xfrm>
          <a:prstGeom prst="rect">
            <a:avLst/>
          </a:prstGeom>
        </p:spPr>
        <p:txBody>
          <a:bodyPr vert="horz" lIns="91440" tIns="45720" rIns="91440" bIns="45720" rtlCol="0" anchor="ctr"/>
          <a:lstStyle>
            <a:defPPr>
              <a:defRPr lang="en-US"/>
            </a:defPPr>
            <a:lvl1pPr marL="0" algn="l" defTabSz="914400" rtl="0" eaLnBrk="1" latinLnBrk="0" hangingPunct="1">
              <a:defRPr sz="1200" b="0" i="0" kern="1200">
                <a:solidFill>
                  <a:schemeClr val="bg2">
                    <a:lumMod val="65000"/>
                  </a:schemeClr>
                </a:solidFill>
                <a:latin typeface="Calibri" panose="020F0502020204030204" pitchFamily="34" charset="0"/>
                <a:ea typeface="+mn-ea"/>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F0D23093-2AB0-F74C-B865-1A12A15B650E}" type="slidenum">
              <a:rPr lang="en-US" smtClean="0"/>
              <a:pPr/>
              <a:t>8</a:t>
            </a:fld>
            <a:endParaRPr lang="en-US"/>
          </a:p>
        </p:txBody>
      </p:sp>
      <p:sp>
        <p:nvSpPr>
          <p:cNvPr id="5" name="Title 2">
            <a:extLst>
              <a:ext uri="{FF2B5EF4-FFF2-40B4-BE49-F238E27FC236}">
                <a16:creationId xmlns:a16="http://schemas.microsoft.com/office/drawing/2014/main" id="{2B503966-2433-86D9-FEE5-343D274822A0}"/>
              </a:ext>
            </a:extLst>
          </p:cNvPr>
          <p:cNvSpPr>
            <a:spLocks noGrp="1"/>
          </p:cNvSpPr>
          <p:nvPr>
            <p:ph type="title"/>
          </p:nvPr>
        </p:nvSpPr>
        <p:spPr>
          <a:xfrm>
            <a:off x="609601" y="148581"/>
            <a:ext cx="10972799" cy="845837"/>
          </a:xfrm>
        </p:spPr>
        <p:txBody>
          <a:bodyPr/>
          <a:lstStyle/>
          <a:p>
            <a:r>
              <a:rPr lang="en-US" dirty="0"/>
              <a:t>Compatibility Equations</a:t>
            </a:r>
          </a:p>
        </p:txBody>
      </p:sp>
      <mc:AlternateContent xmlns:mc="http://schemas.openxmlformats.org/markup-compatibility/2006" xmlns:a14="http://schemas.microsoft.com/office/drawing/2010/main">
        <mc:Choice Requires="a14">
          <p:sp>
            <p:nvSpPr>
              <p:cNvPr id="7" name="Object 27">
                <a:extLst>
                  <a:ext uri="{FF2B5EF4-FFF2-40B4-BE49-F238E27FC236}">
                    <a16:creationId xmlns:a16="http://schemas.microsoft.com/office/drawing/2014/main" id="{8EC9898D-0D8B-BD2D-30B2-C355337308CC}"/>
                  </a:ext>
                </a:extLst>
              </p:cNvPr>
              <p:cNvSpPr txBox="1"/>
              <p:nvPr/>
            </p:nvSpPr>
            <p:spPr bwMode="auto">
              <a:xfrm>
                <a:off x="1478376" y="1219200"/>
                <a:ext cx="4294256" cy="363015"/>
              </a:xfrm>
              <a:prstGeom prst="rect">
                <a:avLst/>
              </a:prstGeom>
              <a:solidFill>
                <a:schemeClr val="accent2"/>
              </a:solidFill>
              <a:ln>
                <a:noFill/>
              </a:ln>
              <a:effectLst>
                <a:outerShdw blurRad="50800" dist="38100" dir="2700000" algn="tl" rotWithShape="0">
                  <a:prstClr val="black">
                    <a:alpha val="40000"/>
                  </a:prstClr>
                </a:outerShdw>
              </a:effectLst>
            </p:spPr>
            <p:txBody>
              <a:bodyPr>
                <a:noAutofit/>
              </a:bodyPr>
              <a:lstStyle>
                <a:defPPr>
                  <a:defRPr lang="en-US"/>
                </a:defPPr>
                <a:lvl1pPr>
                  <a:spcAft>
                    <a:spcPts val="600"/>
                  </a:spcAft>
                  <a:defRPr i="1">
                    <a:latin typeface="Cambria Math" panose="02040503050406030204" pitchFamily="18" charset="0"/>
                  </a:defRPr>
                </a:lvl1pPr>
              </a:lstStyle>
              <a:p>
                <a:pPr/>
                <a14:m>
                  <m:oMathPara xmlns:m="http://schemas.openxmlformats.org/officeDocument/2006/math">
                    <m:oMathParaPr>
                      <m:jc m:val="centerGroup"/>
                    </m:oMathParaPr>
                    <m:oMath xmlns:m="http://schemas.openxmlformats.org/officeDocument/2006/math">
                      <m:r>
                        <a:rPr lang="en-US">
                          <a:latin typeface="Cambria Math" panose="02040503050406030204" pitchFamily="18" charset="0"/>
                        </a:rPr>
                        <m:t>𝜃</m:t>
                      </m:r>
                      <m:r>
                        <a:rPr lang="en-US">
                          <a:latin typeface="Cambria Math" panose="02040503050406030204" pitchFamily="18" charset="0"/>
                        </a:rPr>
                        <m:t>+</m:t>
                      </m:r>
                      <m:r>
                        <a:rPr lang="en-US">
                          <a:latin typeface="Cambria Math" panose="02040503050406030204" pitchFamily="18" charset="0"/>
                        </a:rPr>
                        <m:t>𝜈</m:t>
                      </m:r>
                      <m:d>
                        <m:dPr>
                          <m:ctrlPr>
                            <a:rPr lang="en-US" i="1">
                              <a:latin typeface="Cambria Math" panose="02040503050406030204" pitchFamily="18" charset="0"/>
                            </a:rPr>
                          </m:ctrlPr>
                        </m:dPr>
                        <m:e>
                          <m:r>
                            <a:rPr lang="en-US">
                              <a:latin typeface="Cambria Math" panose="02040503050406030204" pitchFamily="18" charset="0"/>
                            </a:rPr>
                            <m:t>𝑀</m:t>
                          </m:r>
                        </m:e>
                      </m:d>
                      <m:r>
                        <a:rPr lang="en-US">
                          <a:latin typeface="Cambria Math" panose="02040503050406030204" pitchFamily="18" charset="0"/>
                        </a:rPr>
                        <m:t>=</m:t>
                      </m:r>
                      <m:r>
                        <m:rPr>
                          <m:sty m:val="p"/>
                        </m:rPr>
                        <a:rPr lang="en-US">
                          <a:latin typeface="Cambria Math" panose="02040503050406030204" pitchFamily="18" charset="0"/>
                        </a:rPr>
                        <m:t>const</m:t>
                      </m:r>
                      <m:r>
                        <a:rPr lang="en-US">
                          <a:latin typeface="Cambria Math" panose="02040503050406030204" pitchFamily="18" charset="0"/>
                        </a:rPr>
                        <m:t>=</m:t>
                      </m:r>
                      <m:sSub>
                        <m:sSubPr>
                          <m:ctrlPr>
                            <a:rPr lang="en-US" i="1">
                              <a:latin typeface="Cambria Math" panose="02040503050406030204" pitchFamily="18" charset="0"/>
                            </a:rPr>
                          </m:ctrlPr>
                        </m:sSubPr>
                        <m:e>
                          <m:r>
                            <a:rPr lang="en-US">
                              <a:latin typeface="Cambria Math" panose="02040503050406030204" pitchFamily="18" charset="0"/>
                            </a:rPr>
                            <m:t>𝐾</m:t>
                          </m:r>
                        </m:e>
                        <m:sub>
                          <m:r>
                            <a:rPr lang="en-US">
                              <a:latin typeface="Cambria Math" panose="02040503050406030204" pitchFamily="18" charset="0"/>
                            </a:rPr>
                            <m:t>−</m:t>
                          </m:r>
                        </m:sub>
                      </m:sSub>
                      <m:r>
                        <a:rPr lang="en-US">
                          <a:latin typeface="Cambria Math" panose="02040503050406030204" pitchFamily="18" charset="0"/>
                        </a:rPr>
                        <m:t>            </m:t>
                      </m:r>
                      <m:r>
                        <m:rPr>
                          <m:sty m:val="p"/>
                        </m:rPr>
                        <a:rPr lang="en-US">
                          <a:latin typeface="Cambria Math" panose="02040503050406030204" pitchFamily="18" charset="0"/>
                        </a:rPr>
                        <m:t>along</m:t>
                      </m:r>
                      <m:r>
                        <a:rPr lang="en-US">
                          <a:latin typeface="Cambria Math" panose="02040503050406030204" pitchFamily="18" charset="0"/>
                        </a:rPr>
                        <m:t> </m:t>
                      </m:r>
                      <m:sSub>
                        <m:sSubPr>
                          <m:ctrlPr>
                            <a:rPr lang="en-US" i="1">
                              <a:latin typeface="Cambria Math" panose="02040503050406030204" pitchFamily="18" charset="0"/>
                            </a:rPr>
                          </m:ctrlPr>
                        </m:sSubPr>
                        <m:e>
                          <m:r>
                            <a:rPr lang="en-US">
                              <a:latin typeface="Cambria Math" panose="02040503050406030204" pitchFamily="18" charset="0"/>
                            </a:rPr>
                            <m:t>𝐶</m:t>
                          </m:r>
                        </m:e>
                        <m:sub>
                          <m:r>
                            <a:rPr lang="en-US">
                              <a:latin typeface="Cambria Math" panose="02040503050406030204" pitchFamily="18" charset="0"/>
                            </a:rPr>
                            <m:t>−</m:t>
                          </m:r>
                        </m:sub>
                      </m:sSub>
                    </m:oMath>
                  </m:oMathPara>
                </a14:m>
                <a:endParaRPr lang="en-US" dirty="0"/>
              </a:p>
            </p:txBody>
          </p:sp>
        </mc:Choice>
        <mc:Fallback xmlns="">
          <p:sp>
            <p:nvSpPr>
              <p:cNvPr id="7" name="Object 27">
                <a:extLst>
                  <a:ext uri="{FF2B5EF4-FFF2-40B4-BE49-F238E27FC236}">
                    <a16:creationId xmlns:a16="http://schemas.microsoft.com/office/drawing/2014/main" id="{8EC9898D-0D8B-BD2D-30B2-C355337308CC}"/>
                  </a:ext>
                </a:extLst>
              </p:cNvPr>
              <p:cNvSpPr txBox="1">
                <a:spLocks noRot="1" noChangeAspect="1" noMove="1" noResize="1" noEditPoints="1" noAdjustHandles="1" noChangeArrowheads="1" noChangeShapeType="1" noTextEdit="1"/>
              </p:cNvSpPr>
              <p:nvPr/>
            </p:nvSpPr>
            <p:spPr bwMode="auto">
              <a:xfrm>
                <a:off x="1478376" y="1219200"/>
                <a:ext cx="4294256" cy="363015"/>
              </a:xfrm>
              <a:prstGeom prst="rect">
                <a:avLst/>
              </a:prstGeom>
              <a:blipFill>
                <a:blip r:embed="rId4"/>
                <a:stretch>
                  <a:fillRect/>
                </a:stretch>
              </a:blipFill>
              <a:ln>
                <a:noFill/>
              </a:ln>
              <a:effectLst>
                <a:outerShdw blurRad="50800" dist="38100" dir="2700000" algn="tl" rotWithShape="0">
                  <a:prstClr val="black">
                    <a:alpha val="40000"/>
                  </a:prstClr>
                </a:outerShdw>
              </a:effectLst>
            </p:spPr>
            <p:txBody>
              <a:bodyPr/>
              <a:lstStyle/>
              <a:p>
                <a:r>
                  <a:rPr lang="en-IN">
                    <a:noFill/>
                  </a:rPr>
                  <a:t> </a:t>
                </a:r>
              </a:p>
            </p:txBody>
          </p:sp>
        </mc:Fallback>
      </mc:AlternateContent>
      <mc:AlternateContent xmlns:mc="http://schemas.openxmlformats.org/markup-compatibility/2006" xmlns:a14="http://schemas.microsoft.com/office/drawing/2010/main">
        <mc:Choice Requires="a14">
          <p:sp>
            <p:nvSpPr>
              <p:cNvPr id="9" name="Object 27">
                <a:extLst>
                  <a:ext uri="{FF2B5EF4-FFF2-40B4-BE49-F238E27FC236}">
                    <a16:creationId xmlns:a16="http://schemas.microsoft.com/office/drawing/2014/main" id="{2F47B8D7-DCFF-9CFD-AA7E-C63B1A138C1E}"/>
                  </a:ext>
                </a:extLst>
              </p:cNvPr>
              <p:cNvSpPr txBox="1"/>
              <p:nvPr/>
            </p:nvSpPr>
            <p:spPr bwMode="auto">
              <a:xfrm>
                <a:off x="6400708" y="1219200"/>
                <a:ext cx="4294256" cy="363015"/>
              </a:xfrm>
              <a:prstGeom prst="rect">
                <a:avLst/>
              </a:prstGeom>
              <a:solidFill>
                <a:schemeClr val="accent2"/>
              </a:solidFill>
              <a:ln>
                <a:noFill/>
              </a:ln>
              <a:effectLst>
                <a:outerShdw blurRad="50800" dist="38100" dir="2700000" algn="tl" rotWithShape="0">
                  <a:prstClr val="black">
                    <a:alpha val="40000"/>
                  </a:prstClr>
                </a:outerShdw>
              </a:effectLst>
            </p:spPr>
            <p:txBody>
              <a:bodyPr>
                <a:noAutofit/>
              </a:bodyPr>
              <a:lstStyle>
                <a:defPPr>
                  <a:defRPr lang="en-US"/>
                </a:defPPr>
                <a:lvl1pPr>
                  <a:spcAft>
                    <a:spcPts val="600"/>
                  </a:spcAft>
                  <a:defRPr i="1">
                    <a:latin typeface="Cambria Math" panose="02040503050406030204" pitchFamily="18" charset="0"/>
                  </a:defRPr>
                </a:lvl1pPr>
              </a:lstStyle>
              <a:p>
                <a:pPr/>
                <a14:m>
                  <m:oMathPara xmlns:m="http://schemas.openxmlformats.org/officeDocument/2006/math">
                    <m:oMathParaPr>
                      <m:jc m:val="centerGroup"/>
                    </m:oMathParaPr>
                    <m:oMath xmlns:m="http://schemas.openxmlformats.org/officeDocument/2006/math">
                      <m:r>
                        <a:rPr lang="en-US">
                          <a:latin typeface="Cambria Math" panose="02040503050406030204" pitchFamily="18" charset="0"/>
                        </a:rPr>
                        <m:t>𝜃</m:t>
                      </m:r>
                      <m:r>
                        <a:rPr lang="en-US">
                          <a:latin typeface="Cambria Math" panose="02040503050406030204" pitchFamily="18" charset="0"/>
                        </a:rPr>
                        <m:t>−</m:t>
                      </m:r>
                      <m:r>
                        <a:rPr lang="en-US">
                          <a:latin typeface="Cambria Math" panose="02040503050406030204" pitchFamily="18" charset="0"/>
                        </a:rPr>
                        <m:t>𝜈</m:t>
                      </m:r>
                      <m:d>
                        <m:dPr>
                          <m:ctrlPr>
                            <a:rPr lang="en-US" i="1">
                              <a:latin typeface="Cambria Math" panose="02040503050406030204" pitchFamily="18" charset="0"/>
                            </a:rPr>
                          </m:ctrlPr>
                        </m:dPr>
                        <m:e>
                          <m:r>
                            <a:rPr lang="en-US">
                              <a:latin typeface="Cambria Math" panose="02040503050406030204" pitchFamily="18" charset="0"/>
                            </a:rPr>
                            <m:t>𝑀</m:t>
                          </m:r>
                        </m:e>
                      </m:d>
                      <m:r>
                        <a:rPr lang="en-US">
                          <a:latin typeface="Cambria Math" panose="02040503050406030204" pitchFamily="18" charset="0"/>
                        </a:rPr>
                        <m:t>=</m:t>
                      </m:r>
                      <m:r>
                        <m:rPr>
                          <m:sty m:val="p"/>
                        </m:rPr>
                        <a:rPr lang="en-US">
                          <a:latin typeface="Cambria Math" panose="02040503050406030204" pitchFamily="18" charset="0"/>
                        </a:rPr>
                        <m:t>const</m:t>
                      </m:r>
                      <m:r>
                        <a:rPr lang="en-US">
                          <a:latin typeface="Cambria Math" panose="02040503050406030204" pitchFamily="18" charset="0"/>
                        </a:rPr>
                        <m:t>=</m:t>
                      </m:r>
                      <m:sSub>
                        <m:sSubPr>
                          <m:ctrlPr>
                            <a:rPr lang="en-US" i="1">
                              <a:latin typeface="Cambria Math" panose="02040503050406030204" pitchFamily="18" charset="0"/>
                            </a:rPr>
                          </m:ctrlPr>
                        </m:sSubPr>
                        <m:e>
                          <m:r>
                            <a:rPr lang="en-US">
                              <a:latin typeface="Cambria Math" panose="02040503050406030204" pitchFamily="18" charset="0"/>
                            </a:rPr>
                            <m:t>𝐾</m:t>
                          </m:r>
                        </m:e>
                        <m:sub>
                          <m:r>
                            <a:rPr lang="en-US">
                              <a:latin typeface="Cambria Math" panose="02040503050406030204" pitchFamily="18" charset="0"/>
                            </a:rPr>
                            <m:t>+</m:t>
                          </m:r>
                        </m:sub>
                      </m:sSub>
                      <m:r>
                        <a:rPr lang="en-US">
                          <a:latin typeface="Cambria Math" panose="02040503050406030204" pitchFamily="18" charset="0"/>
                        </a:rPr>
                        <m:t>            </m:t>
                      </m:r>
                      <m:r>
                        <m:rPr>
                          <m:sty m:val="p"/>
                        </m:rPr>
                        <a:rPr lang="en-US">
                          <a:latin typeface="Cambria Math" panose="02040503050406030204" pitchFamily="18" charset="0"/>
                        </a:rPr>
                        <m:t>along</m:t>
                      </m:r>
                      <m:r>
                        <a:rPr lang="en-US">
                          <a:latin typeface="Cambria Math" panose="02040503050406030204" pitchFamily="18" charset="0"/>
                        </a:rPr>
                        <m:t> </m:t>
                      </m:r>
                      <m:sSub>
                        <m:sSubPr>
                          <m:ctrlPr>
                            <a:rPr lang="en-US" i="1">
                              <a:latin typeface="Cambria Math" panose="02040503050406030204" pitchFamily="18" charset="0"/>
                            </a:rPr>
                          </m:ctrlPr>
                        </m:sSubPr>
                        <m:e>
                          <m:r>
                            <a:rPr lang="en-US">
                              <a:latin typeface="Cambria Math" panose="02040503050406030204" pitchFamily="18" charset="0"/>
                            </a:rPr>
                            <m:t>𝐶</m:t>
                          </m:r>
                        </m:e>
                        <m:sub>
                          <m:r>
                            <a:rPr lang="en-US">
                              <a:latin typeface="Cambria Math" panose="02040503050406030204" pitchFamily="18" charset="0"/>
                            </a:rPr>
                            <m:t>+</m:t>
                          </m:r>
                        </m:sub>
                      </m:sSub>
                    </m:oMath>
                  </m:oMathPara>
                </a14:m>
                <a:endParaRPr lang="en-US" dirty="0"/>
              </a:p>
            </p:txBody>
          </p:sp>
        </mc:Choice>
        <mc:Fallback xmlns="">
          <p:sp>
            <p:nvSpPr>
              <p:cNvPr id="9" name="Object 27">
                <a:extLst>
                  <a:ext uri="{FF2B5EF4-FFF2-40B4-BE49-F238E27FC236}">
                    <a16:creationId xmlns:a16="http://schemas.microsoft.com/office/drawing/2014/main" id="{2F47B8D7-DCFF-9CFD-AA7E-C63B1A138C1E}"/>
                  </a:ext>
                </a:extLst>
              </p:cNvPr>
              <p:cNvSpPr txBox="1">
                <a:spLocks noRot="1" noChangeAspect="1" noMove="1" noResize="1" noEditPoints="1" noAdjustHandles="1" noChangeArrowheads="1" noChangeShapeType="1" noTextEdit="1"/>
              </p:cNvSpPr>
              <p:nvPr/>
            </p:nvSpPr>
            <p:spPr bwMode="auto">
              <a:xfrm>
                <a:off x="6400708" y="1219200"/>
                <a:ext cx="4294256" cy="363015"/>
              </a:xfrm>
              <a:prstGeom prst="rect">
                <a:avLst/>
              </a:prstGeom>
              <a:blipFill>
                <a:blip r:embed="rId5"/>
                <a:stretch>
                  <a:fillRect/>
                </a:stretch>
              </a:blipFill>
              <a:ln>
                <a:noFill/>
              </a:ln>
              <a:effectLst>
                <a:outerShdw blurRad="50800" dist="38100" dir="2700000" algn="tl" rotWithShape="0">
                  <a:prstClr val="black">
                    <a:alpha val="40000"/>
                  </a:prstClr>
                </a:outerShdw>
              </a:effectLst>
            </p:spPr>
            <p:txBody>
              <a:bodyPr/>
              <a:lstStyle/>
              <a:p>
                <a:r>
                  <a:rPr lang="en-IN">
                    <a:noFill/>
                  </a:rPr>
                  <a:t> </a:t>
                </a:r>
              </a:p>
            </p:txBody>
          </p:sp>
        </mc:Fallback>
      </mc:AlternateContent>
      <mc:AlternateContent xmlns:mc="http://schemas.openxmlformats.org/markup-compatibility/2006" xmlns:a14="http://schemas.microsoft.com/office/drawing/2010/main">
        <mc:Choice Requires="a14">
          <p:sp>
            <p:nvSpPr>
              <p:cNvPr id="10" name="Object 27">
                <a:extLst>
                  <a:ext uri="{FF2B5EF4-FFF2-40B4-BE49-F238E27FC236}">
                    <a16:creationId xmlns:a16="http://schemas.microsoft.com/office/drawing/2014/main" id="{C64AC6C4-521E-693B-A658-6B8536271921}"/>
                  </a:ext>
                </a:extLst>
              </p:cNvPr>
              <p:cNvSpPr txBox="1"/>
              <p:nvPr/>
            </p:nvSpPr>
            <p:spPr bwMode="auto">
              <a:xfrm>
                <a:off x="2309971" y="4038600"/>
                <a:ext cx="2631065" cy="653930"/>
              </a:xfrm>
              <a:prstGeom prst="rect">
                <a:avLst/>
              </a:prstGeom>
              <a:solidFill>
                <a:schemeClr val="accent2"/>
              </a:solidFill>
              <a:ln>
                <a:noFill/>
              </a:ln>
              <a:effectLst>
                <a:outerShdw blurRad="50800" dist="38100" dir="2700000" algn="tl" rotWithShape="0">
                  <a:prstClr val="black">
                    <a:alpha val="40000"/>
                  </a:prstClr>
                </a:outerShdw>
              </a:effectLst>
            </p:spPr>
            <p:txBody>
              <a:bodyPr>
                <a:noAutofit/>
              </a:bodyPr>
              <a:lstStyle>
                <a:defPPr>
                  <a:defRPr lang="en-US"/>
                </a:defPPr>
                <a:lvl1pPr>
                  <a:spcAft>
                    <a:spcPts val="600"/>
                  </a:spcAft>
                  <a:defRPr i="1">
                    <a:latin typeface="Cambria Math" panose="02040503050406030204" pitchFamily="18" charset="0"/>
                  </a:defRPr>
                </a:lvl1pPr>
              </a:lstStyle>
              <a:p>
                <a:pPr/>
                <a14:m>
                  <m:oMathPara xmlns:m="http://schemas.openxmlformats.org/officeDocument/2006/math">
                    <m:oMathParaPr>
                      <m:jc m:val="centerGroup"/>
                    </m:oMathParaPr>
                    <m:oMath xmlns:m="http://schemas.openxmlformats.org/officeDocument/2006/math">
                      <m:r>
                        <a:rPr lang="en-US" smtClean="0">
                          <a:latin typeface="Cambria Math" panose="02040503050406030204" pitchFamily="18" charset="0"/>
                        </a:rPr>
                        <m:t>𝜃</m:t>
                      </m:r>
                      <m:r>
                        <a:rPr lang="en-US" smtClean="0">
                          <a:latin typeface="Cambria Math" panose="02040503050406030204" pitchFamily="18" charset="0"/>
                        </a:rPr>
                        <m:t>=</m:t>
                      </m:r>
                      <m:f>
                        <m:fPr>
                          <m:ctrlPr>
                            <a:rPr lang="en-US" i="1">
                              <a:latin typeface="Cambria Math" panose="02040503050406030204" pitchFamily="18" charset="0"/>
                            </a:rPr>
                          </m:ctrlPr>
                        </m:fPr>
                        <m:num>
                          <m:r>
                            <a:rPr lang="en-US">
                              <a:latin typeface="Cambria Math" panose="02040503050406030204" pitchFamily="18" charset="0"/>
                            </a:rPr>
                            <m:t>1</m:t>
                          </m:r>
                        </m:num>
                        <m:den>
                          <m:r>
                            <a:rPr lang="en-US">
                              <a:latin typeface="Cambria Math" panose="02040503050406030204" pitchFamily="18" charset="0"/>
                            </a:rPr>
                            <m:t>2</m:t>
                          </m:r>
                        </m:den>
                      </m:f>
                      <m:r>
                        <a:rPr lang="en-US">
                          <a:latin typeface="Cambria Math" panose="02040503050406030204" pitchFamily="18" charset="0"/>
                        </a:rPr>
                        <m:t> [</m:t>
                      </m:r>
                      <m:d>
                        <m:dPr>
                          <m:ctrlPr>
                            <a:rPr lang="en-US" i="1">
                              <a:latin typeface="Cambria Math" panose="02040503050406030204" pitchFamily="18" charset="0"/>
                            </a:rPr>
                          </m:ctrlPr>
                        </m:dPr>
                        <m:e>
                          <m:sSub>
                            <m:sSubPr>
                              <m:ctrlPr>
                                <a:rPr lang="en-US" i="1">
                                  <a:latin typeface="Cambria Math" panose="02040503050406030204" pitchFamily="18" charset="0"/>
                                </a:rPr>
                              </m:ctrlPr>
                            </m:sSubPr>
                            <m:e>
                              <m:r>
                                <a:rPr lang="en-US">
                                  <a:latin typeface="Cambria Math" panose="02040503050406030204" pitchFamily="18" charset="0"/>
                                </a:rPr>
                                <m:t>𝐾</m:t>
                              </m:r>
                            </m:e>
                            <m:sub>
                              <m:r>
                                <a:rPr lang="en-US">
                                  <a:latin typeface="Cambria Math" panose="02040503050406030204" pitchFamily="18" charset="0"/>
                                </a:rPr>
                                <m:t>−</m:t>
                              </m:r>
                            </m:sub>
                          </m:sSub>
                        </m:e>
                      </m:d>
                      <m:r>
                        <a:rPr lang="en-US">
                          <a:latin typeface="Cambria Math" panose="02040503050406030204" pitchFamily="18" charset="0"/>
                        </a:rPr>
                        <m:t>+</m:t>
                      </m:r>
                      <m:d>
                        <m:dPr>
                          <m:ctrlPr>
                            <a:rPr lang="en-US" i="1">
                              <a:latin typeface="Cambria Math" panose="02040503050406030204" pitchFamily="18" charset="0"/>
                            </a:rPr>
                          </m:ctrlPr>
                        </m:dPr>
                        <m:e>
                          <m:sSub>
                            <m:sSubPr>
                              <m:ctrlPr>
                                <a:rPr lang="en-US" i="1">
                                  <a:latin typeface="Cambria Math" panose="02040503050406030204" pitchFamily="18" charset="0"/>
                                </a:rPr>
                              </m:ctrlPr>
                            </m:sSubPr>
                            <m:e>
                              <m:r>
                                <a:rPr lang="en-US">
                                  <a:latin typeface="Cambria Math" panose="02040503050406030204" pitchFamily="18" charset="0"/>
                                </a:rPr>
                                <m:t>𝐾</m:t>
                              </m:r>
                            </m:e>
                            <m:sub>
                              <m:r>
                                <a:rPr lang="en-US">
                                  <a:latin typeface="Cambria Math" panose="02040503050406030204" pitchFamily="18" charset="0"/>
                                </a:rPr>
                                <m:t>+</m:t>
                              </m:r>
                            </m:sub>
                          </m:sSub>
                        </m:e>
                      </m:d>
                      <m:r>
                        <a:rPr lang="en-US">
                          <a:latin typeface="Cambria Math" panose="02040503050406030204" pitchFamily="18" charset="0"/>
                        </a:rPr>
                        <m:t>)]</m:t>
                      </m:r>
                    </m:oMath>
                  </m:oMathPara>
                </a14:m>
                <a:endParaRPr lang="en-US" dirty="0"/>
              </a:p>
            </p:txBody>
          </p:sp>
        </mc:Choice>
        <mc:Fallback xmlns="">
          <p:sp>
            <p:nvSpPr>
              <p:cNvPr id="10" name="Object 27">
                <a:extLst>
                  <a:ext uri="{FF2B5EF4-FFF2-40B4-BE49-F238E27FC236}">
                    <a16:creationId xmlns:a16="http://schemas.microsoft.com/office/drawing/2014/main" id="{C64AC6C4-521E-693B-A658-6B8536271921}"/>
                  </a:ext>
                </a:extLst>
              </p:cNvPr>
              <p:cNvSpPr txBox="1">
                <a:spLocks noRot="1" noChangeAspect="1" noMove="1" noResize="1" noEditPoints="1" noAdjustHandles="1" noChangeArrowheads="1" noChangeShapeType="1" noTextEdit="1"/>
              </p:cNvSpPr>
              <p:nvPr/>
            </p:nvSpPr>
            <p:spPr bwMode="auto">
              <a:xfrm>
                <a:off x="2309971" y="4038600"/>
                <a:ext cx="2631065" cy="653930"/>
              </a:xfrm>
              <a:prstGeom prst="rect">
                <a:avLst/>
              </a:prstGeom>
              <a:blipFill>
                <a:blip r:embed="rId6"/>
                <a:stretch>
                  <a:fillRect/>
                </a:stretch>
              </a:blipFill>
              <a:ln>
                <a:noFill/>
              </a:ln>
              <a:effectLst>
                <a:outerShdw blurRad="50800" dist="38100" dir="2700000" algn="tl" rotWithShape="0">
                  <a:prstClr val="black">
                    <a:alpha val="40000"/>
                  </a:prstClr>
                </a:outerShdw>
              </a:effectLst>
            </p:spPr>
            <p:txBody>
              <a:bodyPr/>
              <a:lstStyle/>
              <a:p>
                <a:r>
                  <a:rPr lang="en-IN">
                    <a:noFill/>
                  </a:rPr>
                  <a:t> </a:t>
                </a:r>
              </a:p>
            </p:txBody>
          </p:sp>
        </mc:Fallback>
      </mc:AlternateContent>
      <mc:AlternateContent xmlns:mc="http://schemas.openxmlformats.org/markup-compatibility/2006" xmlns:a14="http://schemas.microsoft.com/office/drawing/2010/main">
        <mc:Choice Requires="a14">
          <p:sp>
            <p:nvSpPr>
              <p:cNvPr id="11" name="Object 27">
                <a:extLst>
                  <a:ext uri="{FF2B5EF4-FFF2-40B4-BE49-F238E27FC236}">
                    <a16:creationId xmlns:a16="http://schemas.microsoft.com/office/drawing/2014/main" id="{32871B72-0A37-3A4F-E76F-6A1D1D469D1E}"/>
                  </a:ext>
                </a:extLst>
              </p:cNvPr>
              <p:cNvSpPr txBox="1"/>
              <p:nvPr/>
            </p:nvSpPr>
            <p:spPr bwMode="auto">
              <a:xfrm>
                <a:off x="7232303" y="4038600"/>
                <a:ext cx="2631065" cy="653930"/>
              </a:xfrm>
              <a:prstGeom prst="rect">
                <a:avLst/>
              </a:prstGeom>
              <a:solidFill>
                <a:schemeClr val="accent2"/>
              </a:solidFill>
              <a:ln>
                <a:noFill/>
              </a:ln>
              <a:effectLst>
                <a:outerShdw blurRad="50800" dist="38100" dir="2700000" algn="tl" rotWithShape="0">
                  <a:prstClr val="black">
                    <a:alpha val="40000"/>
                  </a:prstClr>
                </a:outerShdw>
              </a:effectLst>
            </p:spPr>
            <p:txBody>
              <a:bodyPr>
                <a:noAutofit/>
              </a:bodyPr>
              <a:lstStyle>
                <a:defPPr>
                  <a:defRPr lang="en-US"/>
                </a:defPPr>
                <a:lvl1pPr>
                  <a:spcAft>
                    <a:spcPts val="600"/>
                  </a:spcAft>
                  <a:defRPr i="1">
                    <a:latin typeface="Cambria Math" panose="02040503050406030204" pitchFamily="18" charset="0"/>
                  </a:defRPr>
                </a:lvl1pPr>
              </a:lstStyle>
              <a:p>
                <a:pPr/>
                <a14:m>
                  <m:oMathPara xmlns:m="http://schemas.openxmlformats.org/officeDocument/2006/math">
                    <m:oMathParaPr>
                      <m:jc m:val="centerGroup"/>
                    </m:oMathParaPr>
                    <m:oMath xmlns:m="http://schemas.openxmlformats.org/officeDocument/2006/math">
                      <m:r>
                        <a:rPr lang="en-US" smtClean="0">
                          <a:latin typeface="Cambria Math" panose="02040503050406030204" pitchFamily="18" charset="0"/>
                        </a:rPr>
                        <m:t>𝜈</m:t>
                      </m:r>
                      <m:r>
                        <a:rPr lang="en-US" smtClean="0">
                          <a:latin typeface="Cambria Math" panose="02040503050406030204" pitchFamily="18" charset="0"/>
                        </a:rPr>
                        <m:t>=</m:t>
                      </m:r>
                      <m:f>
                        <m:fPr>
                          <m:ctrlPr>
                            <a:rPr lang="en-US" i="1">
                              <a:latin typeface="Cambria Math" panose="02040503050406030204" pitchFamily="18" charset="0"/>
                            </a:rPr>
                          </m:ctrlPr>
                        </m:fPr>
                        <m:num>
                          <m:r>
                            <a:rPr lang="en-US">
                              <a:latin typeface="Cambria Math" panose="02040503050406030204" pitchFamily="18" charset="0"/>
                            </a:rPr>
                            <m:t>1</m:t>
                          </m:r>
                        </m:num>
                        <m:den>
                          <m:r>
                            <a:rPr lang="en-US">
                              <a:latin typeface="Cambria Math" panose="02040503050406030204" pitchFamily="18" charset="0"/>
                            </a:rPr>
                            <m:t>2</m:t>
                          </m:r>
                        </m:den>
                      </m:f>
                      <m:r>
                        <a:rPr lang="en-US">
                          <a:latin typeface="Cambria Math" panose="02040503050406030204" pitchFamily="18" charset="0"/>
                        </a:rPr>
                        <m:t> [</m:t>
                      </m:r>
                      <m:d>
                        <m:dPr>
                          <m:ctrlPr>
                            <a:rPr lang="en-US" i="1">
                              <a:latin typeface="Cambria Math" panose="02040503050406030204" pitchFamily="18" charset="0"/>
                            </a:rPr>
                          </m:ctrlPr>
                        </m:dPr>
                        <m:e>
                          <m:sSub>
                            <m:sSubPr>
                              <m:ctrlPr>
                                <a:rPr lang="en-US" i="1">
                                  <a:latin typeface="Cambria Math" panose="02040503050406030204" pitchFamily="18" charset="0"/>
                                </a:rPr>
                              </m:ctrlPr>
                            </m:sSubPr>
                            <m:e>
                              <m:r>
                                <a:rPr lang="en-US">
                                  <a:latin typeface="Cambria Math" panose="02040503050406030204" pitchFamily="18" charset="0"/>
                                </a:rPr>
                                <m:t>𝐾</m:t>
                              </m:r>
                            </m:e>
                            <m:sub>
                              <m:r>
                                <a:rPr lang="en-US">
                                  <a:latin typeface="Cambria Math" panose="02040503050406030204" pitchFamily="18" charset="0"/>
                                </a:rPr>
                                <m:t>−</m:t>
                              </m:r>
                            </m:sub>
                          </m:sSub>
                        </m:e>
                      </m:d>
                      <m:r>
                        <a:rPr lang="en-US">
                          <a:latin typeface="Cambria Math" panose="02040503050406030204" pitchFamily="18" charset="0"/>
                        </a:rPr>
                        <m:t>−</m:t>
                      </m:r>
                      <m:d>
                        <m:dPr>
                          <m:ctrlPr>
                            <a:rPr lang="en-US" i="1">
                              <a:latin typeface="Cambria Math" panose="02040503050406030204" pitchFamily="18" charset="0"/>
                            </a:rPr>
                          </m:ctrlPr>
                        </m:dPr>
                        <m:e>
                          <m:sSub>
                            <m:sSubPr>
                              <m:ctrlPr>
                                <a:rPr lang="en-US" i="1">
                                  <a:latin typeface="Cambria Math" panose="02040503050406030204" pitchFamily="18" charset="0"/>
                                </a:rPr>
                              </m:ctrlPr>
                            </m:sSubPr>
                            <m:e>
                              <m:r>
                                <a:rPr lang="en-US">
                                  <a:latin typeface="Cambria Math" panose="02040503050406030204" pitchFamily="18" charset="0"/>
                                </a:rPr>
                                <m:t>𝐾</m:t>
                              </m:r>
                            </m:e>
                            <m:sub>
                              <m:r>
                                <a:rPr lang="en-US">
                                  <a:latin typeface="Cambria Math" panose="02040503050406030204" pitchFamily="18" charset="0"/>
                                </a:rPr>
                                <m:t>+</m:t>
                              </m:r>
                            </m:sub>
                          </m:sSub>
                        </m:e>
                      </m:d>
                      <m:r>
                        <a:rPr lang="en-US">
                          <a:latin typeface="Cambria Math" panose="02040503050406030204" pitchFamily="18" charset="0"/>
                        </a:rPr>
                        <m:t>)]</m:t>
                      </m:r>
                    </m:oMath>
                  </m:oMathPara>
                </a14:m>
                <a:endParaRPr lang="en-US" dirty="0"/>
              </a:p>
            </p:txBody>
          </p:sp>
        </mc:Choice>
        <mc:Fallback xmlns="">
          <p:sp>
            <p:nvSpPr>
              <p:cNvPr id="11" name="Object 27">
                <a:extLst>
                  <a:ext uri="{FF2B5EF4-FFF2-40B4-BE49-F238E27FC236}">
                    <a16:creationId xmlns:a16="http://schemas.microsoft.com/office/drawing/2014/main" id="{32871B72-0A37-3A4F-E76F-6A1D1D469D1E}"/>
                  </a:ext>
                </a:extLst>
              </p:cNvPr>
              <p:cNvSpPr txBox="1">
                <a:spLocks noRot="1" noChangeAspect="1" noMove="1" noResize="1" noEditPoints="1" noAdjustHandles="1" noChangeArrowheads="1" noChangeShapeType="1" noTextEdit="1"/>
              </p:cNvSpPr>
              <p:nvPr/>
            </p:nvSpPr>
            <p:spPr bwMode="auto">
              <a:xfrm>
                <a:off x="7232303" y="4038600"/>
                <a:ext cx="2631065" cy="653930"/>
              </a:xfrm>
              <a:prstGeom prst="rect">
                <a:avLst/>
              </a:prstGeom>
              <a:blipFill>
                <a:blip r:embed="rId7"/>
                <a:stretch>
                  <a:fillRect/>
                </a:stretch>
              </a:blipFill>
              <a:ln>
                <a:noFill/>
              </a:ln>
              <a:effectLst>
                <a:outerShdw blurRad="50800" dist="38100" dir="2700000" algn="tl" rotWithShape="0">
                  <a:prstClr val="black">
                    <a:alpha val="40000"/>
                  </a:prstClr>
                </a:outerShdw>
              </a:effectLst>
            </p:spPr>
            <p:txBody>
              <a:bodyPr/>
              <a:lstStyle/>
              <a:p>
                <a:r>
                  <a:rPr lang="en-IN">
                    <a:noFill/>
                  </a:rPr>
                  <a:t> </a:t>
                </a:r>
              </a:p>
            </p:txBody>
          </p:sp>
        </mc:Fallback>
      </mc:AlternateContent>
    </p:spTree>
    <p:extLst>
      <p:ext uri="{BB962C8B-B14F-4D97-AF65-F5344CB8AC3E}">
        <p14:creationId xmlns:p14="http://schemas.microsoft.com/office/powerpoint/2010/main" val="391249006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lide Number Placeholder 7">
            <a:extLst>
              <a:ext uri="{FF2B5EF4-FFF2-40B4-BE49-F238E27FC236}">
                <a16:creationId xmlns:a16="http://schemas.microsoft.com/office/drawing/2014/main" id="{48F946C0-E708-4B82-A0E5-ED31193A14B1}"/>
              </a:ext>
            </a:extLst>
          </p:cNvPr>
          <p:cNvSpPr>
            <a:spLocks noGrp="1"/>
          </p:cNvSpPr>
          <p:nvPr>
            <p:ph type="sldNum" sz="quarter" idx="11"/>
          </p:nvPr>
        </p:nvSpPr>
        <p:spPr/>
        <p:txBody>
          <a:bodyPr/>
          <a:lstStyle/>
          <a:p>
            <a:fld id="{F0D23093-2AB0-F74C-B865-1A12A15B650E}" type="slidenum">
              <a:rPr lang="en-US" smtClean="0"/>
              <a:pPr/>
              <a:t>9</a:t>
            </a:fld>
            <a:endParaRPr lang="en-US" dirty="0"/>
          </a:p>
        </p:txBody>
      </p:sp>
      <p:sp>
        <p:nvSpPr>
          <p:cNvPr id="4" name="Content Placeholder 2">
            <a:extLst>
              <a:ext uri="{FF2B5EF4-FFF2-40B4-BE49-F238E27FC236}">
                <a16:creationId xmlns:a16="http://schemas.microsoft.com/office/drawing/2014/main" id="{B79A77E0-4842-DBE2-BABD-E8EDAC8507E0}"/>
              </a:ext>
            </a:extLst>
          </p:cNvPr>
          <p:cNvSpPr txBox="1">
            <a:spLocks/>
          </p:cNvSpPr>
          <p:nvPr/>
        </p:nvSpPr>
        <p:spPr>
          <a:xfrm>
            <a:off x="448901" y="663073"/>
            <a:ext cx="7247300" cy="2005562"/>
          </a:xfrm>
          <a:prstGeom prst="rect">
            <a:avLst/>
          </a:prstGeom>
        </p:spPr>
        <p:txBody>
          <a:bodyPr vert="horz" lIns="91440" tIns="45720" rIns="91440" bIns="45720" rtlCol="0">
            <a:norm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a:lnSpc>
                <a:spcPct val="120000"/>
              </a:lnSpc>
              <a:spcBef>
                <a:spcPts val="1200"/>
              </a:spcBef>
              <a:buClr>
                <a:schemeClr val="accent1"/>
              </a:buClr>
              <a:buFont typeface="Wingdings" panose="05000000000000000000" pitchFamily="2" charset="2"/>
              <a:buChar char="Ø"/>
            </a:pPr>
            <a:r>
              <a:rPr lang="en-US" sz="2000" dirty="0"/>
              <a:t>Design problem: </a:t>
            </a:r>
          </a:p>
          <a:p>
            <a:pPr marL="461963" indent="0">
              <a:buFont typeface="Arial" panose="020B0604020202020204" pitchFamily="34" charset="0"/>
              <a:buNone/>
            </a:pPr>
            <a:r>
              <a:rPr lang="en-US" sz="2000" i="1" dirty="0"/>
              <a:t>Design the wall contour for a converging-diverging nozzle to allow shock-free isentropic expansion of a gas from rest to a given supersonic Mach number at the exit.</a:t>
            </a:r>
          </a:p>
        </p:txBody>
      </p:sp>
      <p:sp>
        <p:nvSpPr>
          <p:cNvPr id="2" name="Slide Number Placeholder 1">
            <a:extLst>
              <a:ext uri="{FF2B5EF4-FFF2-40B4-BE49-F238E27FC236}">
                <a16:creationId xmlns:a16="http://schemas.microsoft.com/office/drawing/2014/main" id="{B359C4B1-D081-64C0-872F-929F0E525D05}"/>
              </a:ext>
            </a:extLst>
          </p:cNvPr>
          <p:cNvSpPr txBox="1">
            <a:spLocks/>
          </p:cNvSpPr>
          <p:nvPr/>
        </p:nvSpPr>
        <p:spPr>
          <a:xfrm>
            <a:off x="546100" y="6542840"/>
            <a:ext cx="2743200" cy="247724"/>
          </a:xfrm>
          <a:prstGeom prst="rect">
            <a:avLst/>
          </a:prstGeom>
        </p:spPr>
        <p:txBody>
          <a:bodyPr vert="horz" lIns="91440" tIns="45720" rIns="91440" bIns="45720" rtlCol="0" anchor="ctr"/>
          <a:lstStyle>
            <a:defPPr>
              <a:defRPr lang="en-US"/>
            </a:defPPr>
            <a:lvl1pPr marL="0" algn="l" defTabSz="914400" rtl="0" eaLnBrk="1" latinLnBrk="0" hangingPunct="1">
              <a:defRPr sz="1200" b="0" i="0" kern="1200">
                <a:solidFill>
                  <a:schemeClr val="bg2">
                    <a:lumMod val="65000"/>
                  </a:schemeClr>
                </a:solidFill>
                <a:latin typeface="Calibri" panose="020F0502020204030204" pitchFamily="34" charset="0"/>
                <a:ea typeface="+mn-ea"/>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F0D23093-2AB0-F74C-B865-1A12A15B650E}" type="slidenum">
              <a:rPr lang="en-US" smtClean="0"/>
              <a:pPr/>
              <a:t>9</a:t>
            </a:fld>
            <a:endParaRPr lang="en-US"/>
          </a:p>
        </p:txBody>
      </p:sp>
      <p:sp>
        <p:nvSpPr>
          <p:cNvPr id="3" name="Slide Number Placeholder 1">
            <a:extLst>
              <a:ext uri="{FF2B5EF4-FFF2-40B4-BE49-F238E27FC236}">
                <a16:creationId xmlns:a16="http://schemas.microsoft.com/office/drawing/2014/main" id="{18B08F2C-106E-2577-92FC-1CBA7DB3275F}"/>
              </a:ext>
            </a:extLst>
          </p:cNvPr>
          <p:cNvSpPr txBox="1">
            <a:spLocks/>
          </p:cNvSpPr>
          <p:nvPr/>
        </p:nvSpPr>
        <p:spPr>
          <a:xfrm>
            <a:off x="546100" y="6542840"/>
            <a:ext cx="2743200" cy="247724"/>
          </a:xfrm>
          <a:prstGeom prst="rect">
            <a:avLst/>
          </a:prstGeom>
        </p:spPr>
        <p:txBody>
          <a:bodyPr vert="horz" lIns="91440" tIns="45720" rIns="91440" bIns="45720" rtlCol="0" anchor="ctr"/>
          <a:lstStyle>
            <a:defPPr>
              <a:defRPr lang="en-US"/>
            </a:defPPr>
            <a:lvl1pPr marL="0" algn="l" defTabSz="914400" rtl="0" eaLnBrk="1" latinLnBrk="0" hangingPunct="1">
              <a:defRPr sz="1200" b="0" i="0" kern="1200">
                <a:solidFill>
                  <a:schemeClr val="bg2">
                    <a:lumMod val="65000"/>
                  </a:schemeClr>
                </a:solidFill>
                <a:latin typeface="Calibri" panose="020F0502020204030204" pitchFamily="34" charset="0"/>
                <a:ea typeface="+mn-ea"/>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F0D23093-2AB0-F74C-B865-1A12A15B650E}" type="slidenum">
              <a:rPr lang="en-US" smtClean="0"/>
              <a:pPr/>
              <a:t>9</a:t>
            </a:fld>
            <a:endParaRPr lang="en-US"/>
          </a:p>
        </p:txBody>
      </p:sp>
      <p:sp>
        <p:nvSpPr>
          <p:cNvPr id="5" name="Title 2">
            <a:extLst>
              <a:ext uri="{FF2B5EF4-FFF2-40B4-BE49-F238E27FC236}">
                <a16:creationId xmlns:a16="http://schemas.microsoft.com/office/drawing/2014/main" id="{BB376A77-E720-D190-1E48-6357F38DBF50}"/>
              </a:ext>
            </a:extLst>
          </p:cNvPr>
          <p:cNvSpPr>
            <a:spLocks noGrp="1"/>
          </p:cNvSpPr>
          <p:nvPr>
            <p:ph type="title"/>
          </p:nvPr>
        </p:nvSpPr>
        <p:spPr>
          <a:xfrm>
            <a:off x="609601" y="148581"/>
            <a:ext cx="10972799" cy="845837"/>
          </a:xfrm>
        </p:spPr>
        <p:txBody>
          <a:bodyPr/>
          <a:lstStyle/>
          <a:p>
            <a:r>
              <a:rPr lang="en-US" dirty="0"/>
              <a:t>Supersonic Nozzle Design</a:t>
            </a:r>
          </a:p>
        </p:txBody>
      </p:sp>
      <p:pic>
        <p:nvPicPr>
          <p:cNvPr id="9" name="Picture 8">
            <a:extLst>
              <a:ext uri="{FF2B5EF4-FFF2-40B4-BE49-F238E27FC236}">
                <a16:creationId xmlns:a16="http://schemas.microsoft.com/office/drawing/2014/main" id="{42E4A914-A45B-7EB8-7D1F-A8B1228044C0}"/>
              </a:ext>
            </a:extLst>
          </p:cNvPr>
          <p:cNvPicPr>
            <a:picLocks noChangeAspect="1"/>
          </p:cNvPicPr>
          <p:nvPr/>
        </p:nvPicPr>
        <p:blipFill rotWithShape="1">
          <a:blip r:embed="rId3">
            <a:extLst>
              <a:ext uri="{BEBA8EAE-BF5A-486C-A8C5-ECC9F3942E4B}">
                <a14:imgProps xmlns:a14="http://schemas.microsoft.com/office/drawing/2010/main">
                  <a14:imgLayer r:embed="rId4">
                    <a14:imgEffect>
                      <a14:backgroundRemoval t="9958" b="94846" l="9972" r="89993">
                        <a14:foregroundMark x1="76088" y1="90812" x2="59867" y2="94963"/>
                        <a14:foregroundMark x1="59867" y1="94963" x2="43329" y2="96012"/>
                        <a14:foregroundMark x1="43329" y1="96012" x2="26931" y2="93354"/>
                        <a14:foregroundMark x1="26931" y1="93354" x2="25456" y2="84398"/>
                        <a14:foregroundMark x1="61482" y1="92887" x2="44417" y2="94846"/>
                        <a14:foregroundMark x1="44417" y1="94846" x2="41117" y2="94286"/>
                        <a14:foregroundMark x1="26510" y1="30340" x2="21313" y2="31367"/>
                        <a14:foregroundMark x1="19733" y1="35518" x2="23385" y2="37080"/>
                      </a14:backgroundRemoval>
                    </a14:imgEffect>
                  </a14:imgLayer>
                </a14:imgProps>
              </a:ext>
            </a:extLst>
          </a:blip>
          <a:srcRect l="12531" t="7335" r="13225"/>
          <a:stretch/>
        </p:blipFill>
        <p:spPr>
          <a:xfrm rot="16200000">
            <a:off x="8353208" y="-348217"/>
            <a:ext cx="2005561" cy="3768796"/>
          </a:xfrm>
          <a:prstGeom prst="rect">
            <a:avLst/>
          </a:prstGeom>
        </p:spPr>
      </p:pic>
      <p:sp>
        <p:nvSpPr>
          <p:cNvPr id="10" name="Content Placeholder 2">
            <a:extLst>
              <a:ext uri="{FF2B5EF4-FFF2-40B4-BE49-F238E27FC236}">
                <a16:creationId xmlns:a16="http://schemas.microsoft.com/office/drawing/2014/main" id="{5149DF3A-F36A-6BDD-6715-B94A9D962C06}"/>
              </a:ext>
            </a:extLst>
          </p:cNvPr>
          <p:cNvSpPr txBox="1">
            <a:spLocks/>
          </p:cNvSpPr>
          <p:nvPr/>
        </p:nvSpPr>
        <p:spPr>
          <a:xfrm>
            <a:off x="228600" y="2590800"/>
            <a:ext cx="11506199" cy="3733800"/>
          </a:xfrm>
          <a:prstGeom prst="rect">
            <a:avLst/>
          </a:prstGeom>
        </p:spPr>
        <p:txBody>
          <a:bodyPr vert="horz" lIns="91440" tIns="45720" rIns="91440" bIns="45720" rtlCol="0">
            <a:norm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a:lnSpc>
                <a:spcPct val="120000"/>
              </a:lnSpc>
              <a:spcBef>
                <a:spcPts val="1200"/>
              </a:spcBef>
              <a:buClr>
                <a:schemeClr val="accent1"/>
              </a:buClr>
              <a:buFont typeface="Wingdings" panose="05000000000000000000" pitchFamily="2" charset="2"/>
              <a:buChar char="Ø"/>
            </a:pPr>
            <a:r>
              <a:rPr lang="en-US" dirty="0">
                <a:sym typeface="Monotype Sorts" pitchFamily="2" charset="2"/>
              </a:rPr>
              <a:t>For the convergent section, there is no particular contour which gives better results than the others. Thus the design of this part of the nozzle is usually based on experience and industry best practices. </a:t>
            </a:r>
          </a:p>
          <a:p>
            <a:pPr lvl="1">
              <a:lnSpc>
                <a:spcPct val="120000"/>
              </a:lnSpc>
              <a:spcBef>
                <a:spcPts val="1200"/>
              </a:spcBef>
              <a:buClr>
                <a:schemeClr val="accent1"/>
              </a:buClr>
              <a:buFont typeface="Wingdings" panose="05000000000000000000" pitchFamily="2" charset="2"/>
              <a:buChar char="Ø"/>
            </a:pPr>
            <a:r>
              <a:rPr lang="en-US" dirty="0"/>
              <a:t>Let’s consider a 2-D flow for simplicity, as shown on the next slide. The sonic line is located at the throat. </a:t>
            </a:r>
          </a:p>
          <a:p>
            <a:pPr lvl="1">
              <a:lnSpc>
                <a:spcPct val="120000"/>
              </a:lnSpc>
              <a:spcBef>
                <a:spcPts val="1200"/>
              </a:spcBef>
              <a:buClr>
                <a:schemeClr val="accent1"/>
              </a:buClr>
              <a:buFont typeface="Wingdings" panose="05000000000000000000" pitchFamily="2" charset="2"/>
              <a:buChar char="Ø"/>
            </a:pPr>
            <a:r>
              <a:rPr lang="en-US" dirty="0">
                <a:sym typeface="Monotype Sorts" pitchFamily="2" charset="2"/>
              </a:rPr>
              <a:t>The limiting characteristic is such that any characteristic line originating downstream of this line does not intersect the sonic line. </a:t>
            </a:r>
          </a:p>
          <a:p>
            <a:pPr lvl="1">
              <a:lnSpc>
                <a:spcPct val="120000"/>
              </a:lnSpc>
              <a:spcBef>
                <a:spcPts val="1200"/>
              </a:spcBef>
              <a:buClr>
                <a:schemeClr val="accent1"/>
              </a:buClr>
              <a:buFont typeface="Wingdings" panose="05000000000000000000" pitchFamily="2" charset="2"/>
              <a:buChar char="Ø"/>
            </a:pPr>
            <a:r>
              <a:rPr lang="en-US" dirty="0">
                <a:sym typeface="Monotype Sorts" pitchFamily="2" charset="2"/>
              </a:rPr>
              <a:t>Based on the calculations of the convergent profile, we know the flow properties in the throat region and thus we can use the limiting characteristic as the initial data line. </a:t>
            </a:r>
          </a:p>
          <a:p>
            <a:pPr lvl="1">
              <a:lnSpc>
                <a:spcPct val="120000"/>
              </a:lnSpc>
              <a:spcBef>
                <a:spcPts val="1200"/>
              </a:spcBef>
              <a:buClr>
                <a:schemeClr val="accent1"/>
              </a:buClr>
              <a:buFont typeface="Wingdings" panose="05000000000000000000" pitchFamily="2" charset="2"/>
              <a:buChar char="Ø"/>
            </a:pPr>
            <a:r>
              <a:rPr lang="en-US" dirty="0">
                <a:sym typeface="Monotype Sorts" pitchFamily="2" charset="2"/>
              </a:rPr>
              <a:t>The diverging section is divided into two regions: Expansion section and Straightening section.</a:t>
            </a:r>
          </a:p>
        </p:txBody>
      </p:sp>
    </p:spTree>
    <p:extLst>
      <p:ext uri="{BB962C8B-B14F-4D97-AF65-F5344CB8AC3E}">
        <p14:creationId xmlns:p14="http://schemas.microsoft.com/office/powerpoint/2010/main" val="2506453140"/>
      </p:ext>
    </p:extLst>
  </p:cSld>
  <p:clrMapOvr>
    <a:masterClrMapping/>
  </p:clrMapOvr>
</p:sld>
</file>

<file path=ppt/theme/theme1.xml><?xml version="1.0" encoding="utf-8"?>
<a:theme xmlns:a="http://schemas.openxmlformats.org/drawingml/2006/main" name="Ansys - Slide Master">
  <a:themeElements>
    <a:clrScheme name="Ansys Color Theme - 2020">
      <a:dk1>
        <a:srgbClr val="000000"/>
      </a:dk1>
      <a:lt1>
        <a:srgbClr val="FFFFFF"/>
      </a:lt1>
      <a:dk2>
        <a:srgbClr val="898A8D"/>
      </a:dk2>
      <a:lt2>
        <a:srgbClr val="FFFFFF"/>
      </a:lt2>
      <a:accent1>
        <a:srgbClr val="FFB71B"/>
      </a:accent1>
      <a:accent2>
        <a:srgbClr val="D9D8D6"/>
      </a:accent2>
      <a:accent3>
        <a:srgbClr val="898A8D"/>
      </a:accent3>
      <a:accent4>
        <a:srgbClr val="444446"/>
      </a:accent4>
      <a:accent5>
        <a:srgbClr val="D29100"/>
      </a:accent5>
      <a:accent6>
        <a:srgbClr val="F9DD42"/>
      </a:accent6>
      <a:hlink>
        <a:srgbClr val="FFB71B"/>
      </a:hlink>
      <a:folHlink>
        <a:srgbClr val="898A8D"/>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AER_theme">
  <a:themeElements>
    <a:clrScheme name="Ansys Color Theme - 2020">
      <a:dk1>
        <a:srgbClr val="000000"/>
      </a:dk1>
      <a:lt1>
        <a:srgbClr val="FFFFFF"/>
      </a:lt1>
      <a:dk2>
        <a:srgbClr val="898A8D"/>
      </a:dk2>
      <a:lt2>
        <a:srgbClr val="FFFFFF"/>
      </a:lt2>
      <a:accent1>
        <a:srgbClr val="FFB71B"/>
      </a:accent1>
      <a:accent2>
        <a:srgbClr val="D9D8D6"/>
      </a:accent2>
      <a:accent3>
        <a:srgbClr val="898A8D"/>
      </a:accent3>
      <a:accent4>
        <a:srgbClr val="444446"/>
      </a:accent4>
      <a:accent5>
        <a:srgbClr val="D29100"/>
      </a:accent5>
      <a:accent6>
        <a:srgbClr val="F9DD42"/>
      </a:accent6>
      <a:hlink>
        <a:srgbClr val="FFB71B"/>
      </a:hlink>
      <a:folHlink>
        <a:srgbClr val="898A8D"/>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AER_theme" id="{49EA1748-7B8D-4476-986B-878E5AE714E7}" vid="{931E255E-5C9A-4E32-8372-9E19556EBA2C}"/>
    </a:ext>
  </a:extLst>
</a:theme>
</file>

<file path=ppt/theme/theme3.xml><?xml version="1.0" encoding="utf-8"?>
<a:theme xmlns:a="http://schemas.openxmlformats.org/drawingml/2006/main" name="1_AER_theme">
  <a:themeElements>
    <a:clrScheme name="Ansys Color Theme - 2020">
      <a:dk1>
        <a:srgbClr val="000000"/>
      </a:dk1>
      <a:lt1>
        <a:srgbClr val="FFFFFF"/>
      </a:lt1>
      <a:dk2>
        <a:srgbClr val="898A8D"/>
      </a:dk2>
      <a:lt2>
        <a:srgbClr val="FFFFFF"/>
      </a:lt2>
      <a:accent1>
        <a:srgbClr val="FFB71B"/>
      </a:accent1>
      <a:accent2>
        <a:srgbClr val="D9D8D6"/>
      </a:accent2>
      <a:accent3>
        <a:srgbClr val="898A8D"/>
      </a:accent3>
      <a:accent4>
        <a:srgbClr val="444446"/>
      </a:accent4>
      <a:accent5>
        <a:srgbClr val="D29100"/>
      </a:accent5>
      <a:accent6>
        <a:srgbClr val="F9DD42"/>
      </a:accent6>
      <a:hlink>
        <a:srgbClr val="FFB71B"/>
      </a:hlink>
      <a:folHlink>
        <a:srgbClr val="898A8D"/>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AER_theme" id="{49EA1748-7B8D-4476-986B-878E5AE714E7}" vid="{931E255E-5C9A-4E32-8372-9E19556EBA2C}"/>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644A5EFEF524DC4499E67C2C4356BC78" ma:contentTypeVersion="23" ma:contentTypeDescription="Create a new document." ma:contentTypeScope="" ma:versionID="d889b3bfc4ecb3afdb8864be018b36b8">
  <xsd:schema xmlns:xsd="http://www.w3.org/2001/XMLSchema" xmlns:xs="http://www.w3.org/2001/XMLSchema" xmlns:p="http://schemas.microsoft.com/office/2006/metadata/properties" xmlns:ns1="http://schemas.microsoft.com/sharepoint/v3" xmlns:ns2="78ed9f37-a2a2-4676-9ca2-d7969bf686f1" xmlns:ns3="56756a74-c96e-4d7f-b6c5-b79454880d1c" targetNamespace="http://schemas.microsoft.com/office/2006/metadata/properties" ma:root="true" ma:fieldsID="1684206ac8fd812ff6df5fe05099f2f4" ns1:_="" ns2:_="" ns3:_="">
    <xsd:import namespace="http://schemas.microsoft.com/sharepoint/v3"/>
    <xsd:import namespace="78ed9f37-a2a2-4676-9ca2-d7969bf686f1"/>
    <xsd:import namespace="56756a74-c96e-4d7f-b6c5-b79454880d1c"/>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GenerationTime" minOccurs="0"/>
                <xsd:element ref="ns2:MediaServiceEventHashCode" minOccurs="0"/>
                <xsd:element ref="ns2:MediaServiceOCR" minOccurs="0"/>
                <xsd:element ref="ns3:SharedWithUsers" minOccurs="0"/>
                <xsd:element ref="ns3:SharedWithDetails" minOccurs="0"/>
                <xsd:element ref="ns2:CompletedStatus" minOccurs="0"/>
                <xsd:element ref="ns2:Reviewed_x003f_" minOccurs="0"/>
                <xsd:element ref="ns2:MediaServiceAutoKeyPoints" minOccurs="0"/>
                <xsd:element ref="ns2:MediaServiceKeyPoints" minOccurs="0"/>
                <xsd:element ref="ns2:_Flow_SignoffStatus" minOccurs="0"/>
                <xsd:element ref="ns2:MediaLengthInSeconds" minOccurs="0"/>
                <xsd:element ref="ns1:_ip_UnifiedCompliancePolicyProperties" minOccurs="0"/>
                <xsd:element ref="ns1:_ip_UnifiedCompliancePolicyUIAction" minOccurs="0"/>
                <xsd:element ref="ns3:TaxCatchAll" minOccurs="0"/>
                <xsd:element ref="ns2:lcf76f155ced4ddcb4097134ff3c332f"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3" nillable="true" ma:displayName="Unified Compliance Policy Properties" ma:hidden="true" ma:internalName="_ip_UnifiedCompliancePolicyProperties">
      <xsd:simpleType>
        <xsd:restriction base="dms:Note"/>
      </xsd:simpleType>
    </xsd:element>
    <xsd:element name="_ip_UnifiedCompliancePolicyUIAction" ma:index="24"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8ed9f37-a2a2-4676-9ca2-d7969bf686f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CompletedStatus" ma:index="17" nillable="true" ma:displayName="Completed Status" ma:default="0" ma:format="Dropdown" ma:internalName="CompletedStatus">
      <xsd:simpleType>
        <xsd:restriction base="dms:Boolean"/>
      </xsd:simpleType>
    </xsd:element>
    <xsd:element name="Reviewed_x003f_" ma:index="18" nillable="true" ma:displayName="Reviewed?" ma:default="0" ma:description="Review Status" ma:format="Dropdown" ma:internalName="Reviewed_x003f_">
      <xsd:simpleType>
        <xsd:restriction base="dms:Boolean"/>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_Flow_SignoffStatus" ma:index="21" nillable="true" ma:displayName="Sign-off status" ma:internalName="Sign_x002d_off_x0020_status">
      <xsd:simpleType>
        <xsd:restriction base="dms:Text"/>
      </xsd:simpleType>
    </xsd:element>
    <xsd:element name="MediaLengthInSeconds" ma:index="22" nillable="true" ma:displayName="Length (seconds)" ma:internalName="MediaLengthInSeconds" ma:readOnly="true">
      <xsd:simpleType>
        <xsd:restriction base="dms:Unknown"/>
      </xsd:simpleType>
    </xsd:element>
    <xsd:element name="lcf76f155ced4ddcb4097134ff3c332f" ma:index="27" nillable="true" ma:taxonomy="true" ma:internalName="lcf76f155ced4ddcb4097134ff3c332f" ma:taxonomyFieldName="MediaServiceImageTags" ma:displayName="Image Tags" ma:readOnly="false" ma:fieldId="{5cf76f15-5ced-4ddc-b409-7134ff3c332f}" ma:taxonomyMulti="true" ma:sspId="277fdc98-976f-47ef-a042-6a241b1a97ab"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56756a74-c96e-4d7f-b6c5-b79454880d1c" elementFormDefault="qualified">
    <xsd:import namespace="http://schemas.microsoft.com/office/2006/documentManagement/types"/>
    <xsd:import namespace="http://schemas.microsoft.com/office/infopath/2007/PartnerControls"/>
    <xsd:element name="SharedWithUsers" ma:index="15"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6" nillable="true" ma:displayName="Shared With Details" ma:internalName="SharedWithDetails" ma:readOnly="true">
      <xsd:simpleType>
        <xsd:restriction base="dms:Note">
          <xsd:maxLength value="255"/>
        </xsd:restriction>
      </xsd:simpleType>
    </xsd:element>
    <xsd:element name="TaxCatchAll" ma:index="25" nillable="true" ma:displayName="Taxonomy Catch All Column" ma:hidden="true" ma:list="{8c12cd86-8c50-4ab6-8399-31afdde5de40}" ma:internalName="TaxCatchAll" ma:showField="CatchAllData" ma:web="56756a74-c96e-4d7f-b6c5-b79454880d1c">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Reviewed_x003f_ xmlns="78ed9f37-a2a2-4676-9ca2-d7969bf686f1">false</Reviewed_x003f_>
    <CompletedStatus xmlns="78ed9f37-a2a2-4676-9ca2-d7969bf686f1">false</CompletedStatus>
    <_Flow_SignoffStatus xmlns="78ed9f37-a2a2-4676-9ca2-d7969bf686f1" xsi:nil="true"/>
    <_ip_UnifiedCompliancePolicyUIAction xmlns="http://schemas.microsoft.com/sharepoint/v3" xsi:nil="true"/>
    <_ip_UnifiedCompliancePolicyProperties xmlns="http://schemas.microsoft.com/sharepoint/v3" xsi:nil="true"/>
    <lcf76f155ced4ddcb4097134ff3c332f xmlns="78ed9f37-a2a2-4676-9ca2-d7969bf686f1">
      <Terms xmlns="http://schemas.microsoft.com/office/infopath/2007/PartnerControls"/>
    </lcf76f155ced4ddcb4097134ff3c332f>
    <TaxCatchAll xmlns="56756a74-c96e-4d7f-b6c5-b79454880d1c" xsi:nil="true"/>
  </documentManagement>
</p:properties>
</file>

<file path=customXml/itemProps1.xml><?xml version="1.0" encoding="utf-8"?>
<ds:datastoreItem xmlns:ds="http://schemas.openxmlformats.org/officeDocument/2006/customXml" ds:itemID="{7F5FE876-BBFA-4E5E-8653-4E4CAC43203B}">
  <ds:schemaRefs>
    <ds:schemaRef ds:uri="http://schemas.microsoft.com/sharepoint/v3/contenttype/forms"/>
  </ds:schemaRefs>
</ds:datastoreItem>
</file>

<file path=customXml/itemProps2.xml><?xml version="1.0" encoding="utf-8"?>
<ds:datastoreItem xmlns:ds="http://schemas.openxmlformats.org/officeDocument/2006/customXml" ds:itemID="{225E046E-F0A3-4931-B0B8-FDBFB115826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78ed9f37-a2a2-4676-9ca2-d7969bf686f1"/>
    <ds:schemaRef ds:uri="56756a74-c96e-4d7f-b6c5-b79454880d1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AC54582C-3F01-4F8D-9460-F0A670A527E2}">
  <ds:schemaRefs>
    <ds:schemaRef ds:uri="http://purl.org/dc/dcmitype/"/>
    <ds:schemaRef ds:uri="http://schemas.microsoft.com/office/2006/metadata/properties"/>
    <ds:schemaRef ds:uri="http://purl.org/dc/terms/"/>
    <ds:schemaRef ds:uri="56756a74-c96e-4d7f-b6c5-b79454880d1c"/>
    <ds:schemaRef ds:uri="http://schemas.microsoft.com/office/2006/documentManagement/types"/>
    <ds:schemaRef ds:uri="http://www.w3.org/XML/1998/namespace"/>
    <ds:schemaRef ds:uri="http://purl.org/dc/elements/1.1/"/>
    <ds:schemaRef ds:uri="http://schemas.microsoft.com/office/infopath/2007/PartnerControls"/>
    <ds:schemaRef ds:uri="http://schemas.openxmlformats.org/package/2006/metadata/core-properties"/>
    <ds:schemaRef ds:uri="78ed9f37-a2a2-4676-9ca2-d7969bf686f1"/>
    <ds:schemaRef ds:uri="http://schemas.microsoft.com/sharepoint/v3"/>
  </ds:schemaRefs>
</ds:datastoreItem>
</file>

<file path=docProps/app.xml><?xml version="1.0" encoding="utf-8"?>
<Properties xmlns="http://schemas.openxmlformats.org/officeDocument/2006/extended-properties" xmlns:vt="http://schemas.openxmlformats.org/officeDocument/2006/docPropsVTypes">
  <TotalTime>3224</TotalTime>
  <Words>3985</Words>
  <Application>Microsoft Office PowerPoint</Application>
  <PresentationFormat>Widescreen</PresentationFormat>
  <Paragraphs>300</Paragraphs>
  <Slides>19</Slides>
  <Notes>19</Notes>
  <HiddenSlides>0</HiddenSlides>
  <MMClips>0</MMClips>
  <ScaleCrop>false</ScaleCrop>
  <HeadingPairs>
    <vt:vector size="6" baseType="variant">
      <vt:variant>
        <vt:lpstr>Fonts Used</vt:lpstr>
      </vt:variant>
      <vt:variant>
        <vt:i4>6</vt:i4>
      </vt:variant>
      <vt:variant>
        <vt:lpstr>Theme</vt:lpstr>
      </vt:variant>
      <vt:variant>
        <vt:i4>3</vt:i4>
      </vt:variant>
      <vt:variant>
        <vt:lpstr>Slide Titles</vt:lpstr>
      </vt:variant>
      <vt:variant>
        <vt:i4>19</vt:i4>
      </vt:variant>
    </vt:vector>
  </HeadingPairs>
  <TitlesOfParts>
    <vt:vector size="28" baseType="lpstr">
      <vt:lpstr>Courier New</vt:lpstr>
      <vt:lpstr>Arial</vt:lpstr>
      <vt:lpstr>Calibri</vt:lpstr>
      <vt:lpstr>Segoe UI</vt:lpstr>
      <vt:lpstr>Wingdings</vt:lpstr>
      <vt:lpstr>Cambria Math</vt:lpstr>
      <vt:lpstr>Ansys - Slide Master</vt:lpstr>
      <vt:lpstr>AER_theme</vt:lpstr>
      <vt:lpstr>1_AER_theme</vt:lpstr>
      <vt:lpstr>PowerPoint Presentation</vt:lpstr>
      <vt:lpstr>Introduction</vt:lpstr>
      <vt:lpstr>Main Postulates</vt:lpstr>
      <vt:lpstr>Method of Characteristics</vt:lpstr>
      <vt:lpstr>Characteristic Lines</vt:lpstr>
      <vt:lpstr>Characteristic Lines</vt:lpstr>
      <vt:lpstr>Compatibility Equations</vt:lpstr>
      <vt:lpstr>Compatibility Equations</vt:lpstr>
      <vt:lpstr>Supersonic Nozzle Design</vt:lpstr>
      <vt:lpstr>Supersonic Nozzle Design</vt:lpstr>
      <vt:lpstr>Supersonic Nozzle Design</vt:lpstr>
      <vt:lpstr>Internal Points</vt:lpstr>
      <vt:lpstr>Internal Points</vt:lpstr>
      <vt:lpstr>Internal Points</vt:lpstr>
      <vt:lpstr>Wall Points</vt:lpstr>
      <vt:lpstr>Wall Points</vt:lpstr>
      <vt:lpstr>Supersonic Nozzle Design</vt:lpstr>
      <vt:lpstr>Summary</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Ron Santillo</dc:creator>
  <cp:lastModifiedBy>Ravindra Shirsath</cp:lastModifiedBy>
  <cp:revision>232</cp:revision>
  <dcterms:created xsi:type="dcterms:W3CDTF">2019-12-19T15:00:39Z</dcterms:created>
  <dcterms:modified xsi:type="dcterms:W3CDTF">2023-09-05T10:04:52Z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0x010100644A5EFEF524DC4499E67C2C4356BC78</vt:lpwstr>
  </property>
</Properties>
</file>