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  <p:sldMasterId id="2147483738" r:id="rId5"/>
    <p:sldMasterId id="2147483753" r:id="rId6"/>
  </p:sldMasterIdLst>
  <p:notesMasterIdLst>
    <p:notesMasterId r:id="rId14"/>
  </p:notesMasterIdLst>
  <p:sldIdLst>
    <p:sldId id="9104" r:id="rId7"/>
    <p:sldId id="9140" r:id="rId8"/>
    <p:sldId id="9141" r:id="rId9"/>
    <p:sldId id="9132" r:id="rId10"/>
    <p:sldId id="9133" r:id="rId11"/>
    <p:sldId id="9131" r:id="rId12"/>
    <p:sldId id="9105" r:id="rId13"/>
  </p:sldIdLst>
  <p:sldSz cx="12192000" cy="685800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Cambria Math" panose="02040503050406030204" pitchFamily="18" charset="0"/>
      <p:regular r:id="rId19"/>
    </p:embeddedFont>
    <p:embeddedFont>
      <p:font typeface="Segoe UI" panose="020B0502040204020203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im Palucka" initials="TP" lastIdx="5" clrIdx="0">
    <p:extLst>
      <p:ext uri="{19B8F6BF-5375-455C-9EA6-DF929625EA0E}">
        <p15:presenceInfo xmlns:p15="http://schemas.microsoft.com/office/powerpoint/2012/main" userId="S::tim.palucka@ansys.com::df72d187-bcb6-490f-852a-8c31d2c3bbf4" providerId="AD"/>
      </p:ext>
    </p:extLst>
  </p:cmAuthor>
  <p:cmAuthor id="2" name="Karthik Remella" initials="KR" lastIdx="1" clrIdx="1">
    <p:extLst>
      <p:ext uri="{19B8F6BF-5375-455C-9EA6-DF929625EA0E}">
        <p15:presenceInfo xmlns:p15="http://schemas.microsoft.com/office/powerpoint/2012/main" userId="S::karthik.remella@ansys.com::3ca48494-39cc-4601-a06b-896f03dcd08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7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287" autoAdjust="0"/>
    <p:restoredTop sz="72397" autoAdjust="0"/>
  </p:normalViewPr>
  <p:slideViewPr>
    <p:cSldViewPr showGuides="1">
      <p:cViewPr varScale="1">
        <p:scale>
          <a:sx n="62" d="100"/>
          <a:sy n="62" d="100"/>
        </p:scale>
        <p:origin x="1843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84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font" Target="fonts/font4.fntdata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font" Target="fonts/font7.fntdata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font" Target="fonts/font3.fntdata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im Palucka" userId="S::tim.palucka@ansys.com::df72d187-bcb6-490f-852a-8c31d2c3bbf4" providerId="AD" clId="Web-{13AA2245-9F29-AD70-B07B-EACC6D976C20}"/>
    <pc:docChg chg="modSld">
      <pc:chgData name="Tim Palucka" userId="S::tim.palucka@ansys.com::df72d187-bcb6-490f-852a-8c31d2c3bbf4" providerId="AD" clId="Web-{13AA2245-9F29-AD70-B07B-EACC6D976C20}" dt="2020-05-26T16:31:57.600" v="40" actId="20577"/>
      <pc:docMkLst>
        <pc:docMk/>
      </pc:docMkLst>
      <pc:sldChg chg="addCm modCm">
        <pc:chgData name="Tim Palucka" userId="S::tim.palucka@ansys.com::df72d187-bcb6-490f-852a-8c31d2c3bbf4" providerId="AD" clId="Web-{13AA2245-9F29-AD70-B07B-EACC6D976C20}" dt="2020-05-26T16:25:16.466" v="1"/>
        <pc:sldMkLst>
          <pc:docMk/>
          <pc:sldMk cId="3810840697" sldId="739"/>
        </pc:sldMkLst>
      </pc:sldChg>
      <pc:sldChg chg="addCm modCm">
        <pc:chgData name="Tim Palucka" userId="S::tim.palucka@ansys.com::df72d187-bcb6-490f-852a-8c31d2c3bbf4" providerId="AD" clId="Web-{13AA2245-9F29-AD70-B07B-EACC6D976C20}" dt="2020-05-26T16:26:43.203" v="3"/>
        <pc:sldMkLst>
          <pc:docMk/>
          <pc:sldMk cId="327063097" sldId="745"/>
        </pc:sldMkLst>
      </pc:sldChg>
      <pc:sldChg chg="modSp">
        <pc:chgData name="Tim Palucka" userId="S::tim.palucka@ansys.com::df72d187-bcb6-490f-852a-8c31d2c3bbf4" providerId="AD" clId="Web-{13AA2245-9F29-AD70-B07B-EACC6D976C20}" dt="2020-05-26T16:29:23.565" v="17" actId="20577"/>
        <pc:sldMkLst>
          <pc:docMk/>
          <pc:sldMk cId="3217751600" sldId="782"/>
        </pc:sldMkLst>
        <pc:spChg chg="mod">
          <ac:chgData name="Tim Palucka" userId="S::tim.palucka@ansys.com::df72d187-bcb6-490f-852a-8c31d2c3bbf4" providerId="AD" clId="Web-{13AA2245-9F29-AD70-B07B-EACC6D976C20}" dt="2020-05-26T16:29:23.565" v="17" actId="20577"/>
          <ac:spMkLst>
            <pc:docMk/>
            <pc:sldMk cId="3217751600" sldId="782"/>
            <ac:spMk id="3" creationId="{7D0171ED-83C5-4E07-B94E-64001D3CABA5}"/>
          </ac:spMkLst>
        </pc:spChg>
      </pc:sldChg>
      <pc:sldChg chg="modSp">
        <pc:chgData name="Tim Palucka" userId="S::tim.palucka@ansys.com::df72d187-bcb6-490f-852a-8c31d2c3bbf4" providerId="AD" clId="Web-{13AA2245-9F29-AD70-B07B-EACC6D976C20}" dt="2020-05-26T16:31:56.084" v="38" actId="20577"/>
        <pc:sldMkLst>
          <pc:docMk/>
          <pc:sldMk cId="1285008976" sldId="799"/>
        </pc:sldMkLst>
        <pc:spChg chg="mod">
          <ac:chgData name="Tim Palucka" userId="S::tim.palucka@ansys.com::df72d187-bcb6-490f-852a-8c31d2c3bbf4" providerId="AD" clId="Web-{13AA2245-9F29-AD70-B07B-EACC6D976C20}" dt="2020-05-26T16:31:56.084" v="38" actId="20577"/>
          <ac:spMkLst>
            <pc:docMk/>
            <pc:sldMk cId="1285008976" sldId="799"/>
            <ac:spMk id="27" creationId="{778F3439-7164-47E6-8DDD-D445B013E1EC}"/>
          </ac:spMkLst>
        </pc:spChg>
      </pc:sldChg>
      <pc:sldChg chg="addCm modCm">
        <pc:chgData name="Tim Palucka" userId="S::tim.palucka@ansys.com::df72d187-bcb6-490f-852a-8c31d2c3bbf4" providerId="AD" clId="Web-{13AA2245-9F29-AD70-B07B-EACC6D976C20}" dt="2020-05-26T16:27:24.360" v="5"/>
        <pc:sldMkLst>
          <pc:docMk/>
          <pc:sldMk cId="3153669588" sldId="816"/>
        </pc:sldMkLst>
      </pc:sldChg>
      <pc:sldChg chg="addCm modCm">
        <pc:chgData name="Tim Palucka" userId="S::tim.palucka@ansys.com::df72d187-bcb6-490f-852a-8c31d2c3bbf4" providerId="AD" clId="Web-{13AA2245-9F29-AD70-B07B-EACC6D976C20}" dt="2020-05-26T16:28:03.159" v="8"/>
        <pc:sldMkLst>
          <pc:docMk/>
          <pc:sldMk cId="1744319160" sldId="817"/>
        </pc:sldMkLst>
      </pc:sldChg>
      <pc:sldChg chg="modSp addCm modCm">
        <pc:chgData name="Tim Palucka" userId="S::tim.palucka@ansys.com::df72d187-bcb6-490f-852a-8c31d2c3bbf4" providerId="AD" clId="Web-{13AA2245-9F29-AD70-B07B-EACC6D976C20}" dt="2020-05-26T16:31:32.256" v="33" actId="20577"/>
        <pc:sldMkLst>
          <pc:docMk/>
          <pc:sldMk cId="1695567561" sldId="818"/>
        </pc:sldMkLst>
        <pc:spChg chg="mod">
          <ac:chgData name="Tim Palucka" userId="S::tim.palucka@ansys.com::df72d187-bcb6-490f-852a-8c31d2c3bbf4" providerId="AD" clId="Web-{13AA2245-9F29-AD70-B07B-EACC6D976C20}" dt="2020-05-26T16:31:32.256" v="33" actId="20577"/>
          <ac:spMkLst>
            <pc:docMk/>
            <pc:sldMk cId="1695567561" sldId="818"/>
            <ac:spMk id="2" creationId="{209F24EC-C116-4745-9781-526C852ECAD5}"/>
          </ac:spMkLst>
        </pc:spChg>
      </pc:sldChg>
    </pc:docChg>
  </pc:docChgLst>
  <pc:docChgLst>
    <pc:chgData name="Karthik Remella" userId="3ca48494-39cc-4601-a06b-896f03dcd088" providerId="ADAL" clId="{4947313C-C388-44AF-927B-E02AAC3A1F8C}"/>
    <pc:docChg chg="custSel modSld">
      <pc:chgData name="Karthik Remella" userId="3ca48494-39cc-4601-a06b-896f03dcd088" providerId="ADAL" clId="{4947313C-C388-44AF-927B-E02AAC3A1F8C}" dt="2020-05-28T15:41:42.569" v="19" actId="6549"/>
      <pc:docMkLst>
        <pc:docMk/>
      </pc:docMkLst>
      <pc:sldChg chg="modSp mod addCm">
        <pc:chgData name="Karthik Remella" userId="3ca48494-39cc-4601-a06b-896f03dcd088" providerId="ADAL" clId="{4947313C-C388-44AF-927B-E02AAC3A1F8C}" dt="2020-05-28T15:41:42.569" v="19" actId="6549"/>
        <pc:sldMkLst>
          <pc:docMk/>
          <pc:sldMk cId="1695567561" sldId="818"/>
        </pc:sldMkLst>
        <pc:spChg chg="mod">
          <ac:chgData name="Karthik Remella" userId="3ca48494-39cc-4601-a06b-896f03dcd088" providerId="ADAL" clId="{4947313C-C388-44AF-927B-E02AAC3A1F8C}" dt="2020-05-28T15:41:42.569" v="19" actId="6549"/>
          <ac:spMkLst>
            <pc:docMk/>
            <pc:sldMk cId="1695567561" sldId="818"/>
            <ac:spMk id="2" creationId="{209F24EC-C116-4745-9781-526C852ECAD5}"/>
          </ac:spMkLst>
        </pc:spChg>
      </pc:sldChg>
    </pc:docChg>
  </pc:docChgLst>
  <pc:docChgLst>
    <pc:chgData name="Susan Coleman" userId="S::susan.coleman@ansys.com::bf3ca523-d9d2-4935-9242-ea2b2b2a4985" providerId="AD" clId="Web-{AE1673AF-A5EA-EAA8-597B-FB364D58A888}"/>
    <pc:docChg chg="modSld">
      <pc:chgData name="Susan Coleman" userId="S::susan.coleman@ansys.com::bf3ca523-d9d2-4935-9242-ea2b2b2a4985" providerId="AD" clId="Web-{AE1673AF-A5EA-EAA8-597B-FB364D58A888}" dt="2020-05-29T17:45:52.543" v="7" actId="20577"/>
      <pc:docMkLst>
        <pc:docMk/>
      </pc:docMkLst>
      <pc:sldChg chg="modSp">
        <pc:chgData name="Susan Coleman" userId="S::susan.coleman@ansys.com::bf3ca523-d9d2-4935-9242-ea2b2b2a4985" providerId="AD" clId="Web-{AE1673AF-A5EA-EAA8-597B-FB364D58A888}" dt="2020-05-29T17:45:52.543" v="6" actId="20577"/>
        <pc:sldMkLst>
          <pc:docMk/>
          <pc:sldMk cId="1153346332" sldId="9104"/>
        </pc:sldMkLst>
        <pc:spChg chg="mod">
          <ac:chgData name="Susan Coleman" userId="S::susan.coleman@ansys.com::bf3ca523-d9d2-4935-9242-ea2b2b2a4985" providerId="AD" clId="Web-{AE1673AF-A5EA-EAA8-597B-FB364D58A888}" dt="2020-05-29T17:45:52.543" v="6" actId="20577"/>
          <ac:spMkLst>
            <pc:docMk/>
            <pc:sldMk cId="1153346332" sldId="9104"/>
            <ac:spMk id="2" creationId="{BF09F97B-A23A-3E40-8354-D7480B3544A4}"/>
          </ac:spMkLst>
        </pc:spChg>
      </pc:sldChg>
    </pc:docChg>
  </pc:docChgLst>
  <pc:docChgLst>
    <pc:chgData name="Susan Coleman" userId="bf3ca523-d9d2-4935-9242-ea2b2b2a4985" providerId="ADAL" clId="{F955C6D4-9215-4CAF-B2F6-0717F4A24F50}"/>
    <pc:docChg chg="custSel modSld">
      <pc:chgData name="Susan Coleman" userId="bf3ca523-d9d2-4935-9242-ea2b2b2a4985" providerId="ADAL" clId="{F955C6D4-9215-4CAF-B2F6-0717F4A24F50}" dt="2020-05-28T17:25:59.618" v="30" actId="1592"/>
      <pc:docMkLst>
        <pc:docMk/>
      </pc:docMkLst>
      <pc:sldChg chg="modSp delCm">
        <pc:chgData name="Susan Coleman" userId="bf3ca523-d9d2-4935-9242-ea2b2b2a4985" providerId="ADAL" clId="{F955C6D4-9215-4CAF-B2F6-0717F4A24F50}" dt="2020-05-27T18:09:58.673" v="25" actId="207"/>
        <pc:sldMkLst>
          <pc:docMk/>
          <pc:sldMk cId="3810840697" sldId="739"/>
        </pc:sldMkLst>
        <pc:spChg chg="mod">
          <ac:chgData name="Susan Coleman" userId="bf3ca523-d9d2-4935-9242-ea2b2b2a4985" providerId="ADAL" clId="{F955C6D4-9215-4CAF-B2F6-0717F4A24F50}" dt="2020-05-27T18:09:58.673" v="25" actId="207"/>
          <ac:spMkLst>
            <pc:docMk/>
            <pc:sldMk cId="3810840697" sldId="739"/>
            <ac:spMk id="3" creationId="{B85CE421-0741-4935-A993-270A9001FC7F}"/>
          </ac:spMkLst>
        </pc:spChg>
      </pc:sldChg>
      <pc:sldChg chg="delCm">
        <pc:chgData name="Susan Coleman" userId="bf3ca523-d9d2-4935-9242-ea2b2b2a4985" providerId="ADAL" clId="{F955C6D4-9215-4CAF-B2F6-0717F4A24F50}" dt="2020-05-27T18:10:05.105" v="26" actId="1592"/>
        <pc:sldMkLst>
          <pc:docMk/>
          <pc:sldMk cId="327063097" sldId="745"/>
        </pc:sldMkLst>
      </pc:sldChg>
      <pc:sldChg chg="modSp">
        <pc:chgData name="Susan Coleman" userId="bf3ca523-d9d2-4935-9242-ea2b2b2a4985" providerId="ADAL" clId="{F955C6D4-9215-4CAF-B2F6-0717F4A24F50}" dt="2020-05-27T17:46:43.102" v="23" actId="207"/>
        <pc:sldMkLst>
          <pc:docMk/>
          <pc:sldMk cId="3217751600" sldId="782"/>
        </pc:sldMkLst>
        <pc:spChg chg="mod">
          <ac:chgData name="Susan Coleman" userId="bf3ca523-d9d2-4935-9242-ea2b2b2a4985" providerId="ADAL" clId="{F955C6D4-9215-4CAF-B2F6-0717F4A24F50}" dt="2020-05-27T17:46:43.102" v="23" actId="207"/>
          <ac:spMkLst>
            <pc:docMk/>
            <pc:sldMk cId="3217751600" sldId="782"/>
            <ac:spMk id="3" creationId="{7D0171ED-83C5-4E07-B94E-64001D3CABA5}"/>
          </ac:spMkLst>
        </pc:spChg>
      </pc:sldChg>
      <pc:sldChg chg="delCm">
        <pc:chgData name="Susan Coleman" userId="bf3ca523-d9d2-4935-9242-ea2b2b2a4985" providerId="ADAL" clId="{F955C6D4-9215-4CAF-B2F6-0717F4A24F50}" dt="2020-05-27T18:10:10.178" v="27" actId="1592"/>
        <pc:sldMkLst>
          <pc:docMk/>
          <pc:sldMk cId="3153669588" sldId="816"/>
        </pc:sldMkLst>
      </pc:sldChg>
      <pc:sldChg chg="delCm">
        <pc:chgData name="Susan Coleman" userId="bf3ca523-d9d2-4935-9242-ea2b2b2a4985" providerId="ADAL" clId="{F955C6D4-9215-4CAF-B2F6-0717F4A24F50}" dt="2020-05-27T18:10:16.586" v="28" actId="1592"/>
        <pc:sldMkLst>
          <pc:docMk/>
          <pc:sldMk cId="1744319160" sldId="817"/>
        </pc:sldMkLst>
      </pc:sldChg>
      <pc:sldChg chg="delCm">
        <pc:chgData name="Susan Coleman" userId="bf3ca523-d9d2-4935-9242-ea2b2b2a4985" providerId="ADAL" clId="{F955C6D4-9215-4CAF-B2F6-0717F4A24F50}" dt="2020-05-28T17:25:59.618" v="30" actId="1592"/>
        <pc:sldMkLst>
          <pc:docMk/>
          <pc:sldMk cId="1695567561" sldId="818"/>
        </pc:sldMkLst>
      </pc:sldChg>
      <pc:sldChg chg="modSp mod">
        <pc:chgData name="Susan Coleman" userId="bf3ca523-d9d2-4935-9242-ea2b2b2a4985" providerId="ADAL" clId="{F955C6D4-9215-4CAF-B2F6-0717F4A24F50}" dt="2020-05-27T17:45:57.420" v="21" actId="20577"/>
        <pc:sldMkLst>
          <pc:docMk/>
          <pc:sldMk cId="1153346332" sldId="9104"/>
        </pc:sldMkLst>
        <pc:spChg chg="mod">
          <ac:chgData name="Susan Coleman" userId="bf3ca523-d9d2-4935-9242-ea2b2b2a4985" providerId="ADAL" clId="{F955C6D4-9215-4CAF-B2F6-0717F4A24F50}" dt="2020-05-27T17:45:57.420" v="21" actId="20577"/>
          <ac:spMkLst>
            <pc:docMk/>
            <pc:sldMk cId="1153346332" sldId="9104"/>
            <ac:spMk id="2" creationId="{BF09F97B-A23A-3E40-8354-D7480B3544A4}"/>
          </ac:spMkLst>
        </pc:spChg>
        <pc:spChg chg="mod">
          <ac:chgData name="Susan Coleman" userId="bf3ca523-d9d2-4935-9242-ea2b2b2a4985" providerId="ADAL" clId="{F955C6D4-9215-4CAF-B2F6-0717F4A24F50}" dt="2020-05-27T17:45:54.360" v="14" actId="20577"/>
          <ac:spMkLst>
            <pc:docMk/>
            <pc:sldMk cId="1153346332" sldId="9104"/>
            <ac:spMk id="4" creationId="{5D397922-B683-F444-B3C1-D6F502889C4E}"/>
          </ac:spMkLst>
        </pc:spChg>
      </pc:sldChg>
    </pc:docChg>
  </pc:docChgLst>
  <pc:docChgLst>
    <pc:chgData name="Gautham Varma" userId="8fd6b3e3-133b-44bc-b0ff-918a348cb210" providerId="ADAL" clId="{823F186A-5154-4868-B7BB-1980195EC969}"/>
    <pc:docChg chg="undo custSel modSld modMainMaster">
      <pc:chgData name="Gautham Varma" userId="8fd6b3e3-133b-44bc-b0ff-918a348cb210" providerId="ADAL" clId="{823F186A-5154-4868-B7BB-1980195EC969}" dt="2023-05-02T10:20:19.943" v="351" actId="6549"/>
      <pc:docMkLst>
        <pc:docMk/>
      </pc:docMkLst>
      <pc:sldChg chg="modSp mod">
        <pc:chgData name="Gautham Varma" userId="8fd6b3e3-133b-44bc-b0ff-918a348cb210" providerId="ADAL" clId="{823F186A-5154-4868-B7BB-1980195EC969}" dt="2023-04-25T12:02:27.286" v="14" actId="207"/>
        <pc:sldMkLst>
          <pc:docMk/>
          <pc:sldMk cId="3810840697" sldId="739"/>
        </pc:sldMkLst>
        <pc:spChg chg="mod">
          <ac:chgData name="Gautham Varma" userId="8fd6b3e3-133b-44bc-b0ff-918a348cb210" providerId="ADAL" clId="{823F186A-5154-4868-B7BB-1980195EC969}" dt="2023-04-25T12:02:27.286" v="14" actId="207"/>
          <ac:spMkLst>
            <pc:docMk/>
            <pc:sldMk cId="3810840697" sldId="739"/>
            <ac:spMk id="3" creationId="{B85CE421-0741-4935-A993-270A9001FC7F}"/>
          </ac:spMkLst>
        </pc:spChg>
      </pc:sldChg>
      <pc:sldChg chg="modSp mod">
        <pc:chgData name="Gautham Varma" userId="8fd6b3e3-133b-44bc-b0ff-918a348cb210" providerId="ADAL" clId="{823F186A-5154-4868-B7BB-1980195EC969}" dt="2023-04-25T12:05:31.271" v="36" actId="207"/>
        <pc:sldMkLst>
          <pc:docMk/>
          <pc:sldMk cId="327063097" sldId="745"/>
        </pc:sldMkLst>
        <pc:spChg chg="mod">
          <ac:chgData name="Gautham Varma" userId="8fd6b3e3-133b-44bc-b0ff-918a348cb210" providerId="ADAL" clId="{823F186A-5154-4868-B7BB-1980195EC969}" dt="2023-04-25T12:05:31.271" v="36" actId="207"/>
          <ac:spMkLst>
            <pc:docMk/>
            <pc:sldMk cId="327063097" sldId="745"/>
            <ac:spMk id="3" creationId="{DB377CFC-9F03-4978-9A30-493112A2B521}"/>
          </ac:spMkLst>
        </pc:spChg>
        <pc:spChg chg="mod">
          <ac:chgData name="Gautham Varma" userId="8fd6b3e3-133b-44bc-b0ff-918a348cb210" providerId="ADAL" clId="{823F186A-5154-4868-B7BB-1980195EC969}" dt="2023-04-25T12:04:16.662" v="21" actId="1076"/>
          <ac:spMkLst>
            <pc:docMk/>
            <pc:sldMk cId="327063097" sldId="745"/>
            <ac:spMk id="4" creationId="{6BE6EA79-C61E-4570-8D58-6AB974EB4349}"/>
          </ac:spMkLst>
        </pc:spChg>
        <pc:spChg chg="mod">
          <ac:chgData name="Gautham Varma" userId="8fd6b3e3-133b-44bc-b0ff-918a348cb210" providerId="ADAL" clId="{823F186A-5154-4868-B7BB-1980195EC969}" dt="2023-04-25T12:04:42.076" v="27" actId="1076"/>
          <ac:spMkLst>
            <pc:docMk/>
            <pc:sldMk cId="327063097" sldId="745"/>
            <ac:spMk id="5" creationId="{25D033FA-76C1-4654-8C92-6F714413C9A3}"/>
          </ac:spMkLst>
        </pc:spChg>
        <pc:spChg chg="mod">
          <ac:chgData name="Gautham Varma" userId="8fd6b3e3-133b-44bc-b0ff-918a348cb210" providerId="ADAL" clId="{823F186A-5154-4868-B7BB-1980195EC969}" dt="2023-04-25T12:04:54.407" v="31" actId="1076"/>
          <ac:spMkLst>
            <pc:docMk/>
            <pc:sldMk cId="327063097" sldId="745"/>
            <ac:spMk id="6" creationId="{9FD70F21-823F-45C8-884E-B67BFEDBE87B}"/>
          </ac:spMkLst>
        </pc:spChg>
      </pc:sldChg>
      <pc:sldChg chg="modSp mod">
        <pc:chgData name="Gautham Varma" userId="8fd6b3e3-133b-44bc-b0ff-918a348cb210" providerId="ADAL" clId="{823F186A-5154-4868-B7BB-1980195EC969}" dt="2023-05-02T10:20:02.380" v="347" actId="113"/>
        <pc:sldMkLst>
          <pc:docMk/>
          <pc:sldMk cId="3217751600" sldId="782"/>
        </pc:sldMkLst>
        <pc:spChg chg="mod">
          <ac:chgData name="Gautham Varma" userId="8fd6b3e3-133b-44bc-b0ff-918a348cb210" providerId="ADAL" clId="{823F186A-5154-4868-B7BB-1980195EC969}" dt="2023-05-02T10:20:02.380" v="347" actId="113"/>
          <ac:spMkLst>
            <pc:docMk/>
            <pc:sldMk cId="3217751600" sldId="782"/>
            <ac:spMk id="3" creationId="{7D0171ED-83C5-4E07-B94E-64001D3CABA5}"/>
          </ac:spMkLst>
        </pc:spChg>
      </pc:sldChg>
      <pc:sldChg chg="modSp mod">
        <pc:chgData name="Gautham Varma" userId="8fd6b3e3-133b-44bc-b0ff-918a348cb210" providerId="ADAL" clId="{823F186A-5154-4868-B7BB-1980195EC969}" dt="2023-04-25T12:26:33.292" v="345" actId="1076"/>
        <pc:sldMkLst>
          <pc:docMk/>
          <pc:sldMk cId="1285008976" sldId="799"/>
        </pc:sldMkLst>
        <pc:spChg chg="mod">
          <ac:chgData name="Gautham Varma" userId="8fd6b3e3-133b-44bc-b0ff-918a348cb210" providerId="ADAL" clId="{823F186A-5154-4868-B7BB-1980195EC969}" dt="2023-04-25T12:26:33.292" v="345" actId="1076"/>
          <ac:spMkLst>
            <pc:docMk/>
            <pc:sldMk cId="1285008976" sldId="799"/>
            <ac:spMk id="27" creationId="{778F3439-7164-47E6-8DDD-D445B013E1EC}"/>
          </ac:spMkLst>
        </pc:spChg>
      </pc:sldChg>
      <pc:sldChg chg="modSp mod modAnim">
        <pc:chgData name="Gautham Varma" userId="8fd6b3e3-133b-44bc-b0ff-918a348cb210" providerId="ADAL" clId="{823F186A-5154-4868-B7BB-1980195EC969}" dt="2023-04-25T12:16:41.219" v="264" actId="20577"/>
        <pc:sldMkLst>
          <pc:docMk/>
          <pc:sldMk cId="1196629186" sldId="802"/>
        </pc:sldMkLst>
        <pc:spChg chg="mod">
          <ac:chgData name="Gautham Varma" userId="8fd6b3e3-133b-44bc-b0ff-918a348cb210" providerId="ADAL" clId="{823F186A-5154-4868-B7BB-1980195EC969}" dt="2023-04-25T12:14:46.130" v="248" actId="1076"/>
          <ac:spMkLst>
            <pc:docMk/>
            <pc:sldMk cId="1196629186" sldId="802"/>
            <ac:spMk id="4" creationId="{1115FE55-C3D3-4351-94BB-E6F1DA086149}"/>
          </ac:spMkLst>
        </pc:spChg>
        <pc:spChg chg="mod">
          <ac:chgData name="Gautham Varma" userId="8fd6b3e3-133b-44bc-b0ff-918a348cb210" providerId="ADAL" clId="{823F186A-5154-4868-B7BB-1980195EC969}" dt="2023-04-25T12:14:46.130" v="248" actId="1076"/>
          <ac:spMkLst>
            <pc:docMk/>
            <pc:sldMk cId="1196629186" sldId="802"/>
            <ac:spMk id="12" creationId="{BE42A4D6-3027-4461-984D-93C4A910B785}"/>
          </ac:spMkLst>
        </pc:spChg>
        <pc:spChg chg="mod">
          <ac:chgData name="Gautham Varma" userId="8fd6b3e3-133b-44bc-b0ff-918a348cb210" providerId="ADAL" clId="{823F186A-5154-4868-B7BB-1980195EC969}" dt="2023-04-25T12:14:46.130" v="248" actId="1076"/>
          <ac:spMkLst>
            <pc:docMk/>
            <pc:sldMk cId="1196629186" sldId="802"/>
            <ac:spMk id="13" creationId="{00D1F69F-3EAA-4018-B38C-F5A07DA6A975}"/>
          </ac:spMkLst>
        </pc:spChg>
        <pc:spChg chg="mod">
          <ac:chgData name="Gautham Varma" userId="8fd6b3e3-133b-44bc-b0ff-918a348cb210" providerId="ADAL" clId="{823F186A-5154-4868-B7BB-1980195EC969}" dt="2023-04-25T12:11:41.310" v="143" actId="207"/>
          <ac:spMkLst>
            <pc:docMk/>
            <pc:sldMk cId="1196629186" sldId="802"/>
            <ac:spMk id="30" creationId="{B3AFE5FE-D129-435A-A753-2B05A783D94D}"/>
          </ac:spMkLst>
        </pc:spChg>
        <pc:spChg chg="mod">
          <ac:chgData name="Gautham Varma" userId="8fd6b3e3-133b-44bc-b0ff-918a348cb210" providerId="ADAL" clId="{823F186A-5154-4868-B7BB-1980195EC969}" dt="2023-04-25T12:07:04.872" v="42" actId="207"/>
          <ac:spMkLst>
            <pc:docMk/>
            <pc:sldMk cId="1196629186" sldId="802"/>
            <ac:spMk id="32" creationId="{13133512-1105-44BA-BEC7-37EDB64A8AEF}"/>
          </ac:spMkLst>
        </pc:spChg>
        <pc:spChg chg="mod">
          <ac:chgData name="Gautham Varma" userId="8fd6b3e3-133b-44bc-b0ff-918a348cb210" providerId="ADAL" clId="{823F186A-5154-4868-B7BB-1980195EC969}" dt="2023-04-25T12:16:41.219" v="264" actId="20577"/>
          <ac:spMkLst>
            <pc:docMk/>
            <pc:sldMk cId="1196629186" sldId="802"/>
            <ac:spMk id="33" creationId="{3DD1EA36-DDF0-44BD-A15B-377F0135E4C0}"/>
          </ac:spMkLst>
        </pc:spChg>
        <pc:grpChg chg="mod">
          <ac:chgData name="Gautham Varma" userId="8fd6b3e3-133b-44bc-b0ff-918a348cb210" providerId="ADAL" clId="{823F186A-5154-4868-B7BB-1980195EC969}" dt="2023-04-25T12:14:46.130" v="248" actId="1076"/>
          <ac:grpSpMkLst>
            <pc:docMk/>
            <pc:sldMk cId="1196629186" sldId="802"/>
            <ac:grpSpMk id="6" creationId="{08ADA6F5-85C5-41FC-8998-D98E0B25A2E6}"/>
          </ac:grpSpMkLst>
        </pc:grpChg>
        <pc:grpChg chg="mod">
          <ac:chgData name="Gautham Varma" userId="8fd6b3e3-133b-44bc-b0ff-918a348cb210" providerId="ADAL" clId="{823F186A-5154-4868-B7BB-1980195EC969}" dt="2023-04-25T12:14:46.130" v="248" actId="1076"/>
          <ac:grpSpMkLst>
            <pc:docMk/>
            <pc:sldMk cId="1196629186" sldId="802"/>
            <ac:grpSpMk id="8" creationId="{3F7EC38A-B300-47E9-90EF-DB866E8C33C1}"/>
          </ac:grpSpMkLst>
        </pc:grpChg>
        <pc:grpChg chg="mod">
          <ac:chgData name="Gautham Varma" userId="8fd6b3e3-133b-44bc-b0ff-918a348cb210" providerId="ADAL" clId="{823F186A-5154-4868-B7BB-1980195EC969}" dt="2023-04-25T12:14:46.130" v="248" actId="1076"/>
          <ac:grpSpMkLst>
            <pc:docMk/>
            <pc:sldMk cId="1196629186" sldId="802"/>
            <ac:grpSpMk id="10" creationId="{92BBE38A-7541-43F5-8469-7C23CB7EA987}"/>
          </ac:grpSpMkLst>
        </pc:grpChg>
        <pc:grpChg chg="mod">
          <ac:chgData name="Gautham Varma" userId="8fd6b3e3-133b-44bc-b0ff-918a348cb210" providerId="ADAL" clId="{823F186A-5154-4868-B7BB-1980195EC969}" dt="2023-04-25T12:14:46.130" v="248" actId="1076"/>
          <ac:grpSpMkLst>
            <pc:docMk/>
            <pc:sldMk cId="1196629186" sldId="802"/>
            <ac:grpSpMk id="28" creationId="{C6B493CF-FFB2-49FB-8BAC-AAD8E51A946C}"/>
          </ac:grpSpMkLst>
        </pc:grpChg>
        <pc:cxnChg chg="mod">
          <ac:chgData name="Gautham Varma" userId="8fd6b3e3-133b-44bc-b0ff-918a348cb210" providerId="ADAL" clId="{823F186A-5154-4868-B7BB-1980195EC969}" dt="2023-04-25T12:14:46.130" v="248" actId="1076"/>
          <ac:cxnSpMkLst>
            <pc:docMk/>
            <pc:sldMk cId="1196629186" sldId="802"/>
            <ac:cxnSpMk id="29" creationId="{E33B5AC2-A4A2-4366-9FF4-750060ED6BA1}"/>
          </ac:cxnSpMkLst>
        </pc:cxnChg>
      </pc:sldChg>
      <pc:sldChg chg="delSp modSp mod">
        <pc:chgData name="Gautham Varma" userId="8fd6b3e3-133b-44bc-b0ff-918a348cb210" providerId="ADAL" clId="{823F186A-5154-4868-B7BB-1980195EC969}" dt="2023-04-25T12:21:23.724" v="332" actId="20577"/>
        <pc:sldMkLst>
          <pc:docMk/>
          <pc:sldMk cId="3153669588" sldId="816"/>
        </pc:sldMkLst>
        <pc:spChg chg="mod">
          <ac:chgData name="Gautham Varma" userId="8fd6b3e3-133b-44bc-b0ff-918a348cb210" providerId="ADAL" clId="{823F186A-5154-4868-B7BB-1980195EC969}" dt="2023-04-25T12:18:30.039" v="294" actId="1076"/>
          <ac:spMkLst>
            <pc:docMk/>
            <pc:sldMk cId="3153669588" sldId="816"/>
            <ac:spMk id="32" creationId="{3D83C9B0-904A-4BF6-96D8-D9C15A9286D7}"/>
          </ac:spMkLst>
        </pc:spChg>
        <pc:spChg chg="mod">
          <ac:chgData name="Gautham Varma" userId="8fd6b3e3-133b-44bc-b0ff-918a348cb210" providerId="ADAL" clId="{823F186A-5154-4868-B7BB-1980195EC969}" dt="2023-04-25T12:21:23.724" v="332" actId="20577"/>
          <ac:spMkLst>
            <pc:docMk/>
            <pc:sldMk cId="3153669588" sldId="816"/>
            <ac:spMk id="52" creationId="{6304051D-02B4-457F-94C6-A89ACCEFAF45}"/>
          </ac:spMkLst>
        </pc:spChg>
        <pc:spChg chg="del">
          <ac:chgData name="Gautham Varma" userId="8fd6b3e3-133b-44bc-b0ff-918a348cb210" providerId="ADAL" clId="{823F186A-5154-4868-B7BB-1980195EC969}" dt="2023-04-25T12:17:55.074" v="289" actId="478"/>
          <ac:spMkLst>
            <pc:docMk/>
            <pc:sldMk cId="3153669588" sldId="816"/>
            <ac:spMk id="54" creationId="{2FD28EDC-7E75-4161-8583-04E7121F7549}"/>
          </ac:spMkLst>
        </pc:spChg>
        <pc:grpChg chg="mod">
          <ac:chgData name="Gautham Varma" userId="8fd6b3e3-133b-44bc-b0ff-918a348cb210" providerId="ADAL" clId="{823F186A-5154-4868-B7BB-1980195EC969}" dt="2023-04-25T12:18:30.039" v="294" actId="1076"/>
          <ac:grpSpMkLst>
            <pc:docMk/>
            <pc:sldMk cId="3153669588" sldId="816"/>
            <ac:grpSpMk id="53" creationId="{C99A9437-29CC-4DCA-BFA1-4CB2E74DB00B}"/>
          </ac:grpSpMkLst>
        </pc:grpChg>
      </pc:sldChg>
      <pc:sldChg chg="addSp delSp modSp mod modAnim">
        <pc:chgData name="Gautham Varma" userId="8fd6b3e3-133b-44bc-b0ff-918a348cb210" providerId="ADAL" clId="{823F186A-5154-4868-B7BB-1980195EC969}" dt="2023-04-25T12:21:13.737" v="330" actId="20577"/>
        <pc:sldMkLst>
          <pc:docMk/>
          <pc:sldMk cId="1744319160" sldId="817"/>
        </pc:sldMkLst>
        <pc:spChg chg="add mod">
          <ac:chgData name="Gautham Varma" userId="8fd6b3e3-133b-44bc-b0ff-918a348cb210" providerId="ADAL" clId="{823F186A-5154-4868-B7BB-1980195EC969}" dt="2023-04-25T12:20:19.939" v="317" actId="571"/>
          <ac:spMkLst>
            <pc:docMk/>
            <pc:sldMk cId="1744319160" sldId="817"/>
            <ac:spMk id="24" creationId="{F0B8E242-CB3F-1E24-67E4-5EDE33076EE6}"/>
          </ac:spMkLst>
        </pc:spChg>
        <pc:spChg chg="mod">
          <ac:chgData name="Gautham Varma" userId="8fd6b3e3-133b-44bc-b0ff-918a348cb210" providerId="ADAL" clId="{823F186A-5154-4868-B7BB-1980195EC969}" dt="2023-04-25T12:19:56.717" v="315" actId="164"/>
          <ac:spMkLst>
            <pc:docMk/>
            <pc:sldMk cId="1744319160" sldId="817"/>
            <ac:spMk id="31" creationId="{6859B200-B795-42C6-AD4F-373242AEEE89}"/>
          </ac:spMkLst>
        </pc:spChg>
        <pc:spChg chg="mod">
          <ac:chgData name="Gautham Varma" userId="8fd6b3e3-133b-44bc-b0ff-918a348cb210" providerId="ADAL" clId="{823F186A-5154-4868-B7BB-1980195EC969}" dt="2023-04-25T12:19:56.717" v="315" actId="164"/>
          <ac:spMkLst>
            <pc:docMk/>
            <pc:sldMk cId="1744319160" sldId="817"/>
            <ac:spMk id="32" creationId="{E1CCAB40-B81D-486E-94D5-2A49A0AD470C}"/>
          </ac:spMkLst>
        </pc:spChg>
        <pc:spChg chg="mod">
          <ac:chgData name="Gautham Varma" userId="8fd6b3e3-133b-44bc-b0ff-918a348cb210" providerId="ADAL" clId="{823F186A-5154-4868-B7BB-1980195EC969}" dt="2023-04-25T12:19:56.717" v="315" actId="164"/>
          <ac:spMkLst>
            <pc:docMk/>
            <pc:sldMk cId="1744319160" sldId="817"/>
            <ac:spMk id="34" creationId="{54855E41-D6CA-4A24-A2EF-2E02D29C2A36}"/>
          </ac:spMkLst>
        </pc:spChg>
        <pc:spChg chg="mod">
          <ac:chgData name="Gautham Varma" userId="8fd6b3e3-133b-44bc-b0ff-918a348cb210" providerId="ADAL" clId="{823F186A-5154-4868-B7BB-1980195EC969}" dt="2023-04-25T12:19:56.717" v="315" actId="164"/>
          <ac:spMkLst>
            <pc:docMk/>
            <pc:sldMk cId="1744319160" sldId="817"/>
            <ac:spMk id="37" creationId="{F7DB479A-10E9-4665-83A1-2679665EBEB9}"/>
          </ac:spMkLst>
        </pc:spChg>
        <pc:spChg chg="mod">
          <ac:chgData name="Gautham Varma" userId="8fd6b3e3-133b-44bc-b0ff-918a348cb210" providerId="ADAL" clId="{823F186A-5154-4868-B7BB-1980195EC969}" dt="2023-04-25T12:19:56.717" v="315" actId="164"/>
          <ac:spMkLst>
            <pc:docMk/>
            <pc:sldMk cId="1744319160" sldId="817"/>
            <ac:spMk id="41" creationId="{DB006649-17F5-4409-8B8E-2DE31139E0AE}"/>
          </ac:spMkLst>
        </pc:spChg>
        <pc:spChg chg="mod">
          <ac:chgData name="Gautham Varma" userId="8fd6b3e3-133b-44bc-b0ff-918a348cb210" providerId="ADAL" clId="{823F186A-5154-4868-B7BB-1980195EC969}" dt="2023-04-25T12:21:13.737" v="330" actId="20577"/>
          <ac:spMkLst>
            <pc:docMk/>
            <pc:sldMk cId="1744319160" sldId="817"/>
            <ac:spMk id="58" creationId="{61A7F6B5-03A9-4FF9-A8F8-BBD9794F7547}"/>
          </ac:spMkLst>
        </pc:spChg>
        <pc:spChg chg="del">
          <ac:chgData name="Gautham Varma" userId="8fd6b3e3-133b-44bc-b0ff-918a348cb210" providerId="ADAL" clId="{823F186A-5154-4868-B7BB-1980195EC969}" dt="2023-04-25T12:18:56.542" v="306" actId="478"/>
          <ac:spMkLst>
            <pc:docMk/>
            <pc:sldMk cId="1744319160" sldId="817"/>
            <ac:spMk id="59" creationId="{AA68E573-8C65-4B3E-A53E-3E211BA85584}"/>
          </ac:spMkLst>
        </pc:spChg>
        <pc:grpChg chg="add mod">
          <ac:chgData name="Gautham Varma" userId="8fd6b3e3-133b-44bc-b0ff-918a348cb210" providerId="ADAL" clId="{823F186A-5154-4868-B7BB-1980195EC969}" dt="2023-04-25T12:20:34.607" v="318" actId="1076"/>
          <ac:grpSpMkLst>
            <pc:docMk/>
            <pc:sldMk cId="1744319160" sldId="817"/>
            <ac:grpSpMk id="16" creationId="{4EFA72CD-6F0F-5CE2-580A-69434B75B7C3}"/>
          </ac:grpSpMkLst>
        </pc:grpChg>
        <pc:grpChg chg="mod">
          <ac:chgData name="Gautham Varma" userId="8fd6b3e3-133b-44bc-b0ff-918a348cb210" providerId="ADAL" clId="{823F186A-5154-4868-B7BB-1980195EC969}" dt="2023-04-25T12:19:56.717" v="315" actId="164"/>
          <ac:grpSpMkLst>
            <pc:docMk/>
            <pc:sldMk cId="1744319160" sldId="817"/>
            <ac:grpSpMk id="57" creationId="{6028724D-C774-401B-948E-A45E24BCB1A3}"/>
          </ac:grpSpMkLst>
        </pc:grpChg>
        <pc:cxnChg chg="mod">
          <ac:chgData name="Gautham Varma" userId="8fd6b3e3-133b-44bc-b0ff-918a348cb210" providerId="ADAL" clId="{823F186A-5154-4868-B7BB-1980195EC969}" dt="2023-04-25T12:19:56.717" v="315" actId="164"/>
          <ac:cxnSpMkLst>
            <pc:docMk/>
            <pc:sldMk cId="1744319160" sldId="817"/>
            <ac:cxnSpMk id="15" creationId="{70338F95-4669-43A1-9BBD-887CD41674D2}"/>
          </ac:cxnSpMkLst>
        </pc:cxnChg>
        <pc:cxnChg chg="mod">
          <ac:chgData name="Gautham Varma" userId="8fd6b3e3-133b-44bc-b0ff-918a348cb210" providerId="ADAL" clId="{823F186A-5154-4868-B7BB-1980195EC969}" dt="2023-04-25T12:19:56.717" v="315" actId="164"/>
          <ac:cxnSpMkLst>
            <pc:docMk/>
            <pc:sldMk cId="1744319160" sldId="817"/>
            <ac:cxnSpMk id="23" creationId="{B0DED33C-CA75-46A9-B9B1-9A160CC0DB45}"/>
          </ac:cxnSpMkLst>
        </pc:cxnChg>
        <pc:cxnChg chg="mod">
          <ac:chgData name="Gautham Varma" userId="8fd6b3e3-133b-44bc-b0ff-918a348cb210" providerId="ADAL" clId="{823F186A-5154-4868-B7BB-1980195EC969}" dt="2023-04-25T12:19:56.717" v="315" actId="164"/>
          <ac:cxnSpMkLst>
            <pc:docMk/>
            <pc:sldMk cId="1744319160" sldId="817"/>
            <ac:cxnSpMk id="36" creationId="{A14585C0-7A2A-41CF-AE5D-623886BA392C}"/>
          </ac:cxnSpMkLst>
        </pc:cxnChg>
      </pc:sldChg>
      <pc:sldChg chg="modSp mod modNotesTx">
        <pc:chgData name="Gautham Varma" userId="8fd6b3e3-133b-44bc-b0ff-918a348cb210" providerId="ADAL" clId="{823F186A-5154-4868-B7BB-1980195EC969}" dt="2023-05-02T10:20:19.943" v="351" actId="6549"/>
        <pc:sldMkLst>
          <pc:docMk/>
          <pc:sldMk cId="1695567561" sldId="818"/>
        </pc:sldMkLst>
        <pc:spChg chg="mod">
          <ac:chgData name="Gautham Varma" userId="8fd6b3e3-133b-44bc-b0ff-918a348cb210" providerId="ADAL" clId="{823F186A-5154-4868-B7BB-1980195EC969}" dt="2023-05-02T10:20:13.174" v="349" actId="113"/>
          <ac:spMkLst>
            <pc:docMk/>
            <pc:sldMk cId="1695567561" sldId="818"/>
            <ac:spMk id="2" creationId="{209F24EC-C116-4745-9781-526C852ECAD5}"/>
          </ac:spMkLst>
        </pc:spChg>
      </pc:sldChg>
      <pc:sldChg chg="modSp mod">
        <pc:chgData name="Gautham Varma" userId="8fd6b3e3-133b-44bc-b0ff-918a348cb210" providerId="ADAL" clId="{823F186A-5154-4868-B7BB-1980195EC969}" dt="2023-04-25T12:01:55.574" v="12" actId="6549"/>
        <pc:sldMkLst>
          <pc:docMk/>
          <pc:sldMk cId="1153346332" sldId="9104"/>
        </pc:sldMkLst>
        <pc:spChg chg="mod">
          <ac:chgData name="Gautham Varma" userId="8fd6b3e3-133b-44bc-b0ff-918a348cb210" providerId="ADAL" clId="{823F186A-5154-4868-B7BB-1980195EC969}" dt="2023-04-25T12:01:52.226" v="11" actId="207"/>
          <ac:spMkLst>
            <pc:docMk/>
            <pc:sldMk cId="1153346332" sldId="9104"/>
            <ac:spMk id="2" creationId="{BF09F97B-A23A-3E40-8354-D7480B3544A4}"/>
          </ac:spMkLst>
        </pc:spChg>
        <pc:spChg chg="mod">
          <ac:chgData name="Gautham Varma" userId="8fd6b3e3-133b-44bc-b0ff-918a348cb210" providerId="ADAL" clId="{823F186A-5154-4868-B7BB-1980195EC969}" dt="2023-04-25T12:01:55.574" v="12" actId="6549"/>
          <ac:spMkLst>
            <pc:docMk/>
            <pc:sldMk cId="1153346332" sldId="9104"/>
            <ac:spMk id="3" creationId="{68A761CF-4A56-034F-BC0E-526DDDC81FDA}"/>
          </ac:spMkLst>
        </pc:spChg>
      </pc:sldChg>
      <pc:sldMasterChg chg="modSp modSldLayout">
        <pc:chgData name="Gautham Varma" userId="8fd6b3e3-133b-44bc-b0ff-918a348cb210" providerId="ADAL" clId="{823F186A-5154-4868-B7BB-1980195EC969}" dt="2023-04-25T12:02:10.871" v="13"/>
        <pc:sldMasterMkLst>
          <pc:docMk/>
          <pc:sldMasterMk cId="3025922627" sldId="2147483738"/>
        </pc:sldMasterMkLst>
        <pc:spChg chg="mod">
          <ac:chgData name="Gautham Varma" userId="8fd6b3e3-133b-44bc-b0ff-918a348cb210" providerId="ADAL" clId="{823F186A-5154-4868-B7BB-1980195EC969}" dt="2023-04-25T12:02:10.871" v="13"/>
          <ac:spMkLst>
            <pc:docMk/>
            <pc:sldMasterMk cId="3025922627" sldId="2147483738"/>
            <ac:spMk id="3" creationId="{7C66E622-A13F-4675-A281-8D8CC6175629}"/>
          </ac:spMkLst>
        </pc:spChg>
        <pc:sldLayoutChg chg="modSp">
          <pc:chgData name="Gautham Varma" userId="8fd6b3e3-133b-44bc-b0ff-918a348cb210" providerId="ADAL" clId="{823F186A-5154-4868-B7BB-1980195EC969}" dt="2023-04-25T12:02:10.871" v="13"/>
          <pc:sldLayoutMkLst>
            <pc:docMk/>
            <pc:sldMasterMk cId="3025922627" sldId="2147483738"/>
            <pc:sldLayoutMk cId="3254633528" sldId="2147483739"/>
          </pc:sldLayoutMkLst>
          <pc:spChg chg="mod">
            <ac:chgData name="Gautham Varma" userId="8fd6b3e3-133b-44bc-b0ff-918a348cb210" providerId="ADAL" clId="{823F186A-5154-4868-B7BB-1980195EC969}" dt="2023-04-25T12:02:10.871" v="13"/>
            <ac:spMkLst>
              <pc:docMk/>
              <pc:sldMasterMk cId="3025922627" sldId="2147483738"/>
              <pc:sldLayoutMk cId="3254633528" sldId="2147483739"/>
              <ac:spMk id="7" creationId="{86191E51-6FFC-4231-97E9-4C436119983B}"/>
            </ac:spMkLst>
          </pc:spChg>
        </pc:sldLayoutChg>
        <pc:sldLayoutChg chg="modSp">
          <pc:chgData name="Gautham Varma" userId="8fd6b3e3-133b-44bc-b0ff-918a348cb210" providerId="ADAL" clId="{823F186A-5154-4868-B7BB-1980195EC969}" dt="2023-04-25T12:02:10.871" v="13"/>
          <pc:sldLayoutMkLst>
            <pc:docMk/>
            <pc:sldMasterMk cId="3025922627" sldId="2147483738"/>
            <pc:sldLayoutMk cId="2133251246" sldId="2147483751"/>
          </pc:sldLayoutMkLst>
          <pc:spChg chg="mod">
            <ac:chgData name="Gautham Varma" userId="8fd6b3e3-133b-44bc-b0ff-918a348cb210" providerId="ADAL" clId="{823F186A-5154-4868-B7BB-1980195EC969}" dt="2023-04-25T12:02:10.871" v="13"/>
            <ac:spMkLst>
              <pc:docMk/>
              <pc:sldMasterMk cId="3025922627" sldId="2147483738"/>
              <pc:sldLayoutMk cId="2133251246" sldId="2147483751"/>
              <ac:spMk id="4" creationId="{E6AEF1B2-1440-4FE5-8C1B-C291F424F993}"/>
            </ac:spMkLst>
          </pc:spChg>
        </pc:sldLayoutChg>
      </pc:sldMasterChg>
      <pc:sldMasterChg chg="modSp modSldLayout">
        <pc:chgData name="Gautham Varma" userId="8fd6b3e3-133b-44bc-b0ff-918a348cb210" providerId="ADAL" clId="{823F186A-5154-4868-B7BB-1980195EC969}" dt="2023-04-25T12:02:10.871" v="13"/>
        <pc:sldMasterMkLst>
          <pc:docMk/>
          <pc:sldMasterMk cId="2463119337" sldId="2147483753"/>
        </pc:sldMasterMkLst>
        <pc:spChg chg="mod">
          <ac:chgData name="Gautham Varma" userId="8fd6b3e3-133b-44bc-b0ff-918a348cb210" providerId="ADAL" clId="{823F186A-5154-4868-B7BB-1980195EC969}" dt="2023-04-25T12:02:10.871" v="13"/>
          <ac:spMkLst>
            <pc:docMk/>
            <pc:sldMasterMk cId="2463119337" sldId="2147483753"/>
            <ac:spMk id="3" creationId="{7C66E622-A13F-4675-A281-8D8CC6175629}"/>
          </ac:spMkLst>
        </pc:spChg>
        <pc:sldLayoutChg chg="modSp">
          <pc:chgData name="Gautham Varma" userId="8fd6b3e3-133b-44bc-b0ff-918a348cb210" providerId="ADAL" clId="{823F186A-5154-4868-B7BB-1980195EC969}" dt="2023-04-25T12:02:10.871" v="13"/>
          <pc:sldLayoutMkLst>
            <pc:docMk/>
            <pc:sldMasterMk cId="2463119337" sldId="2147483753"/>
            <pc:sldLayoutMk cId="2053703627" sldId="2147483754"/>
          </pc:sldLayoutMkLst>
          <pc:spChg chg="mod">
            <ac:chgData name="Gautham Varma" userId="8fd6b3e3-133b-44bc-b0ff-918a348cb210" providerId="ADAL" clId="{823F186A-5154-4868-B7BB-1980195EC969}" dt="2023-04-25T12:02:10.871" v="13"/>
            <ac:spMkLst>
              <pc:docMk/>
              <pc:sldMasterMk cId="2463119337" sldId="2147483753"/>
              <pc:sldLayoutMk cId="2053703627" sldId="2147483754"/>
              <ac:spMk id="7" creationId="{86191E51-6FFC-4231-97E9-4C436119983B}"/>
            </ac:spMkLst>
          </pc:spChg>
        </pc:sldLayoutChg>
        <pc:sldLayoutChg chg="modSp">
          <pc:chgData name="Gautham Varma" userId="8fd6b3e3-133b-44bc-b0ff-918a348cb210" providerId="ADAL" clId="{823F186A-5154-4868-B7BB-1980195EC969}" dt="2023-04-25T12:02:10.871" v="13"/>
          <pc:sldLayoutMkLst>
            <pc:docMk/>
            <pc:sldMasterMk cId="2463119337" sldId="2147483753"/>
            <pc:sldLayoutMk cId="852159709" sldId="2147483766"/>
          </pc:sldLayoutMkLst>
          <pc:spChg chg="mod">
            <ac:chgData name="Gautham Varma" userId="8fd6b3e3-133b-44bc-b0ff-918a348cb210" providerId="ADAL" clId="{823F186A-5154-4868-B7BB-1980195EC969}" dt="2023-04-25T12:02:10.871" v="13"/>
            <ac:spMkLst>
              <pc:docMk/>
              <pc:sldMasterMk cId="2463119337" sldId="2147483753"/>
              <pc:sldLayoutMk cId="852159709" sldId="2147483766"/>
              <ac:spMk id="4" creationId="{E6AEF1B2-1440-4FE5-8C1B-C291F424F993}"/>
            </ac:spMkLst>
          </pc:spChg>
        </pc:sldLayoutChg>
      </pc:sldMasterChg>
    </pc:docChg>
  </pc:docChgLst>
  <pc:docChgLst>
    <pc:chgData name="Kaitlin Tyler" userId="971d5887-dada-4101-bef7-69a3ed4a7a52" providerId="ADAL" clId="{00583C4D-3B89-48F6-8C26-3315D558E901}"/>
    <pc:docChg chg="custSel addSld delSld modSld">
      <pc:chgData name="Kaitlin Tyler" userId="971d5887-dada-4101-bef7-69a3ed4a7a52" providerId="ADAL" clId="{00583C4D-3B89-48F6-8C26-3315D558E901}" dt="2023-05-10T17:37:57.289" v="49" actId="680"/>
      <pc:docMkLst>
        <pc:docMk/>
      </pc:docMkLst>
      <pc:sldChg chg="modSp">
        <pc:chgData name="Kaitlin Tyler" userId="971d5887-dada-4101-bef7-69a3ed4a7a52" providerId="ADAL" clId="{00583C4D-3B89-48F6-8C26-3315D558E901}" dt="2023-05-10T15:57:02.041" v="28" actId="12"/>
        <pc:sldMkLst>
          <pc:docMk/>
          <pc:sldMk cId="3810840697" sldId="739"/>
        </pc:sldMkLst>
        <pc:spChg chg="mod">
          <ac:chgData name="Kaitlin Tyler" userId="971d5887-dada-4101-bef7-69a3ed4a7a52" providerId="ADAL" clId="{00583C4D-3B89-48F6-8C26-3315D558E901}" dt="2023-05-10T15:57:02.041" v="28" actId="12"/>
          <ac:spMkLst>
            <pc:docMk/>
            <pc:sldMk cId="3810840697" sldId="739"/>
            <ac:spMk id="3" creationId="{B85CE421-0741-4935-A993-270A9001FC7F}"/>
          </ac:spMkLst>
        </pc:spChg>
      </pc:sldChg>
      <pc:sldChg chg="modSp">
        <pc:chgData name="Kaitlin Tyler" userId="971d5887-dada-4101-bef7-69a3ed4a7a52" providerId="ADAL" clId="{00583C4D-3B89-48F6-8C26-3315D558E901}" dt="2023-05-10T17:21:18.500" v="45" actId="12"/>
        <pc:sldMkLst>
          <pc:docMk/>
          <pc:sldMk cId="327063097" sldId="745"/>
        </pc:sldMkLst>
        <pc:spChg chg="mod">
          <ac:chgData name="Kaitlin Tyler" userId="971d5887-dada-4101-bef7-69a3ed4a7a52" providerId="ADAL" clId="{00583C4D-3B89-48F6-8C26-3315D558E901}" dt="2023-05-10T17:21:18.500" v="45" actId="12"/>
          <ac:spMkLst>
            <pc:docMk/>
            <pc:sldMk cId="327063097" sldId="745"/>
            <ac:spMk id="3" creationId="{DB377CFC-9F03-4978-9A30-493112A2B521}"/>
          </ac:spMkLst>
        </pc:spChg>
      </pc:sldChg>
      <pc:sldChg chg="modSp mod">
        <pc:chgData name="Kaitlin Tyler" userId="971d5887-dada-4101-bef7-69a3ed4a7a52" providerId="ADAL" clId="{00583C4D-3B89-48F6-8C26-3315D558E901}" dt="2023-05-10T15:57:19.352" v="31" actId="5793"/>
        <pc:sldMkLst>
          <pc:docMk/>
          <pc:sldMk cId="3217751600" sldId="782"/>
        </pc:sldMkLst>
        <pc:spChg chg="mod">
          <ac:chgData name="Kaitlin Tyler" userId="971d5887-dada-4101-bef7-69a3ed4a7a52" providerId="ADAL" clId="{00583C4D-3B89-48F6-8C26-3315D558E901}" dt="2023-05-10T15:57:19.352" v="31" actId="5793"/>
          <ac:spMkLst>
            <pc:docMk/>
            <pc:sldMk cId="3217751600" sldId="782"/>
            <ac:spMk id="3" creationId="{7D0171ED-83C5-4E07-B94E-64001D3CABA5}"/>
          </ac:spMkLst>
        </pc:spChg>
      </pc:sldChg>
      <pc:sldChg chg="addSp modSp mod chgLayout">
        <pc:chgData name="Kaitlin Tyler" userId="971d5887-dada-4101-bef7-69a3ed4a7a52" providerId="ADAL" clId="{00583C4D-3B89-48F6-8C26-3315D558E901}" dt="2023-05-10T15:57:59.222" v="44"/>
        <pc:sldMkLst>
          <pc:docMk/>
          <pc:sldMk cId="1285008976" sldId="799"/>
        </pc:sldMkLst>
        <pc:spChg chg="add mod ord">
          <ac:chgData name="Kaitlin Tyler" userId="971d5887-dada-4101-bef7-69a3ed4a7a52" providerId="ADAL" clId="{00583C4D-3B89-48F6-8C26-3315D558E901}" dt="2023-05-10T15:57:59.222" v="44"/>
          <ac:spMkLst>
            <pc:docMk/>
            <pc:sldMk cId="1285008976" sldId="799"/>
            <ac:spMk id="2" creationId="{3D84527F-1CC0-DD53-3978-120936CDD7CF}"/>
          </ac:spMkLst>
        </pc:spChg>
        <pc:spChg chg="mod ord">
          <ac:chgData name="Kaitlin Tyler" userId="971d5887-dada-4101-bef7-69a3ed4a7a52" providerId="ADAL" clId="{00583C4D-3B89-48F6-8C26-3315D558E901}" dt="2023-05-10T15:57:54.358" v="41" actId="700"/>
          <ac:spMkLst>
            <pc:docMk/>
            <pc:sldMk cId="1285008976" sldId="799"/>
            <ac:spMk id="3" creationId="{278D1B57-07FE-4D32-89A7-E1892233F732}"/>
          </ac:spMkLst>
        </pc:spChg>
        <pc:spChg chg="mod ord">
          <ac:chgData name="Kaitlin Tyler" userId="971d5887-dada-4101-bef7-69a3ed4a7a52" providerId="ADAL" clId="{00583C4D-3B89-48F6-8C26-3315D558E901}" dt="2023-05-10T15:57:54.358" v="41" actId="700"/>
          <ac:spMkLst>
            <pc:docMk/>
            <pc:sldMk cId="1285008976" sldId="799"/>
            <ac:spMk id="10" creationId="{00000000-0000-0000-0000-000000000000}"/>
          </ac:spMkLst>
        </pc:spChg>
        <pc:spChg chg="mod">
          <ac:chgData name="Kaitlin Tyler" userId="971d5887-dada-4101-bef7-69a3ed4a7a52" providerId="ADAL" clId="{00583C4D-3B89-48F6-8C26-3315D558E901}" dt="2023-05-10T15:57:57.764" v="42" actId="21"/>
          <ac:spMkLst>
            <pc:docMk/>
            <pc:sldMk cId="1285008976" sldId="799"/>
            <ac:spMk id="27" creationId="{778F3439-7164-47E6-8DDD-D445B013E1EC}"/>
          </ac:spMkLst>
        </pc:spChg>
      </pc:sldChg>
      <pc:sldChg chg="modSp mod">
        <pc:chgData name="Kaitlin Tyler" userId="971d5887-dada-4101-bef7-69a3ed4a7a52" providerId="ADAL" clId="{00583C4D-3B89-48F6-8C26-3315D558E901}" dt="2023-05-10T17:21:37.876" v="47" actId="12"/>
        <pc:sldMkLst>
          <pc:docMk/>
          <pc:sldMk cId="1695567561" sldId="818"/>
        </pc:sldMkLst>
        <pc:spChg chg="mod">
          <ac:chgData name="Kaitlin Tyler" userId="971d5887-dada-4101-bef7-69a3ed4a7a52" providerId="ADAL" clId="{00583C4D-3B89-48F6-8C26-3315D558E901}" dt="2023-05-10T17:21:37.876" v="47" actId="12"/>
          <ac:spMkLst>
            <pc:docMk/>
            <pc:sldMk cId="1695567561" sldId="818"/>
            <ac:spMk id="2" creationId="{209F24EC-C116-4745-9781-526C852ECAD5}"/>
          </ac:spMkLst>
        </pc:spChg>
      </pc:sldChg>
      <pc:sldChg chg="delSp modSp mod chgLayout">
        <pc:chgData name="Kaitlin Tyler" userId="971d5887-dada-4101-bef7-69a3ed4a7a52" providerId="ADAL" clId="{00583C4D-3B89-48F6-8C26-3315D558E901}" dt="2023-05-10T15:56:51.352" v="27" actId="20577"/>
        <pc:sldMkLst>
          <pc:docMk/>
          <pc:sldMk cId="1153346332" sldId="9104"/>
        </pc:sldMkLst>
        <pc:spChg chg="mod ord">
          <ac:chgData name="Kaitlin Tyler" userId="971d5887-dada-4101-bef7-69a3ed4a7a52" providerId="ADAL" clId="{00583C4D-3B89-48F6-8C26-3315D558E901}" dt="2023-05-10T15:56:51.352" v="27" actId="20577"/>
          <ac:spMkLst>
            <pc:docMk/>
            <pc:sldMk cId="1153346332" sldId="9104"/>
            <ac:spMk id="2" creationId="{BF09F97B-A23A-3E40-8354-D7480B3544A4}"/>
          </ac:spMkLst>
        </pc:spChg>
        <pc:spChg chg="del mod ord">
          <ac:chgData name="Kaitlin Tyler" userId="971d5887-dada-4101-bef7-69a3ed4a7a52" providerId="ADAL" clId="{00583C4D-3B89-48F6-8C26-3315D558E901}" dt="2023-05-10T15:56:45.439" v="3" actId="478"/>
          <ac:spMkLst>
            <pc:docMk/>
            <pc:sldMk cId="1153346332" sldId="9104"/>
            <ac:spMk id="3" creationId="{68A761CF-4A56-034F-BC0E-526DDDC81FDA}"/>
          </ac:spMkLst>
        </pc:spChg>
        <pc:spChg chg="mod ord">
          <ac:chgData name="Kaitlin Tyler" userId="971d5887-dada-4101-bef7-69a3ed4a7a52" providerId="ADAL" clId="{00583C4D-3B89-48F6-8C26-3315D558E901}" dt="2023-05-10T15:56:05.069" v="1" actId="700"/>
          <ac:spMkLst>
            <pc:docMk/>
            <pc:sldMk cId="1153346332" sldId="9104"/>
            <ac:spMk id="4" creationId="{5D397922-B683-F444-B3C1-D6F502889C4E}"/>
          </ac:spMkLst>
        </pc:spChg>
      </pc:sldChg>
      <pc:sldChg chg="new">
        <pc:chgData name="Kaitlin Tyler" userId="971d5887-dada-4101-bef7-69a3ed4a7a52" providerId="ADAL" clId="{00583C4D-3B89-48F6-8C26-3315D558E901}" dt="2023-05-10T17:37:57.289" v="49" actId="680"/>
        <pc:sldMkLst>
          <pc:docMk/>
          <pc:sldMk cId="1643472097" sldId="9105"/>
        </pc:sldMkLst>
      </pc:sldChg>
      <pc:sldChg chg="del">
        <pc:chgData name="Kaitlin Tyler" userId="971d5887-dada-4101-bef7-69a3ed4a7a52" providerId="ADAL" clId="{00583C4D-3B89-48F6-8C26-3315D558E901}" dt="2023-05-10T17:37:54.247" v="48" actId="47"/>
        <pc:sldMkLst>
          <pc:docMk/>
          <pc:sldMk cId="3200441520" sldId="9107"/>
        </pc:sldMkLst>
      </pc:sldChg>
      <pc:sldChg chg="new del">
        <pc:chgData name="Kaitlin Tyler" userId="971d5887-dada-4101-bef7-69a3ed4a7a52" providerId="ADAL" clId="{00583C4D-3B89-48F6-8C26-3315D558E901}" dt="2023-05-10T15:56:10.572" v="2" actId="47"/>
        <pc:sldMkLst>
          <pc:docMk/>
          <pc:sldMk cId="4132510731" sldId="9108"/>
        </pc:sldMkLst>
      </pc:sldChg>
      <pc:sldMasterChg chg="delSldLayout">
        <pc:chgData name="Kaitlin Tyler" userId="971d5887-dada-4101-bef7-69a3ed4a7a52" providerId="ADAL" clId="{00583C4D-3B89-48F6-8C26-3315D558E901}" dt="2023-05-10T17:37:54.247" v="48" actId="47"/>
        <pc:sldMasterMkLst>
          <pc:docMk/>
          <pc:sldMasterMk cId="2463119337" sldId="2147483753"/>
        </pc:sldMasterMkLst>
        <pc:sldLayoutChg chg="del">
          <pc:chgData name="Kaitlin Tyler" userId="971d5887-dada-4101-bef7-69a3ed4a7a52" providerId="ADAL" clId="{00583C4D-3B89-48F6-8C26-3315D558E901}" dt="2023-05-10T17:37:54.247" v="48" actId="47"/>
          <pc:sldLayoutMkLst>
            <pc:docMk/>
            <pc:sldMasterMk cId="2463119337" sldId="2147483753"/>
            <pc:sldLayoutMk cId="2140474757" sldId="2147483767"/>
          </pc:sldLayoutMkLst>
        </pc:sldLayoutChg>
      </pc:sldMasterChg>
    </pc:docChg>
  </pc:docChgLst>
  <pc:docChgLst>
    <pc:chgData name="Kaitlin Tyler" userId="971d5887-dada-4101-bef7-69a3ed4a7a52" providerId="ADAL" clId="{3C3F9D4F-6B6F-47DC-8F57-A6156E52F286}"/>
    <pc:docChg chg="modSld">
      <pc:chgData name="Kaitlin Tyler" userId="971d5887-dada-4101-bef7-69a3ed4a7a52" providerId="ADAL" clId="{3C3F9D4F-6B6F-47DC-8F57-A6156E52F286}" dt="2023-05-15T14:52:35.961" v="2" actId="20577"/>
      <pc:docMkLst>
        <pc:docMk/>
      </pc:docMkLst>
      <pc:sldChg chg="modSp mod">
        <pc:chgData name="Kaitlin Tyler" userId="971d5887-dada-4101-bef7-69a3ed4a7a52" providerId="ADAL" clId="{3C3F9D4F-6B6F-47DC-8F57-A6156E52F286}" dt="2023-05-15T14:52:35.961" v="2" actId="20577"/>
        <pc:sldMkLst>
          <pc:docMk/>
          <pc:sldMk cId="1153346332" sldId="9104"/>
        </pc:sldMkLst>
        <pc:spChg chg="mod">
          <ac:chgData name="Kaitlin Tyler" userId="971d5887-dada-4101-bef7-69a3ed4a7a52" providerId="ADAL" clId="{3C3F9D4F-6B6F-47DC-8F57-A6156E52F286}" dt="2023-05-15T14:52:35.961" v="2" actId="20577"/>
          <ac:spMkLst>
            <pc:docMk/>
            <pc:sldMk cId="1153346332" sldId="9104"/>
            <ac:spMk id="4" creationId="{5D397922-B683-F444-B3C1-D6F502889C4E}"/>
          </ac:spMkLst>
        </pc:spChg>
      </pc:sldChg>
    </pc:docChg>
  </pc:docChgLst>
  <pc:docChgLst>
    <pc:chgData name="Karthik Remella" userId="S::karthik.remella@ansys.com::3ca48494-39cc-4601-a06b-896f03dcd088" providerId="AD" clId="Web-{62CED7D2-2EFB-37B8-3EF0-DA2B9E7BA406}"/>
    <pc:docChg chg="modSld">
      <pc:chgData name="Karthik Remella" userId="S::karthik.remella@ansys.com::3ca48494-39cc-4601-a06b-896f03dcd088" providerId="AD" clId="Web-{62CED7D2-2EFB-37B8-3EF0-DA2B9E7BA406}" dt="2020-05-07T01:07:59.796" v="0"/>
      <pc:docMkLst>
        <pc:docMk/>
      </pc:docMkLst>
      <pc:sldChg chg="delSp">
        <pc:chgData name="Karthik Remella" userId="S::karthik.remella@ansys.com::3ca48494-39cc-4601-a06b-896f03dcd088" providerId="AD" clId="Web-{62CED7D2-2EFB-37B8-3EF0-DA2B9E7BA406}" dt="2020-05-07T01:07:59.796" v="0"/>
        <pc:sldMkLst>
          <pc:docMk/>
          <pc:sldMk cId="1153346332" sldId="9104"/>
        </pc:sldMkLst>
        <pc:spChg chg="del">
          <ac:chgData name="Karthik Remella" userId="S::karthik.remella@ansys.com::3ca48494-39cc-4601-a06b-896f03dcd088" providerId="AD" clId="Web-{62CED7D2-2EFB-37B8-3EF0-DA2B9E7BA406}" dt="2020-05-07T01:07:59.796" v="0"/>
          <ac:spMkLst>
            <pc:docMk/>
            <pc:sldMk cId="1153346332" sldId="9104"/>
            <ac:spMk id="5" creationId="{31AA1584-7D0E-4FFB-8897-E739F1C89BF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Calibri" panose="020F0502020204030204" pitchFamily="34" charset="0"/>
              </a:defRPr>
            </a:lvl1pPr>
          </a:lstStyle>
          <a:p>
            <a:fld id="{BB9E86C5-9689-42B4-BE7D-FDE5EB4274E3}" type="datetimeFigureOut">
              <a:rPr lang="en-US" smtClean="0"/>
              <a:pPr/>
              <a:t>9/7/2023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Calibri" panose="020F0502020204030204" pitchFamily="34" charset="0"/>
              </a:defRPr>
            </a:lvl1pPr>
          </a:lstStyle>
          <a:p>
            <a:fld id="{27FDDAD7-A41A-4414-8211-C5E2AC7F93E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296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0367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en-IN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28347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en-IN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6365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03797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549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hyperlink" Target="mailto:education@ansys.com" TargetMode="External"/><Relationship Id="rId2" Type="http://schemas.openxmlformats.org/officeDocument/2006/relationships/hyperlink" Target="http://www.ansys.com/education-resources" TargetMode="Externa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hyperlink" Target="mailto:education@ansys.com" TargetMode="External"/><Relationship Id="rId2" Type="http://schemas.openxmlformats.org/officeDocument/2006/relationships/hyperlink" Target="http://www.ansys.com/education-resources" TargetMode="External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4777E959-C9AD-4F36-95B6-A1D7382902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B808CC-F74C-B743-BAB4-F4C99E1956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1663" y="2501900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600" b="1" i="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FE08CF-AC0B-7143-9A94-E8A35CBC7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1663" y="4155982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accent2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40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584" userDrawn="1">
          <p15:clr>
            <a:srgbClr val="FBAE40"/>
          </p15:clr>
        </p15:guide>
        <p15:guide id="2" orient="horz" pos="261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B3363707-8337-D14D-8CD6-076D7F38DE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" y="11430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AF67D610-3DBA-EB48-B589-E895E66AEF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" y="36576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BFD49B6-2BF3-F94C-AD6B-7B77861203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70400" y="11599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75F3481B-E073-FC4C-8662-89F64D47862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70400" y="36745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4E9685A2-20AD-6C44-B1B9-DCB2E44370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28000" y="11514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498EFFC6-47A8-C248-AF67-33A51B0388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28000" y="36660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5327F1EC-8CEB-F348-A688-603CC6AF3B7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96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D8D84EB5-FEF7-D145-9924-EDC82C5DD72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704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73B743E4-6516-C94E-BADC-931FCAF3B34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50577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ED4C7F5-70CF-2C4D-8AF3-4D76760714C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09600" y="57023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6B853D87-F6A1-6443-AB6D-6E9819089E0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70400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256BC893-7821-9640-98BC-FFCFED83EB9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150577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02F90602-9DC6-3F4D-B178-EF64100603FB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774FC734-09F5-2F40-BB01-29D6BBF76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64988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4EBE792-3674-F042-8191-29D73F7CA4C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44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 baseline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93ABDDAC-BA7B-4A4A-9D64-71FA88868E4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144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BE481E25-6792-6B48-8A87-D3E9D1B223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4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D548604C-E487-1D4F-91AF-D210004A518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7592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7624EDF6-2365-2545-8099-338237F309C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7592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0D36446A-2E05-9F4F-83D7-905FD354E02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7592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BBC79A31-D13D-4C49-88CC-6B949DE06C2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6040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CFF59C9F-D752-594A-A821-7BDA91DA374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6040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254F3492-5AA9-9249-B742-69BFC01BE9E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6040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C51E22CD-7582-9D41-A0FC-914A34BF189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2456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3D0B9166-BA76-6544-89C3-4C8B4A739F7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92456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537026EB-3BFB-0947-A881-5729F13CFA4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456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1D9580FA-CA76-994A-9775-1D87D5927DB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C81C7F89-740B-3143-8447-70CC02F63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7198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816828D9-C361-48CA-8369-9240CE2D67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B808CC-F74C-B743-BAB4-F4C99E195655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6416675" y="2520950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FE08CF-AC0B-7143-9A94-E8A35CBC7D4B}"/>
              </a:ext>
            </a:extLst>
          </p:cNvPr>
          <p:cNvSpPr>
            <a:spLocks noGrp="1"/>
          </p:cNvSpPr>
          <p:nvPr userDrawn="1">
            <p:ph type="body" sz="quarter" idx="12"/>
          </p:nvPr>
        </p:nvSpPr>
        <p:spPr>
          <a:xfrm>
            <a:off x="6416675" y="4141788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792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580" userDrawn="1">
          <p15:clr>
            <a:srgbClr val="FBAE40"/>
          </p15:clr>
        </p15:guide>
        <p15:guide id="2" orient="horz" pos="2609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A8321BE-9568-4CAB-A8C0-D5C0318B2A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B808CC-F74C-B743-BAB4-F4C99E195655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6416675" y="2520950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FE08CF-AC0B-7143-9A94-E8A35CBC7D4B}"/>
              </a:ext>
            </a:extLst>
          </p:cNvPr>
          <p:cNvSpPr>
            <a:spLocks noGrp="1"/>
          </p:cNvSpPr>
          <p:nvPr userDrawn="1">
            <p:ph type="body" sz="quarter" idx="12"/>
          </p:nvPr>
        </p:nvSpPr>
        <p:spPr>
          <a:xfrm>
            <a:off x="6416675" y="4155982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3558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613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Presenter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person&#10;&#10;Description automatically generated">
            <a:extLst>
              <a:ext uri="{FF2B5EF4-FFF2-40B4-BE49-F238E27FC236}">
                <a16:creationId xmlns:a16="http://schemas.microsoft.com/office/drawing/2014/main" id="{6F1426FC-4840-4FE4-AD63-9CFE41B2BE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FFE471EC-4756-5A46-8A91-EE7656DE169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4995" y="976133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BB87891C-26C4-D547-ADE0-47DD9B781B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94995" y="2611165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8029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F46A438-A6DD-9A4D-9633-A82F4BA46D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35795" y="479973"/>
            <a:ext cx="7556205" cy="63780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45EF558-9B78-CA48-A7D1-7E767A41BD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7321" y="2844383"/>
            <a:ext cx="3487479" cy="1169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7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54953" y="262785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Rectangle 9"/>
          <p:cNvSpPr/>
          <p:nvPr/>
        </p:nvSpPr>
        <p:spPr bwMode="blackWhite">
          <a:xfrm>
            <a:off x="254951" y="262785"/>
            <a:ext cx="11682101" cy="2072643"/>
          </a:xfrm>
          <a:prstGeom prst="rect">
            <a:avLst/>
          </a:prstGeom>
          <a:solidFill>
            <a:srgbClr val="1995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Edit Master text styles</a:t>
            </a:r>
          </a:p>
          <a:p>
            <a:pPr marL="0" lvl="1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Second level</a:t>
            </a:r>
          </a:p>
          <a:p>
            <a:pPr marL="0" lvl="2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Third level</a:t>
            </a:r>
          </a:p>
          <a:p>
            <a:pPr marL="0" lvl="3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Fourth level</a:t>
            </a:r>
          </a:p>
          <a:p>
            <a:pPr marL="0" lvl="4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558EA75-246F-4E39-969A-95B5563E1E90}"/>
              </a:ext>
            </a:extLst>
          </p:cNvPr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3415260-A0B4-4077-B65D-8D9BFB9AAD07}"/>
              </a:ext>
            </a:extLst>
          </p:cNvPr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1995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3314005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45A2570-7517-4576-B836-E4E6D3E743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"/>
          <a:stretch/>
        </p:blipFill>
        <p:spPr>
          <a:xfrm>
            <a:off x="269032" y="4801397"/>
            <a:ext cx="11653936" cy="1786228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59B673-4507-4B72-871E-0018907875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433" y="1604211"/>
            <a:ext cx="10983131" cy="4572752"/>
          </a:xfrm>
        </p:spPr>
        <p:txBody>
          <a:bodyPr/>
          <a:lstStyle>
            <a:lvl1pPr marL="304792" indent="-304792">
              <a:spcAft>
                <a:spcPts val="1200"/>
              </a:spcAft>
              <a:buClr>
                <a:srgbClr val="1995AD"/>
              </a:buClr>
              <a:buSzPct val="100000"/>
              <a:buFont typeface="Wingdings" panose="05000000000000000000" pitchFamily="2" charset="2"/>
              <a:buChar char="v"/>
              <a:defRPr sz="2133"/>
            </a:lvl1pPr>
            <a:lvl2pPr marL="609585" indent="-304792">
              <a:spcBef>
                <a:spcPts val="600"/>
              </a:spcBef>
              <a:spcAft>
                <a:spcPts val="1200"/>
              </a:spcAft>
              <a:buClr>
                <a:srgbClr val="1995AD"/>
              </a:buClr>
              <a:buFont typeface="Wingdings" panose="05000000000000000000" pitchFamily="2" charset="2"/>
              <a:buChar char="§"/>
              <a:defRPr sz="2133"/>
            </a:lvl2pPr>
            <a:lvl3pPr marL="1142971" indent="-228594">
              <a:buFont typeface="Segoe UI" panose="020B0502040204020203" pitchFamily="34" charset="0"/>
              <a:buChar char=" "/>
              <a:defRPr/>
            </a:lvl3pPr>
            <a:lvl4pPr marL="1600160" indent="-228594">
              <a:buFont typeface="Segoe UI" panose="020B0502040204020203" pitchFamily="34" charset="0"/>
              <a:buChar char=" "/>
              <a:defRPr/>
            </a:lvl4pPr>
            <a:lvl5pPr marL="2057349" indent="-228594">
              <a:buFont typeface="Segoe UI" panose="020B0502040204020203" pitchFamily="34" charset="0"/>
              <a:buChar char=" 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FB8AB91F-D739-4DD5-859B-B16B125BE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435" y="448629"/>
            <a:ext cx="10983132" cy="7477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3D8FB4-2E2A-4E6B-9553-178A2A615D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"/>
          <a:stretch/>
        </p:blipFill>
        <p:spPr>
          <a:xfrm>
            <a:off x="269032" y="4801396"/>
            <a:ext cx="11653936" cy="178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5391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B808CC-F74C-B743-BAB4-F4C99E1956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1663" y="914400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1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FE08CF-AC0B-7143-9A94-E8A35CBC7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1663" y="2667000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accent3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191E51-6FFC-4231-97E9-4C436119983B}"/>
              </a:ext>
            </a:extLst>
          </p:cNvPr>
          <p:cNvSpPr txBox="1"/>
          <p:nvPr/>
        </p:nvSpPr>
        <p:spPr>
          <a:xfrm>
            <a:off x="7848600" y="6477000"/>
            <a:ext cx="1371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©2023 ANSYS, Inc.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9AE04B8-3F8B-4981-88D4-2B4137C67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0438EEE4-FEAC-DCAE-D470-4D9854152FF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633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3" orient="horz" pos="1584" userDrawn="1">
          <p15:clr>
            <a:srgbClr val="FBAE40"/>
          </p15:clr>
        </p15:guide>
        <p15:guide id="4" orient="horz" pos="2613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576C04-D572-9D4D-8F10-3E7CBF2FD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10972799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46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576C04-D572-9D4D-8F10-3E7CBF2FD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10972799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23957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AE7604C-BDCE-428F-B486-BE14D622E6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7156663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98341DC2-F80D-BD4F-90EE-4B809029C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1943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slash/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6277581-3B6E-45DC-A28B-56B0B91539B8}"/>
              </a:ext>
            </a:extLst>
          </p:cNvPr>
          <p:cNvSpPr/>
          <p:nvPr/>
        </p:nvSpPr>
        <p:spPr>
          <a:xfrm>
            <a:off x="152400" y="76200"/>
            <a:ext cx="609600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AF9079A-0C23-1322-E84B-5E0617E86FA4}"/>
              </a:ext>
            </a:extLst>
          </p:cNvPr>
          <p:cNvSpPr/>
          <p:nvPr userDrawn="1"/>
        </p:nvSpPr>
        <p:spPr>
          <a:xfrm>
            <a:off x="152400" y="76200"/>
            <a:ext cx="609600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0900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48E687-7CF0-0540-A98D-56F74939DB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9E3B09F-B45B-354E-B308-DCD243A5A4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1447800"/>
            <a:ext cx="5486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6195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CE20C0D-A7DE-48DF-B095-F557A06629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5999" y="1447800"/>
            <a:ext cx="5486401" cy="45909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4A5571E-6D46-AF49-B918-ACB2130FFF3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B59188-CA07-ED4C-990F-C94539E4F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36E03A1-C74F-0042-A727-58B1205468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68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F2261C8B-A96F-5641-9461-4553158F07C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096001" y="1447800"/>
            <a:ext cx="5486400" cy="459097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BFD433F9-2D70-7E4E-9171-17DDDD0C1BC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EE28EC2-FFB1-CB46-9BE7-371DA4C09A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52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87182008-9414-AB43-BE9E-97630CA1A98F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6096001" y="1447800"/>
            <a:ext cx="5486400" cy="4572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table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0594F819-73D6-7A44-B97C-D99C7DAB92D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E21A6B3-25CA-5C4B-9371-8E317E850D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42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Video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Media Placeholder 4">
            <a:extLst>
              <a:ext uri="{FF2B5EF4-FFF2-40B4-BE49-F238E27FC236}">
                <a16:creationId xmlns:a16="http://schemas.microsoft.com/office/drawing/2014/main" id="{76C186EF-8C58-7249-A024-F6C1D0AD12BC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>
          <a:xfrm>
            <a:off x="6096001" y="1447799"/>
            <a:ext cx="5486400" cy="459097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31A0CB9-E7C5-BC4C-83B3-6A04784CA59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B673984-7F55-E14A-9088-44C94432D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019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ulti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B3363707-8337-D14D-8CD6-076D7F38DE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" y="11430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AF67D610-3DBA-EB48-B589-E895E66AEF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" y="36576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BFD49B6-2BF3-F94C-AD6B-7B77861203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70400" y="11599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75F3481B-E073-FC4C-8662-89F64D47862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70400" y="36745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4E9685A2-20AD-6C44-B1B9-DCB2E44370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28000" y="11514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498EFFC6-47A8-C248-AF67-33A51B0388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28000" y="36660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5327F1EC-8CEB-F348-A688-603CC6AF3B7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96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D8D84EB5-FEF7-D145-9924-EDC82C5DD72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704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73B743E4-6516-C94E-BADC-931FCAF3B34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50577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ED4C7F5-70CF-2C4D-8AF3-4D76760714C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09600" y="57023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6B853D87-F6A1-6443-AB6D-6E9819089E0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70400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256BC893-7821-9640-98BC-FFCFED83EB9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150577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02F90602-9DC6-3F4D-B178-EF64100603FB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774FC734-09F5-2F40-BB01-29D6BBF76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244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go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4EBE792-3674-F042-8191-29D73F7CA4C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44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 baseline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93ABDDAC-BA7B-4A4A-9D64-71FA88868E4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144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BE481E25-6792-6B48-8A87-D3E9D1B223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4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D548604C-E487-1D4F-91AF-D210004A518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7592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7624EDF6-2365-2545-8099-338237F309C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7592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0D36446A-2E05-9F4F-83D7-905FD354E02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7592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BBC79A31-D13D-4C49-88CC-6B949DE06C2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6040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CFF59C9F-D752-594A-A821-7BDA91DA374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6040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254F3492-5AA9-9249-B742-69BFC01BE9E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6040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C51E22CD-7582-9D41-A0FC-914A34BF189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2456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3D0B9166-BA76-6544-89C3-4C8B4A739F7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92456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537026EB-3BFB-0947-A881-5729F13CFA4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456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1D9580FA-CA76-994A-9775-1D87D5927DB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C81C7F89-740B-3143-8447-70CC02F63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97488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98341DC2-F80D-BD4F-90EE-4B809029C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7474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pyrigh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3357E3-4FE4-4164-A381-204B98DEEA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AEF1B2-1440-4FE5-8C1B-C291F424F993}"/>
              </a:ext>
            </a:extLst>
          </p:cNvPr>
          <p:cNvSpPr txBox="1"/>
          <p:nvPr/>
        </p:nvSpPr>
        <p:spPr>
          <a:xfrm>
            <a:off x="533400" y="609600"/>
            <a:ext cx="10972800" cy="3322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© </a:t>
            </a:r>
            <a:r>
              <a:rPr lang="en-US" sz="1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2023 ANSYS, Inc. All rights reserved.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6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Use and Reproduction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The content used in this resource </a:t>
            </a:r>
            <a:r>
              <a:rPr lang="en-US" sz="1400" dirty="0">
                <a:solidFill>
                  <a:srgbClr val="201F1E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may only be used or reproduced for teaching purposes; and any commercial use is strictly prohibited.</a:t>
            </a:r>
            <a:r>
              <a:rPr lang="en-US" sz="1400" i="1" dirty="0">
                <a:solidFill>
                  <a:srgbClr val="201F1E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Document Information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This lecture unit is part of a set of teaching resources to help introduce students to topics related to fluid mechanics and/or heat transfer.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Ansys Education Resources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To access more undergraduate education resources, including lecture presentations with notes, exercises with worked solutions, microprojects, real life examples and more, visit </a:t>
            </a: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www.ansys.com/education-resources</a:t>
            </a: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4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Feedback </a:t>
            </a:r>
            <a:endParaRPr lang="en-US" sz="14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If you notice any errors in this resource or need to get in contact with the authors, please email us at </a:t>
            </a:r>
            <a:r>
              <a:rPr lang="en-US" sz="1400" b="0" i="0" u="none" strike="noStrike" baseline="0" dirty="0">
                <a:solidFill>
                  <a:srgbClr val="0000FF"/>
                </a:solidFill>
                <a:latin typeface="Calibri" panose="020F0502020204030204" pitchFamily="34" charset="0"/>
                <a:hlinkClick r:id="rId3"/>
              </a:rPr>
              <a:t>education@ansys.com</a:t>
            </a:r>
            <a:endParaRPr lang="en-US" sz="1400" b="0" i="0" u="none" strike="noStrike" baseline="0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251246"/>
      </p:ext>
    </p:extLst>
  </p:cSld>
  <p:clrMapOvr>
    <a:masterClrMapping/>
  </p:clrMapOvr>
  <p:hf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F46A438-A6DD-9A4D-9633-A82F4BA46D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35795" y="479973"/>
            <a:ext cx="7556205" cy="63780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45EF558-9B78-CA48-A7D1-7E767A41BD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7321" y="2844383"/>
            <a:ext cx="3487479" cy="1169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08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B808CC-F74C-B743-BAB4-F4C99E1956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1663" y="914400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1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FE08CF-AC0B-7143-9A94-E8A35CBC7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1663" y="2667000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accent3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191E51-6FFC-4231-97E9-4C436119983B}"/>
              </a:ext>
            </a:extLst>
          </p:cNvPr>
          <p:cNvSpPr txBox="1"/>
          <p:nvPr/>
        </p:nvSpPr>
        <p:spPr>
          <a:xfrm>
            <a:off x="7848600" y="6477000"/>
            <a:ext cx="1371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©2023 ANSYS, Inc.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9AE04B8-3F8B-4981-88D4-2B4137C67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7036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84">
          <p15:clr>
            <a:srgbClr val="FBAE40"/>
          </p15:clr>
        </p15:guide>
        <p15:guide id="2" orient="horz" pos="2613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576C04-D572-9D4D-8F10-3E7CBF2FD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10972799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1561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AE7604C-BDCE-428F-B486-BE14D622E6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947838"/>
      </p:ext>
    </p:extLst>
  </p:cSld>
  <p:clrMapOvr>
    <a:masterClrMapping/>
  </p:clrMapOvr>
  <p:hf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98341DC2-F80D-BD4F-90EE-4B809029C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989235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slash/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6277581-3B6E-45DC-A28B-56B0B91539B8}"/>
              </a:ext>
            </a:extLst>
          </p:cNvPr>
          <p:cNvSpPr/>
          <p:nvPr/>
        </p:nvSpPr>
        <p:spPr>
          <a:xfrm>
            <a:off x="152400" y="76200"/>
            <a:ext cx="609600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3415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48E687-7CF0-0540-A98D-56F74939DB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9E3B09F-B45B-354E-B308-DCD243A5A4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1447800"/>
            <a:ext cx="5486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80455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CE20C0D-A7DE-48DF-B095-F557A06629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5999" y="1447800"/>
            <a:ext cx="5486401" cy="45909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4A5571E-6D46-AF49-B918-ACB2130FFF3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B59188-CA07-ED4C-990F-C94539E4F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36E03A1-C74F-0042-A727-58B1205468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5989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F2261C8B-A96F-5641-9461-4553158F07C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096001" y="1447800"/>
            <a:ext cx="5486400" cy="459097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BFD433F9-2D70-7E4E-9171-17DDDD0C1BC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EE28EC2-FFB1-CB46-9BE7-371DA4C09A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5187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slash/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6277581-3B6E-45DC-A28B-56B0B91539B8}"/>
              </a:ext>
            </a:extLst>
          </p:cNvPr>
          <p:cNvSpPr/>
          <p:nvPr userDrawn="1"/>
        </p:nvSpPr>
        <p:spPr>
          <a:xfrm>
            <a:off x="152400" y="76200"/>
            <a:ext cx="609600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506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87182008-9414-AB43-BE9E-97630CA1A98F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6096001" y="1447800"/>
            <a:ext cx="5486400" cy="4572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table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0594F819-73D6-7A44-B97C-D99C7DAB92D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E21A6B3-25CA-5C4B-9371-8E317E850D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78278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Video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Media Placeholder 4">
            <a:extLst>
              <a:ext uri="{FF2B5EF4-FFF2-40B4-BE49-F238E27FC236}">
                <a16:creationId xmlns:a16="http://schemas.microsoft.com/office/drawing/2014/main" id="{76C186EF-8C58-7249-A024-F6C1D0AD12BC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>
          <a:xfrm>
            <a:off x="6096001" y="1447799"/>
            <a:ext cx="5486400" cy="459097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31A0CB9-E7C5-BC4C-83B3-6A04784CA59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B673984-7F55-E14A-9088-44C94432D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71601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ulti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B3363707-8337-D14D-8CD6-076D7F38DE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" y="11430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AF67D610-3DBA-EB48-B589-E895E66AEF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" y="36576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BFD49B6-2BF3-F94C-AD6B-7B77861203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70400" y="11599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75F3481B-E073-FC4C-8662-89F64D47862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70400" y="36745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4E9685A2-20AD-6C44-B1B9-DCB2E44370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28000" y="11514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498EFFC6-47A8-C248-AF67-33A51B0388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28000" y="36660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5327F1EC-8CEB-F348-A688-603CC6AF3B7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96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D8D84EB5-FEF7-D145-9924-EDC82C5DD72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704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73B743E4-6516-C94E-BADC-931FCAF3B34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50577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ED4C7F5-70CF-2C4D-8AF3-4D76760714C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09600" y="57023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6B853D87-F6A1-6443-AB6D-6E9819089E0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70400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256BC893-7821-9640-98BC-FFCFED83EB9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150577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02F90602-9DC6-3F4D-B178-EF64100603FB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774FC734-09F5-2F40-BB01-29D6BBF76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07229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go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4EBE792-3674-F042-8191-29D73F7CA4C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44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 baseline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93ABDDAC-BA7B-4A4A-9D64-71FA88868E4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144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BE481E25-6792-6B48-8A87-D3E9D1B223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4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D548604C-E487-1D4F-91AF-D210004A518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7592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7624EDF6-2365-2545-8099-338237F309C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7592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0D36446A-2E05-9F4F-83D7-905FD354E02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7592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BBC79A31-D13D-4C49-88CC-6B949DE06C2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6040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CFF59C9F-D752-594A-A821-7BDA91DA374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6040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254F3492-5AA9-9249-B742-69BFC01BE9E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6040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C51E22CD-7582-9D41-A0FC-914A34BF189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2456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3D0B9166-BA76-6544-89C3-4C8B4A739F7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92456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537026EB-3BFB-0947-A881-5729F13CFA4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456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1D9580FA-CA76-994A-9775-1D87D5927DB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C81C7F89-740B-3143-8447-70CC02F63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705341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pyrigh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3357E3-4FE4-4164-A381-204B98DEEA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AEF1B2-1440-4FE5-8C1B-C291F424F993}"/>
              </a:ext>
            </a:extLst>
          </p:cNvPr>
          <p:cNvSpPr txBox="1"/>
          <p:nvPr/>
        </p:nvSpPr>
        <p:spPr>
          <a:xfrm>
            <a:off x="533400" y="609600"/>
            <a:ext cx="10972800" cy="3322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© </a:t>
            </a:r>
            <a:r>
              <a:rPr lang="en-US" sz="1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2023 ANSYS, Inc. All rights reserved.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6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Use and Reproduction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The content used in this resource </a:t>
            </a:r>
            <a:r>
              <a:rPr lang="en-US" sz="1400" dirty="0">
                <a:solidFill>
                  <a:srgbClr val="201F1E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may only be used or reproduced for teaching purposes; and any commercial use is strictly prohibited.</a:t>
            </a:r>
            <a:r>
              <a:rPr lang="en-US" sz="1400" i="1" dirty="0">
                <a:solidFill>
                  <a:srgbClr val="201F1E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Document Information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This lecture unit is part of a set of teaching resources to help introduce students to topics related to fluid mechanics and/or heat transfer.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Ansys Education Resources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To access more undergraduate education resources, including lecture presentations with notes, exercises with worked solutions, microprojects, real life examples and more, visit </a:t>
            </a: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www.ansys.com/education-resources</a:t>
            </a: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4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Feedback </a:t>
            </a:r>
            <a:endParaRPr lang="en-US" sz="14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If you notice any errors in this resource or need to get in contact with the authors, please email us at </a:t>
            </a:r>
            <a:r>
              <a:rPr lang="en-US" sz="1400" b="0" i="0" u="none" strike="noStrike" baseline="0" dirty="0">
                <a:solidFill>
                  <a:srgbClr val="0000FF"/>
                </a:solidFill>
                <a:latin typeface="Calibri" panose="020F0502020204030204" pitchFamily="34" charset="0"/>
                <a:hlinkClick r:id="rId3"/>
              </a:rPr>
              <a:t>education@ansys.com</a:t>
            </a:r>
            <a:endParaRPr lang="en-US" sz="1400" b="0" i="0" u="none" strike="noStrike" baseline="0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159709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48E687-7CF0-0540-A98D-56F74939DB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9E3B09F-B45B-354E-B308-DCD243A5A4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1447800"/>
            <a:ext cx="5486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2633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CE20C0D-A7DE-48DF-B095-F557A06629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5999" y="1447800"/>
            <a:ext cx="5486401" cy="45909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4A5571E-6D46-AF49-B918-ACB2130FFF3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B59188-CA07-ED4C-990F-C94539E4F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36E03A1-C74F-0042-A727-58B1205468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5710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F2261C8B-A96F-5641-9461-4553158F07C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096001" y="1447800"/>
            <a:ext cx="5486400" cy="459097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BFD433F9-2D70-7E4E-9171-17DDDD0C1BC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EE28EC2-FFB1-CB46-9BE7-371DA4C09A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88918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87182008-9414-AB43-BE9E-97630CA1A98F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6096001" y="1447800"/>
            <a:ext cx="5486400" cy="45720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0594F819-73D6-7A44-B97C-D99C7DAB92D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E21A6B3-25CA-5C4B-9371-8E317E850D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44552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Video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Media Placeholder 4">
            <a:extLst>
              <a:ext uri="{FF2B5EF4-FFF2-40B4-BE49-F238E27FC236}">
                <a16:creationId xmlns:a16="http://schemas.microsoft.com/office/drawing/2014/main" id="{76C186EF-8C58-7249-A024-F6C1D0AD12BC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>
          <a:xfrm>
            <a:off x="6096001" y="1447799"/>
            <a:ext cx="5486400" cy="45909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31A0CB9-E7C5-BC4C-83B3-6A04784CA59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B673984-7F55-E14A-9088-44C94432D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12417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19.xml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17F090B-49F7-4226-826A-44BF2ACE1059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52"/>
            <a:ext cx="12192000" cy="685609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3F0A99-5B9C-4CA5-9F50-2F4E34F6E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Parallelogram 15">
            <a:extLst>
              <a:ext uri="{FF2B5EF4-FFF2-40B4-BE49-F238E27FC236}">
                <a16:creationId xmlns:a16="http://schemas.microsoft.com/office/drawing/2014/main" id="{4BB4A01D-7D6E-BB4E-BD5D-E3A388293815}"/>
              </a:ext>
            </a:extLst>
          </p:cNvPr>
          <p:cNvSpPr>
            <a:spLocks noChangeAspect="1"/>
          </p:cNvSpPr>
          <p:nvPr userDrawn="1"/>
        </p:nvSpPr>
        <p:spPr>
          <a:xfrm>
            <a:off x="256215" y="130869"/>
            <a:ext cx="353385" cy="515176"/>
          </a:xfrm>
          <a:prstGeom prst="parallelogram">
            <a:avLst>
              <a:gd name="adj" fmla="val 5961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49833-0938-F747-9F14-C1C0453EF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2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F227F0-8FC0-9046-A60F-1749263CF3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295400"/>
            <a:ext cx="10972800" cy="4743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91537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724" r:id="rId3"/>
    <p:sldLayoutId id="2147483735" r:id="rId4"/>
    <p:sldLayoutId id="2147483734" r:id="rId5"/>
    <p:sldLayoutId id="2147483663" r:id="rId6"/>
    <p:sldLayoutId id="2147483729" r:id="rId7"/>
    <p:sldLayoutId id="2147483730" r:id="rId8"/>
    <p:sldLayoutId id="2147483731" r:id="rId9"/>
    <p:sldLayoutId id="2147483727" r:id="rId10"/>
    <p:sldLayoutId id="2147483726" r:id="rId11"/>
    <p:sldLayoutId id="2147483728" r:id="rId12"/>
    <p:sldLayoutId id="2147483732" r:id="rId13"/>
    <p:sldLayoutId id="2147483733" r:id="rId14"/>
    <p:sldLayoutId id="2147483725" r:id="rId15"/>
    <p:sldLayoutId id="2147483736" r:id="rId16"/>
    <p:sldLayoutId id="2147483737" r:id="rId17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461963" marR="0" indent="-23177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alibri" panose="020F0502020204030204" pitchFamily="34" charset="0"/>
        <a:buChar char="‐"/>
        <a:tabLst/>
        <a:defRPr sz="20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746125" marR="0" indent="-28892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969963" marR="0" indent="-223838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Wingdings" panose="05000000000000000000" pitchFamily="2" charset="2"/>
        <a:buChar char="§"/>
        <a:tabLst/>
        <a:defRPr sz="14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203325" marR="0" indent="-233363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ourier New" panose="02070309020205020404" pitchFamily="49" charset="0"/>
        <a:buChar char="o"/>
        <a:tabLst/>
        <a:defRPr sz="12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3F0A99-5B9C-4CA5-9F50-2F4E34F6E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49833-0938-F747-9F14-C1C0453EF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2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F227F0-8FC0-9046-A60F-1749263CF3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295400"/>
            <a:ext cx="10972800" cy="4743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F0CD691-76C0-4AC9-8029-4BF0CEDE749C}"/>
              </a:ext>
            </a:extLst>
          </p:cNvPr>
          <p:cNvSpPr/>
          <p:nvPr/>
        </p:nvSpPr>
        <p:spPr>
          <a:xfrm>
            <a:off x="4876800" y="6542840"/>
            <a:ext cx="1371600" cy="247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66E622-A13F-4675-A281-8D8CC6175629}"/>
              </a:ext>
            </a:extLst>
          </p:cNvPr>
          <p:cNvSpPr txBox="1"/>
          <p:nvPr/>
        </p:nvSpPr>
        <p:spPr>
          <a:xfrm>
            <a:off x="7835900" y="6513565"/>
            <a:ext cx="1371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©2023 ANSYS, Inc.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D73B977-4CCB-44AC-86C1-49AB130A1F1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A62EC05-8123-9948-8643-0898282069DF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52"/>
            <a:ext cx="12192000" cy="6856095"/>
          </a:xfrm>
          <a:prstGeom prst="rect">
            <a:avLst/>
          </a:prstGeom>
        </p:spPr>
      </p:pic>
      <p:sp>
        <p:nvSpPr>
          <p:cNvPr id="8" name="Parallelogram 7">
            <a:extLst>
              <a:ext uri="{FF2B5EF4-FFF2-40B4-BE49-F238E27FC236}">
                <a16:creationId xmlns:a16="http://schemas.microsoft.com/office/drawing/2014/main" id="{0EE6C35C-C39C-C933-DEDB-7860320FF375}"/>
              </a:ext>
            </a:extLst>
          </p:cNvPr>
          <p:cNvSpPr>
            <a:spLocks noChangeAspect="1"/>
          </p:cNvSpPr>
          <p:nvPr userDrawn="1"/>
        </p:nvSpPr>
        <p:spPr>
          <a:xfrm>
            <a:off x="256215" y="130869"/>
            <a:ext cx="353385" cy="515176"/>
          </a:xfrm>
          <a:prstGeom prst="parallelogram">
            <a:avLst>
              <a:gd name="adj" fmla="val 5961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592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461963" marR="0" indent="-23177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alibri" panose="020F0502020204030204" pitchFamily="34" charset="0"/>
        <a:buChar char="‐"/>
        <a:tabLst/>
        <a:defRPr sz="20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746125" marR="0" indent="-28892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969963" marR="0" indent="-223838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Wingdings" panose="05000000000000000000" pitchFamily="2" charset="2"/>
        <a:buChar char="§"/>
        <a:tabLst/>
        <a:defRPr sz="14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203325" marR="0" indent="-233363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ourier New" panose="02070309020205020404" pitchFamily="49" charset="0"/>
        <a:buChar char="o"/>
        <a:tabLst/>
        <a:defRPr sz="12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2160" userDrawn="1">
          <p15:clr>
            <a:srgbClr val="F26B43"/>
          </p15:clr>
        </p15:guide>
        <p15:guide id="4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3F0A99-5B9C-4CA5-9F50-2F4E34F6E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49833-0938-F747-9F14-C1C0453EF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2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F227F0-8FC0-9046-A60F-1749263CF3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295400"/>
            <a:ext cx="10972800" cy="4743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F0CD691-76C0-4AC9-8029-4BF0CEDE749C}"/>
              </a:ext>
            </a:extLst>
          </p:cNvPr>
          <p:cNvSpPr/>
          <p:nvPr/>
        </p:nvSpPr>
        <p:spPr>
          <a:xfrm>
            <a:off x="4876800" y="6542840"/>
            <a:ext cx="1371600" cy="247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66E622-A13F-4675-A281-8D8CC6175629}"/>
              </a:ext>
            </a:extLst>
          </p:cNvPr>
          <p:cNvSpPr txBox="1"/>
          <p:nvPr/>
        </p:nvSpPr>
        <p:spPr>
          <a:xfrm>
            <a:off x="7835900" y="6513565"/>
            <a:ext cx="1371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©2023 ANSYS, Inc.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D73B977-4CCB-44AC-86C1-49AB130A1F1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119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  <p:sldLayoutId id="2147483766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461963" marR="0" indent="-23177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alibri" panose="020F0502020204030204" pitchFamily="34" charset="0"/>
        <a:buChar char="‐"/>
        <a:tabLst/>
        <a:defRPr sz="20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746125" marR="0" indent="-28892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969963" marR="0" indent="-223838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Wingdings" panose="05000000000000000000" pitchFamily="2" charset="2"/>
        <a:buChar char="§"/>
        <a:tabLst/>
        <a:defRPr sz="14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203325" marR="0" indent="-233363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ourier New" panose="02070309020205020404" pitchFamily="49" charset="0"/>
        <a:buChar char="o"/>
        <a:tabLst/>
        <a:defRPr sz="12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F09F97B-A23A-3E40-8354-D7480B3544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1663" y="914400"/>
            <a:ext cx="4732337" cy="1752600"/>
          </a:xfrm>
        </p:spPr>
        <p:txBody>
          <a:bodyPr vert="horz" lIns="91440" tIns="45720" rIns="91440" bIns="45720" rtlCol="0" anchor="t"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>
                <a:solidFill>
                  <a:schemeClr val="accent1"/>
                </a:solidFill>
                <a:latin typeface="Calibri"/>
                <a:cs typeface="Calibri"/>
              </a:rPr>
              <a:t>Simulation Example 2</a:t>
            </a:r>
          </a:p>
          <a:p>
            <a:pPr>
              <a:lnSpc>
                <a:spcPct val="120000"/>
              </a:lnSpc>
            </a:pPr>
            <a:endParaRPr lang="en-US" dirty="0">
              <a:latin typeface="Calibri"/>
              <a:cs typeface="Calibri"/>
            </a:endParaRPr>
          </a:p>
          <a:p>
            <a:pPr>
              <a:lnSpc>
                <a:spcPct val="120000"/>
              </a:lnSpc>
            </a:pPr>
            <a:r>
              <a:rPr lang="en-US" dirty="0">
                <a:latin typeface="Calibri"/>
                <a:cs typeface="Calibri"/>
              </a:rPr>
              <a:t>Compressible Flow Through a Converging-Diverging (CD) Nozzle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397922-B683-F444-B3C1-D6F502889C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sz="1600" dirty="0"/>
              <a:t>Created by Ansys ACE</a:t>
            </a:r>
          </a:p>
          <a:p>
            <a:r>
              <a:rPr lang="en-US" sz="1600" dirty="0"/>
              <a:t>Edited by Ansys Academic Development Team</a:t>
            </a:r>
          </a:p>
        </p:txBody>
      </p:sp>
    </p:spTree>
    <p:extLst>
      <p:ext uri="{BB962C8B-B14F-4D97-AF65-F5344CB8AC3E}">
        <p14:creationId xmlns:p14="http://schemas.microsoft.com/office/powerpoint/2010/main" val="1153346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61B414F-8D77-4797-D7E4-54750096F7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70EC14-2DD7-F28F-F9B7-720EEC5417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90193"/>
            <a:ext cx="10972799" cy="845837"/>
          </a:xfrm>
        </p:spPr>
        <p:txBody>
          <a:bodyPr/>
          <a:lstStyle/>
          <a:p>
            <a:r>
              <a:rPr lang="en-IN" dirty="0"/>
              <a:t>Problem Statement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FEE4484-DF98-0366-6314-88E3FFAB37AC}"/>
                  </a:ext>
                </a:extLst>
              </p:cNvPr>
              <p:cNvSpPr txBox="1"/>
              <p:nvPr/>
            </p:nvSpPr>
            <p:spPr>
              <a:xfrm>
                <a:off x="533400" y="838200"/>
                <a:ext cx="11125200" cy="54998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Clr>
                    <a:schemeClr val="tx1"/>
                  </a:buClr>
                </a:pPr>
                <a:r>
                  <a:rPr lang="en-IN" sz="2000" dirty="0">
                    <a:solidFill>
                      <a:schemeClr val="accent1"/>
                    </a:solidFill>
                  </a:rPr>
                  <a:t>Overview</a:t>
                </a:r>
              </a:p>
              <a:p>
                <a:pPr marL="342900" indent="-342900">
                  <a:buClr>
                    <a:schemeClr val="accent1"/>
                  </a:buClr>
                  <a:buFont typeface="Wingdings" panose="05000000000000000000" pitchFamily="2" charset="2"/>
                  <a:buChar char="Ø"/>
                </a:pPr>
                <a:r>
                  <a:rPr lang="en-IN" sz="2000" dirty="0"/>
                  <a:t>Converging-Diverging (CD) nozzles are used to accelerate compressible flows to supersonic speeds and are commonly used in propulsion systems of rockets and jet engines.</a:t>
                </a:r>
              </a:p>
              <a:p>
                <a:pPr marL="342900" indent="-342900">
                  <a:buClr>
                    <a:schemeClr val="accent1"/>
                  </a:buClr>
                  <a:buFont typeface="Wingdings" panose="05000000000000000000" pitchFamily="2" charset="2"/>
                  <a:buChar char="Ø"/>
                </a:pPr>
                <a:r>
                  <a:rPr lang="en-IN" sz="2000" dirty="0"/>
                  <a:t>The nozzle has a converging section, a throat and a diverging section.</a:t>
                </a:r>
              </a:p>
              <a:p>
                <a:pPr>
                  <a:buClr>
                    <a:schemeClr val="accent1"/>
                  </a:buClr>
                </a:pPr>
                <a:endParaRPr lang="en-IN" sz="2000" dirty="0"/>
              </a:p>
              <a:p>
                <a:pPr>
                  <a:buClr>
                    <a:schemeClr val="tx1"/>
                  </a:buClr>
                </a:pPr>
                <a:r>
                  <a:rPr lang="en-IN" sz="2000" dirty="0">
                    <a:solidFill>
                      <a:schemeClr val="accent1"/>
                    </a:solidFill>
                  </a:rPr>
                  <a:t>Objective</a:t>
                </a:r>
              </a:p>
              <a:p>
                <a:pPr marL="342900" indent="-342900">
                  <a:buClr>
                    <a:schemeClr val="accent1"/>
                  </a:buClr>
                  <a:buFont typeface="Wingdings" panose="05000000000000000000" pitchFamily="2" charset="2"/>
                  <a:buChar char="Ø"/>
                </a:pPr>
                <a:r>
                  <a:rPr lang="en-IN" sz="2000" dirty="0"/>
                  <a:t>Simulate the compressible air flow through a converging-diverging nozzle, operating at two different nozzle pressure ratios.</a:t>
                </a:r>
              </a:p>
              <a:p>
                <a:pPr marL="342900" indent="-342900">
                  <a:buClr>
                    <a:schemeClr val="accent1"/>
                  </a:buClr>
                  <a:buFont typeface="Wingdings" panose="05000000000000000000" pitchFamily="2" charset="2"/>
                  <a:buChar char="Ø"/>
                </a:pPr>
                <a:r>
                  <a:rPr lang="en-IN" sz="2000" dirty="0"/>
                  <a:t>To visualize formation of normal shock and subsequent shock-induced boundary layer separation.</a:t>
                </a:r>
              </a:p>
              <a:p>
                <a:pPr>
                  <a:buClr>
                    <a:schemeClr val="accent1"/>
                  </a:buClr>
                </a:pPr>
                <a:endParaRPr lang="en-IN" sz="2000" dirty="0"/>
              </a:p>
              <a:p>
                <a:pPr>
                  <a:buClr>
                    <a:schemeClr val="tx1"/>
                  </a:buClr>
                </a:pPr>
                <a:r>
                  <a:rPr lang="en-IN" sz="2000" dirty="0">
                    <a:solidFill>
                      <a:schemeClr val="accent1"/>
                    </a:solidFill>
                  </a:rPr>
                  <a:t>Problem description</a:t>
                </a:r>
              </a:p>
              <a:p>
                <a:pPr marL="342900" indent="-342900">
                  <a:buClr>
                    <a:schemeClr val="accent1"/>
                  </a:buClr>
                  <a:buFont typeface="Wingdings" panose="05000000000000000000" pitchFamily="2" charset="2"/>
                  <a:buChar char="Ø"/>
                </a:pPr>
                <a:r>
                  <a:rPr lang="en-IN" sz="2000" dirty="0"/>
                  <a:t>Nozzle geometry –</a:t>
                </a:r>
              </a:p>
              <a:p>
                <a:pPr marL="800100" lvl="1" indent="-342900">
                  <a:buClr>
                    <a:schemeClr val="accent1"/>
                  </a:buClr>
                  <a:buFont typeface="Wingdings" panose="05000000000000000000" pitchFamily="2" charset="2"/>
                  <a:buChar char="Ø"/>
                </a:pPr>
                <a:r>
                  <a:rPr lang="en-IN" dirty="0"/>
                  <a:t>2D axisymmetric converging-diverging nozzle</a:t>
                </a:r>
              </a:p>
              <a:p>
                <a:pPr marL="800100" lvl="1" indent="-342900">
                  <a:buClr>
                    <a:schemeClr val="accent1"/>
                  </a:buClr>
                  <a:buFont typeface="Wingdings" panose="05000000000000000000" pitchFamily="2" charset="2"/>
                  <a:buChar char="Ø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IN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𝑖𝑛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=0.0284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IN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I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𝑜𝑢𝑡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=0.0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1375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IN" dirty="0"/>
                  <a:t>,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=0.11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IN" dirty="0"/>
                  <a:t>.</a:t>
                </a:r>
              </a:p>
              <a:p>
                <a:pPr marL="342900" indent="-342900">
                  <a:buClr>
                    <a:schemeClr val="accent1"/>
                  </a:buClr>
                  <a:buFont typeface="Wingdings" panose="05000000000000000000" pitchFamily="2" charset="2"/>
                  <a:buChar char="Ø"/>
                </a:pPr>
                <a:r>
                  <a:rPr lang="en-IN" sz="2000" dirty="0"/>
                  <a:t>Operating fluid is air – </a:t>
                </a:r>
              </a:p>
              <a:p>
                <a:pPr marL="800100" lvl="1" indent="-342900">
                  <a:buClr>
                    <a:schemeClr val="accent1"/>
                  </a:buClr>
                  <a:buFont typeface="Wingdings" panose="05000000000000000000" pitchFamily="2" charset="2"/>
                  <a:buChar char="Ø"/>
                </a:pPr>
                <a:r>
                  <a:rPr lang="en-IN" dirty="0"/>
                  <a:t>The ideal gas law is used to calculate density.</a:t>
                </a:r>
              </a:p>
              <a:p>
                <a:pPr marL="800100" lvl="1" indent="-342900">
                  <a:buClr>
                    <a:schemeClr val="accent1"/>
                  </a:buClr>
                  <a:buFont typeface="Wingdings" panose="05000000000000000000" pitchFamily="2" charset="2"/>
                  <a:buChar char="Ø"/>
                </a:pPr>
                <a:r>
                  <a:rPr lang="en-IN" dirty="0"/>
                  <a:t>Viscosity is modelled using the Sutherland viscosity law.</a:t>
                </a:r>
              </a:p>
              <a:p>
                <a:pPr marL="800100" lvl="1" indent="-342900">
                  <a:buClr>
                    <a:schemeClr val="accent1"/>
                  </a:buClr>
                  <a:buFont typeface="Wingdings" panose="05000000000000000000" pitchFamily="2" charset="2"/>
                  <a:buChar char="Ø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IN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=1006.43</m:t>
                    </m:r>
                    <m:f>
                      <m:fPr>
                        <m:type m:val="lin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𝐽</m:t>
                        </m:r>
                      </m:num>
                      <m:den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𝑘𝑔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.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</m:d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I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28.996</m:t>
                    </m:r>
                    <m:f>
                      <m:fPr>
                        <m:type m:val="lin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𝑘𝑔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𝑘𝑚𝑜𝑙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IN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0.0242</m:t>
                    </m:r>
                    <m:f>
                      <m:fPr>
                        <m:type m:val="li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𝑊</m:t>
                        </m:r>
                      </m:num>
                      <m:den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.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</m:d>
                      </m:den>
                    </m:f>
                  </m:oMath>
                </a14:m>
                <a:endParaRPr lang="en-IN" dirty="0"/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FEE4484-DF98-0366-6314-88E3FFAB37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838200"/>
                <a:ext cx="11125200" cy="5499839"/>
              </a:xfrm>
              <a:prstGeom prst="rect">
                <a:avLst/>
              </a:prstGeom>
              <a:blipFill>
                <a:blip r:embed="rId2"/>
                <a:stretch>
                  <a:fillRect l="-603" t="-665" r="-493" b="-10643"/>
                </a:stretch>
              </a:blipFill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47857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25F2215-5542-B29D-22E9-A602CA064D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D153AD-7D02-E179-3DC6-0FB09D014B59}"/>
              </a:ext>
            </a:extLst>
          </p:cNvPr>
          <p:cNvSpPr txBox="1"/>
          <p:nvPr/>
        </p:nvSpPr>
        <p:spPr>
          <a:xfrm>
            <a:off x="304799" y="1073101"/>
            <a:ext cx="57912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IN" sz="2000" dirty="0"/>
              <a:t>Boundary Conditions</a:t>
            </a:r>
          </a:p>
          <a:p>
            <a:pPr marL="1257300" lvl="2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IN" dirty="0"/>
              <a:t>No-slip wall for the walls of nozzle.</a:t>
            </a:r>
          </a:p>
          <a:p>
            <a:pPr marL="1257300" lvl="2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IN" dirty="0"/>
              <a:t>Pressure-inlet for the nozzle inlet.</a:t>
            </a:r>
          </a:p>
          <a:p>
            <a:pPr marL="1714500" lvl="3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IN" dirty="0"/>
              <a:t>Gauge Total Pressure – 150000 Pa</a:t>
            </a:r>
          </a:p>
          <a:p>
            <a:pPr marL="1714500" lvl="3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IN" dirty="0"/>
              <a:t>Supersonic/Initial Gauge Pressure – 101325 Pa</a:t>
            </a:r>
          </a:p>
          <a:p>
            <a:pPr marL="1714500" lvl="3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IN" dirty="0"/>
              <a:t>Temperature – 300 K</a:t>
            </a:r>
          </a:p>
          <a:p>
            <a:pPr marL="1257300" lvl="2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IN" dirty="0"/>
              <a:t>Pressure-outlet for the domain exit.</a:t>
            </a:r>
          </a:p>
          <a:p>
            <a:pPr marL="1714500" lvl="3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IN" dirty="0"/>
              <a:t>Gauge Pressure – 101325 Pa</a:t>
            </a:r>
          </a:p>
          <a:p>
            <a:pPr marL="800100" lvl="1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IN" sz="2000" dirty="0"/>
              <a:t>A Steady State Simulation is performed using 2D axisymmetric session of Ansys Fluent with the density-based segregated solver.</a:t>
            </a: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A3790496-A179-F4CC-B089-337BAA31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90193"/>
            <a:ext cx="10972799" cy="845837"/>
          </a:xfrm>
        </p:spPr>
        <p:txBody>
          <a:bodyPr/>
          <a:lstStyle/>
          <a:p>
            <a:r>
              <a:rPr lang="en-IN" dirty="0"/>
              <a:t>Problem Statement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A48DF9E-0D53-2924-3DBC-32AEB1241D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7302" y="1024774"/>
            <a:ext cx="3962400" cy="1204922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9D9845E-C30C-13FD-A542-8E59433BF8C2}"/>
              </a:ext>
            </a:extLst>
          </p:cNvPr>
          <p:cNvCxnSpPr>
            <a:cxnSpLocks/>
          </p:cNvCxnSpPr>
          <p:nvPr/>
        </p:nvCxnSpPr>
        <p:spPr>
          <a:xfrm>
            <a:off x="7533502" y="2293985"/>
            <a:ext cx="3810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4">
            <a:extLst>
              <a:ext uri="{FF2B5EF4-FFF2-40B4-BE49-F238E27FC236}">
                <a16:creationId xmlns:a16="http://schemas.microsoft.com/office/drawing/2014/main" id="{E10C3CD9-0241-8187-0F8B-790B023ACEA7}"/>
              </a:ext>
            </a:extLst>
          </p:cNvPr>
          <p:cNvSpPr txBox="1"/>
          <p:nvPr/>
        </p:nvSpPr>
        <p:spPr>
          <a:xfrm>
            <a:off x="8790802" y="2271744"/>
            <a:ext cx="1295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/>
              <a:t>L = 0.11 m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16551DE-D0DB-69F3-C728-C43AED89A0A1}"/>
              </a:ext>
            </a:extLst>
          </p:cNvPr>
          <p:cNvCxnSpPr>
            <a:cxnSpLocks/>
          </p:cNvCxnSpPr>
          <p:nvPr/>
        </p:nvCxnSpPr>
        <p:spPr>
          <a:xfrm>
            <a:off x="7954574" y="1468717"/>
            <a:ext cx="2615665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6">
            <a:extLst>
              <a:ext uri="{FF2B5EF4-FFF2-40B4-BE49-F238E27FC236}">
                <a16:creationId xmlns:a16="http://schemas.microsoft.com/office/drawing/2014/main" id="{0797B306-CD00-1A14-6347-E03406D6B7D3}"/>
              </a:ext>
            </a:extLst>
          </p:cNvPr>
          <p:cNvSpPr txBox="1"/>
          <p:nvPr/>
        </p:nvSpPr>
        <p:spPr>
          <a:xfrm rot="16200000">
            <a:off x="6416457" y="1452280"/>
            <a:ext cx="1374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err="1"/>
              <a:t>r</a:t>
            </a:r>
            <a:r>
              <a:rPr lang="en-US" sz="1600" baseline="-25000" dirty="0" err="1"/>
              <a:t>in</a:t>
            </a:r>
            <a:r>
              <a:rPr lang="en-US" sz="1600" dirty="0"/>
              <a:t> = 0.0284 m</a:t>
            </a:r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DBF13FCB-0687-58BF-AC89-ACF9D3F54591}"/>
              </a:ext>
            </a:extLst>
          </p:cNvPr>
          <p:cNvSpPr txBox="1"/>
          <p:nvPr/>
        </p:nvSpPr>
        <p:spPr>
          <a:xfrm>
            <a:off x="7058238" y="578099"/>
            <a:ext cx="1295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/>
              <a:t>L = 0.012 m</a:t>
            </a:r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5E06DCBF-0923-9F5F-9D38-C14A810B3514}"/>
              </a:ext>
            </a:extLst>
          </p:cNvPr>
          <p:cNvSpPr txBox="1"/>
          <p:nvPr/>
        </p:nvSpPr>
        <p:spPr>
          <a:xfrm rot="16200000">
            <a:off x="10888664" y="1299439"/>
            <a:ext cx="15239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/>
              <a:t>r</a:t>
            </a:r>
            <a:r>
              <a:rPr lang="en-US" sz="1600" baseline="-25000" dirty="0"/>
              <a:t>out</a:t>
            </a:r>
            <a:r>
              <a:rPr lang="en-US" sz="1600" dirty="0"/>
              <a:t> = 0.01375 m</a:t>
            </a:r>
          </a:p>
        </p:txBody>
      </p:sp>
      <p:sp>
        <p:nvSpPr>
          <p:cNvPr id="13" name="TextBox 9">
            <a:extLst>
              <a:ext uri="{FF2B5EF4-FFF2-40B4-BE49-F238E27FC236}">
                <a16:creationId xmlns:a16="http://schemas.microsoft.com/office/drawing/2014/main" id="{BCB99CF7-9771-E13D-D419-92953C786062}"/>
              </a:ext>
            </a:extLst>
          </p:cNvPr>
          <p:cNvSpPr txBox="1"/>
          <p:nvPr/>
        </p:nvSpPr>
        <p:spPr>
          <a:xfrm>
            <a:off x="8614706" y="1130163"/>
            <a:ext cx="1295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/>
              <a:t>L = 0.0762 m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B11E060-CE0B-D120-A574-8B2F5FDBCD2B}"/>
              </a:ext>
            </a:extLst>
          </p:cNvPr>
          <p:cNvGrpSpPr/>
          <p:nvPr/>
        </p:nvGrpSpPr>
        <p:grpSpPr>
          <a:xfrm>
            <a:off x="6629400" y="3700721"/>
            <a:ext cx="4918841" cy="1463297"/>
            <a:chOff x="7194550" y="4218576"/>
            <a:chExt cx="4918841" cy="1463297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7AD31FA0-60B1-ED5E-07F2-351E83E3EA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77200" y="4218576"/>
              <a:ext cx="3962398" cy="1143360"/>
            </a:xfrm>
            <a:prstGeom prst="rect">
              <a:avLst/>
            </a:prstGeom>
          </p:spPr>
        </p:pic>
        <p:sp>
          <p:nvSpPr>
            <p:cNvPr id="16" name="TextBox 3">
              <a:extLst>
                <a:ext uri="{FF2B5EF4-FFF2-40B4-BE49-F238E27FC236}">
                  <a16:creationId xmlns:a16="http://schemas.microsoft.com/office/drawing/2014/main" id="{E024492B-767E-9295-D4EE-33999DF312EA}"/>
                </a:ext>
              </a:extLst>
            </p:cNvPr>
            <p:cNvSpPr txBox="1"/>
            <p:nvPr/>
          </p:nvSpPr>
          <p:spPr>
            <a:xfrm>
              <a:off x="7194550" y="4771089"/>
              <a:ext cx="1295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dirty="0">
                  <a:solidFill>
                    <a:srgbClr val="00B0F0"/>
                  </a:solidFill>
                </a:rPr>
                <a:t>inlet</a:t>
              </a:r>
            </a:p>
          </p:txBody>
        </p:sp>
        <p:sp>
          <p:nvSpPr>
            <p:cNvPr id="17" name="TextBox 4">
              <a:extLst>
                <a:ext uri="{FF2B5EF4-FFF2-40B4-BE49-F238E27FC236}">
                  <a16:creationId xmlns:a16="http://schemas.microsoft.com/office/drawing/2014/main" id="{154F58E7-9F7A-78D6-3674-07A595FC3AC2}"/>
                </a:ext>
              </a:extLst>
            </p:cNvPr>
            <p:cNvSpPr txBox="1"/>
            <p:nvPr/>
          </p:nvSpPr>
          <p:spPr>
            <a:xfrm>
              <a:off x="9771346" y="4329839"/>
              <a:ext cx="1295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dirty="0"/>
                <a:t>wall</a:t>
              </a:r>
            </a:p>
          </p:txBody>
        </p:sp>
        <p:sp>
          <p:nvSpPr>
            <p:cNvPr id="18" name="TextBox 5">
              <a:extLst>
                <a:ext uri="{FF2B5EF4-FFF2-40B4-BE49-F238E27FC236}">
                  <a16:creationId xmlns:a16="http://schemas.microsoft.com/office/drawing/2014/main" id="{3656EB83-BB5D-83FE-2AFB-DD43B8DC6C32}"/>
                </a:ext>
              </a:extLst>
            </p:cNvPr>
            <p:cNvSpPr txBox="1"/>
            <p:nvPr/>
          </p:nvSpPr>
          <p:spPr>
            <a:xfrm>
              <a:off x="9448799" y="5285480"/>
              <a:ext cx="1295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dirty="0">
                  <a:solidFill>
                    <a:schemeClr val="bg2">
                      <a:lumMod val="50000"/>
                    </a:schemeClr>
                  </a:solidFill>
                </a:rPr>
                <a:t>axis</a:t>
              </a:r>
            </a:p>
          </p:txBody>
        </p:sp>
        <p:sp>
          <p:nvSpPr>
            <p:cNvPr id="19" name="TextBox 6">
              <a:extLst>
                <a:ext uri="{FF2B5EF4-FFF2-40B4-BE49-F238E27FC236}">
                  <a16:creationId xmlns:a16="http://schemas.microsoft.com/office/drawing/2014/main" id="{797F9BE3-CB79-D5C5-9F20-1647CA2313BC}"/>
                </a:ext>
              </a:extLst>
            </p:cNvPr>
            <p:cNvSpPr txBox="1"/>
            <p:nvPr/>
          </p:nvSpPr>
          <p:spPr>
            <a:xfrm>
              <a:off x="11430001" y="5343319"/>
              <a:ext cx="6833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dirty="0">
                  <a:solidFill>
                    <a:schemeClr val="accent5"/>
                  </a:solidFill>
                </a:rPr>
                <a:t>outlet</a:t>
              </a:r>
            </a:p>
          </p:txBody>
        </p:sp>
      </p:grp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F120F09-5056-6DF5-58E0-B8B9149B8F93}"/>
              </a:ext>
            </a:extLst>
          </p:cNvPr>
          <p:cNvCxnSpPr>
            <a:cxnSpLocks/>
          </p:cNvCxnSpPr>
          <p:nvPr/>
        </p:nvCxnSpPr>
        <p:spPr>
          <a:xfrm>
            <a:off x="7450685" y="934537"/>
            <a:ext cx="503889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5A2B0E2-1A32-D956-C4A4-98942421DA8F}"/>
              </a:ext>
            </a:extLst>
          </p:cNvPr>
          <p:cNvCxnSpPr>
            <a:cxnSpLocks/>
          </p:cNvCxnSpPr>
          <p:nvPr/>
        </p:nvCxnSpPr>
        <p:spPr>
          <a:xfrm flipV="1">
            <a:off x="7315200" y="1138472"/>
            <a:ext cx="0" cy="104661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83CC8013-222C-D98B-821E-9F75017A9E76}"/>
              </a:ext>
            </a:extLst>
          </p:cNvPr>
          <p:cNvCxnSpPr>
            <a:cxnSpLocks/>
          </p:cNvCxnSpPr>
          <p:nvPr/>
        </p:nvCxnSpPr>
        <p:spPr>
          <a:xfrm flipV="1">
            <a:off x="11506200" y="1646271"/>
            <a:ext cx="0" cy="51450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B3F4B3BD-000A-B810-E65C-7DA22840E5DC}"/>
              </a:ext>
            </a:extLst>
          </p:cNvPr>
          <p:cNvCxnSpPr>
            <a:cxnSpLocks/>
          </p:cNvCxnSpPr>
          <p:nvPr/>
        </p:nvCxnSpPr>
        <p:spPr>
          <a:xfrm>
            <a:off x="8003562" y="1471539"/>
            <a:ext cx="2615665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10563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8F946C0-E708-4B82-A0E5-ED31193A14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4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B79A77E0-4842-DBE2-BABD-E8EDAC8507E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6200" y="670560"/>
                <a:ext cx="6101432" cy="553185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85000" lnSpcReduction="10000"/>
              </a:bodyPr>
              <a:lstStyle>
                <a:lvl1pPr marL="228600" marR="0" indent="-228600" algn="l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 sz="2400" b="0" i="0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lvl1pPr>
                <a:lvl2pPr marL="461963" marR="0" indent="-231775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Calibri" panose="020F0502020204030204" pitchFamily="34" charset="0"/>
                  <a:buChar char="‐"/>
                  <a:tabLst/>
                  <a:defRPr sz="2000" b="0" i="0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lvl2pPr>
                <a:lvl3pPr marL="746125" marR="0" indent="-288925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 sz="1600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lvl3pPr>
                <a:lvl4pPr marL="969963" marR="0" indent="-223838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§"/>
                  <a:tabLst/>
                  <a:defRPr sz="1400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lvl4pPr>
                <a:lvl5pPr marL="1203325" marR="0" indent="-233363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Courier New" panose="02070309020205020404" pitchFamily="49" charset="0"/>
                  <a:buChar char="o"/>
                  <a:tabLst/>
                  <a:defRPr sz="1200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lnSpc>
                    <a:spcPct val="120000"/>
                  </a:lnSpc>
                  <a:spcBef>
                    <a:spcPts val="12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Ø"/>
                </a:pPr>
                <a:r>
                  <a:rPr lang="en-US" sz="2000" dirty="0">
                    <a:latin typeface="Calibri"/>
                    <a:cs typeface="Calibri"/>
                  </a:rPr>
                  <a:t>For both the cases</a:t>
                </a:r>
              </a:p>
              <a:p>
                <a:pPr lvl="2">
                  <a:lnSpc>
                    <a:spcPct val="120000"/>
                  </a:lnSpc>
                  <a:spcBef>
                    <a:spcPts val="12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Ø"/>
                </a:pPr>
                <a:r>
                  <a:rPr lang="en-US" sz="2000" dirty="0">
                    <a:latin typeface="Calibri"/>
                    <a:cs typeface="Calibri"/>
                  </a:rPr>
                  <a:t>The air accelerates through the converging section of the nozzle and reaches the sonic speed (M = 1) at the nozzle throat.</a:t>
                </a:r>
                <a:endParaRPr lang="en-US" sz="2000" dirty="0"/>
              </a:p>
              <a:p>
                <a:pPr lvl="2">
                  <a:lnSpc>
                    <a:spcPct val="120000"/>
                  </a:lnSpc>
                  <a:spcBef>
                    <a:spcPts val="12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Ø"/>
                </a:pPr>
                <a:r>
                  <a:rPr lang="en-US" sz="2200" dirty="0">
                    <a:latin typeface="Calibri"/>
                    <a:cs typeface="Calibri"/>
                  </a:rPr>
                  <a:t>Downstream of the throat, the flow continues accelerating to become mildly supersonic</a:t>
                </a:r>
                <a:r>
                  <a:rPr lang="en-US" sz="1800" dirty="0">
                    <a:latin typeface="Calibri"/>
                    <a:cs typeface="Calibri"/>
                  </a:rPr>
                  <a:t>.</a:t>
                </a:r>
                <a:endParaRPr lang="en-US" sz="2200" dirty="0"/>
              </a:p>
              <a:p>
                <a:pPr lvl="1">
                  <a:lnSpc>
                    <a:spcPct val="120000"/>
                  </a:lnSpc>
                  <a:spcBef>
                    <a:spcPts val="12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Ø"/>
                </a:pPr>
                <a:r>
                  <a:rPr lang="en-US" sz="2000" dirty="0">
                    <a:latin typeface="Calibri"/>
                    <a:cs typeface="Calibri"/>
                  </a:rPr>
                  <a:t>In the 1</a:t>
                </a:r>
                <a:r>
                  <a:rPr lang="en-US" sz="2000" baseline="30000" dirty="0">
                    <a:latin typeface="Calibri"/>
                    <a:cs typeface="Calibri"/>
                  </a:rPr>
                  <a:t>st</a:t>
                </a:r>
                <a:r>
                  <a:rPr lang="en-US" sz="2000" dirty="0">
                    <a:latin typeface="Calibri"/>
                    <a:cs typeface="Calibri"/>
                  </a:rPr>
                  <a:t> (Shock Case), the prescribed exit pressure at the nozzle outlet, p</a:t>
                </a:r>
                <a:r>
                  <a:rPr lang="en-US" sz="2000" baseline="-25000" dirty="0">
                    <a:latin typeface="Calibri"/>
                    <a:cs typeface="Calibri"/>
                  </a:rPr>
                  <a:t>2</a:t>
                </a:r>
                <a:r>
                  <a:rPr lang="en-US" sz="2000" dirty="0">
                    <a:latin typeface="Calibri"/>
                    <a:cs typeface="Calibri"/>
                  </a:rPr>
                  <a:t> = 101,325 Pa, is greater than the theoretical isentropic exit pressure calculated using the provisional exit M = 1.5, p</a:t>
                </a:r>
                <a:r>
                  <a:rPr lang="en-US" sz="2000" baseline="-25000" dirty="0">
                    <a:latin typeface="Calibri"/>
                    <a:cs typeface="Calibri"/>
                  </a:rPr>
                  <a:t>2</a:t>
                </a:r>
                <a:r>
                  <a:rPr lang="en-US" sz="2000" dirty="0">
                    <a:latin typeface="Calibri"/>
                    <a:cs typeface="Calibri"/>
                  </a:rPr>
                  <a:t>’ = 40,860 Pa. Thus, the flow undergoes a normal shock in the diverging section, as postulated by the theory.</a:t>
                </a:r>
              </a:p>
              <a:p>
                <a:pPr lvl="1">
                  <a:lnSpc>
                    <a:spcPct val="120000"/>
                  </a:lnSpc>
                  <a:spcBef>
                    <a:spcPts val="12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Ø"/>
                </a:pPr>
                <a:r>
                  <a:rPr lang="en-US" sz="2000" dirty="0">
                    <a:latin typeface="Calibri"/>
                    <a:cs typeface="Calibri"/>
                  </a:rPr>
                  <a:t>For the Design Case,  p</a:t>
                </a:r>
                <a:r>
                  <a:rPr lang="en-US" sz="2000" baseline="-25000" dirty="0">
                    <a:latin typeface="Calibri"/>
                    <a:cs typeface="Calibri"/>
                  </a:rPr>
                  <a:t>2</a:t>
                </a:r>
                <a:r>
                  <a:rPr lang="en-US" sz="2000" dirty="0">
                    <a:latin typeface="Calibri"/>
                    <a:cs typeface="Calibri"/>
                  </a:rPr>
                  <a:t> = 101,325 Pa and p</a:t>
                </a:r>
                <a:r>
                  <a:rPr lang="en-US" sz="2000" baseline="-25000" dirty="0">
                    <a:latin typeface="Calibri"/>
                    <a:cs typeface="Calibri"/>
                  </a:rPr>
                  <a:t>2</a:t>
                </a:r>
                <a:r>
                  <a:rPr lang="en-US" sz="2000" dirty="0">
                    <a:latin typeface="Calibri"/>
                    <a:cs typeface="Calibri"/>
                  </a:rPr>
                  <a:t>’ ~ 101,325 Pa, thus p</a:t>
                </a:r>
                <a:r>
                  <a:rPr lang="en-US" sz="2000" baseline="-25000" dirty="0">
                    <a:latin typeface="Calibri"/>
                    <a:cs typeface="Calibri"/>
                  </a:rPr>
                  <a:t>2</a:t>
                </a:r>
                <a:r>
                  <a:rPr lang="en-US" sz="2000" dirty="0">
                    <a:latin typeface="Calibri"/>
                    <a:cs typeface="Calibri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/>
                      </a:rPr>
                      <m:t>≅</m:t>
                    </m:r>
                  </m:oMath>
                </a14:m>
                <a:r>
                  <a:rPr lang="en-US" sz="2000" dirty="0">
                    <a:latin typeface="Calibri"/>
                    <a:cs typeface="Calibri"/>
                  </a:rPr>
                  <a:t> p</a:t>
                </a:r>
                <a:r>
                  <a:rPr lang="en-US" sz="2000" baseline="-25000" dirty="0">
                    <a:latin typeface="Calibri"/>
                    <a:cs typeface="Calibri"/>
                  </a:rPr>
                  <a:t>2</a:t>
                </a:r>
                <a:r>
                  <a:rPr lang="en-US" sz="2000" dirty="0">
                    <a:latin typeface="Calibri"/>
                    <a:cs typeface="Calibri"/>
                  </a:rPr>
                  <a:t>’. This is a branching point for the flow to either continue </a:t>
                </a:r>
                <a:r>
                  <a:rPr lang="en-US" sz="2000" dirty="0" err="1">
                    <a:latin typeface="Calibri"/>
                    <a:cs typeface="Calibri"/>
                  </a:rPr>
                  <a:t>isentropically</a:t>
                </a:r>
                <a:r>
                  <a:rPr lang="en-US" sz="2000" dirty="0">
                    <a:latin typeface="Calibri"/>
                    <a:cs typeface="Calibri"/>
                  </a:rPr>
                  <a:t> or create a shock. The flow, however, accelerates through the diverging section </a:t>
                </a:r>
                <a:r>
                  <a:rPr lang="en-US" sz="2000" dirty="0" err="1">
                    <a:latin typeface="Calibri"/>
                    <a:cs typeface="Calibri"/>
                  </a:rPr>
                  <a:t>isentropically</a:t>
                </a:r>
                <a:r>
                  <a:rPr lang="en-US" sz="2000" dirty="0">
                    <a:latin typeface="Calibri"/>
                    <a:cs typeface="Calibri"/>
                  </a:rPr>
                  <a:t> as creating a shock would require additional “effort”.</a:t>
                </a:r>
                <a:endParaRPr lang="en-US" dirty="0"/>
              </a:p>
            </p:txBody>
          </p:sp>
        </mc:Choice>
        <mc:Fallback xmlns="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B79A77E0-4842-DBE2-BABD-E8EDAC8507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" y="670560"/>
                <a:ext cx="6101432" cy="5531855"/>
              </a:xfrm>
              <a:prstGeom prst="rect">
                <a:avLst/>
              </a:prstGeom>
              <a:blipFill>
                <a:blip r:embed="rId3"/>
                <a:stretch>
                  <a:fillRect t="-110" r="-1200"/>
                </a:stretch>
              </a:blipFill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59C4B1-D081-64C0-872F-929F0E525D05}"/>
              </a:ext>
            </a:extLst>
          </p:cNvPr>
          <p:cNvSpPr txBox="1">
            <a:spLocks/>
          </p:cNvSpPr>
          <p:nvPr/>
        </p:nvSpPr>
        <p:spPr>
          <a:xfrm>
            <a:off x="546100" y="6542840"/>
            <a:ext cx="2743200" cy="24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0" i="0" kern="1200">
                <a:solidFill>
                  <a:schemeClr val="bg2">
                    <a:lumMod val="6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0D23093-2AB0-F74C-B865-1A12A15B650E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id="{2341C332-1BF5-7A7E-9C1E-5C1178276686}"/>
              </a:ext>
            </a:extLst>
          </p:cNvPr>
          <p:cNvSpPr txBox="1">
            <a:spLocks/>
          </p:cNvSpPr>
          <p:nvPr/>
        </p:nvSpPr>
        <p:spPr>
          <a:xfrm>
            <a:off x="546100" y="6542840"/>
            <a:ext cx="2743200" cy="24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0" i="0" kern="1200">
                <a:solidFill>
                  <a:schemeClr val="bg2">
                    <a:lumMod val="6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0D23093-2AB0-F74C-B865-1A12A15B650E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Slide Number Placeholder 34">
            <a:extLst>
              <a:ext uri="{FF2B5EF4-FFF2-40B4-BE49-F238E27FC236}">
                <a16:creationId xmlns:a16="http://schemas.microsoft.com/office/drawing/2014/main" id="{27505286-C351-BCFC-B394-4C96C450BA14}"/>
              </a:ext>
            </a:extLst>
          </p:cNvPr>
          <p:cNvSpPr txBox="1">
            <a:spLocks/>
          </p:cNvSpPr>
          <p:nvPr/>
        </p:nvSpPr>
        <p:spPr>
          <a:xfrm>
            <a:off x="546100" y="6542840"/>
            <a:ext cx="2743200" cy="24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0" i="0" kern="1200">
                <a:solidFill>
                  <a:schemeClr val="bg2">
                    <a:lumMod val="6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0D23093-2AB0-F74C-B865-1A12A15B650E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48C2FA5-8CE1-C592-EB19-3953224FA10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729"/>
          <a:stretch/>
        </p:blipFill>
        <p:spPr>
          <a:xfrm>
            <a:off x="6181724" y="4085207"/>
            <a:ext cx="5772151" cy="2010793"/>
          </a:xfrm>
          <a:prstGeom prst="rect">
            <a:avLst/>
          </a:prstGeom>
        </p:spPr>
      </p:pic>
      <p:sp>
        <p:nvSpPr>
          <p:cNvPr id="12" name="Slide Number Placeholder 34">
            <a:extLst>
              <a:ext uri="{FF2B5EF4-FFF2-40B4-BE49-F238E27FC236}">
                <a16:creationId xmlns:a16="http://schemas.microsoft.com/office/drawing/2014/main" id="{457B8041-295F-9E1A-86A4-FDE80BAEA6D1}"/>
              </a:ext>
            </a:extLst>
          </p:cNvPr>
          <p:cNvSpPr txBox="1">
            <a:spLocks/>
          </p:cNvSpPr>
          <p:nvPr/>
        </p:nvSpPr>
        <p:spPr>
          <a:xfrm>
            <a:off x="546100" y="6542840"/>
            <a:ext cx="2743200" cy="24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0" i="0" kern="1200">
                <a:solidFill>
                  <a:schemeClr val="bg2">
                    <a:lumMod val="6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0D23093-2AB0-F74C-B865-1A12A15B650E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93578E3-FAD7-ADB5-1B03-34B54FF3B5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</p:spPr>
        <p:txBody>
          <a:bodyPr/>
          <a:lstStyle/>
          <a:p>
            <a:r>
              <a:rPr lang="en-US" dirty="0">
                <a:latin typeface="+mj-lt"/>
              </a:rPr>
              <a:t>Mach Number Contours: Shock vs. Design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A92C48B-21B4-5F5D-8059-FC6247250E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1725" y="2286000"/>
            <a:ext cx="5772150" cy="17145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3B23B27-2733-0B6D-448A-A14739F5A3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68061" y="457200"/>
            <a:ext cx="828675" cy="268605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D05A9F3A-FF2C-9658-88FC-19118611866E}"/>
              </a:ext>
            </a:extLst>
          </p:cNvPr>
          <p:cNvSpPr txBox="1"/>
          <p:nvPr/>
        </p:nvSpPr>
        <p:spPr>
          <a:xfrm>
            <a:off x="7228179" y="2286000"/>
            <a:ext cx="3679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/>
              <a:t>Contours of Mach number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A1DEE6A-3CD6-7D0E-8F4F-CF2DA369E5F8}"/>
              </a:ext>
            </a:extLst>
          </p:cNvPr>
          <p:cNvSpPr txBox="1"/>
          <p:nvPr/>
        </p:nvSpPr>
        <p:spPr>
          <a:xfrm>
            <a:off x="6400800" y="282321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/>
              <a:t>Shock Case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70AB000-1362-BCFE-6430-FB14884C97D0}"/>
              </a:ext>
            </a:extLst>
          </p:cNvPr>
          <p:cNvSpPr txBox="1"/>
          <p:nvPr/>
        </p:nvSpPr>
        <p:spPr>
          <a:xfrm>
            <a:off x="6466179" y="4743133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/>
              <a:t>Design Case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C1A7AB1-4386-B866-BF77-02E52A9BAC12}"/>
              </a:ext>
            </a:extLst>
          </p:cNvPr>
          <p:cNvSpPr txBox="1"/>
          <p:nvPr/>
        </p:nvSpPr>
        <p:spPr>
          <a:xfrm>
            <a:off x="10839450" y="4009007"/>
            <a:ext cx="12858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/>
              <a:t>Normal Shock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374FBE9B-C1BD-FF52-6413-B04807EFFB77}"/>
              </a:ext>
            </a:extLst>
          </p:cNvPr>
          <p:cNvCxnSpPr>
            <a:cxnSpLocks/>
            <a:stCxn id="23" idx="0"/>
          </p:cNvCxnSpPr>
          <p:nvPr/>
        </p:nvCxnSpPr>
        <p:spPr>
          <a:xfrm flipH="1" flipV="1">
            <a:off x="11187112" y="3799459"/>
            <a:ext cx="295276" cy="20954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69809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8F946C0-E708-4B82-A0E5-ED31193A14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79A77E0-4842-DBE2-BABD-E8EDAC8507E0}"/>
              </a:ext>
            </a:extLst>
          </p:cNvPr>
          <p:cNvSpPr txBox="1">
            <a:spLocks/>
          </p:cNvSpPr>
          <p:nvPr/>
        </p:nvSpPr>
        <p:spPr>
          <a:xfrm>
            <a:off x="-1" y="609600"/>
            <a:ext cx="7485353" cy="3431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2000" dirty="0"/>
              <a:t>When the shock impinges on the wall, it induces a small separation region (highlighted in blue color) in the boundary layer. </a:t>
            </a:r>
          </a:p>
          <a:p>
            <a:pPr lvl="1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2000" dirty="0"/>
              <a:t>This causes an increase in the subsonic region thickness in the boundary layer immediately downstream of the normal shock.</a:t>
            </a:r>
          </a:p>
          <a:p>
            <a:pPr lvl="1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2000" dirty="0"/>
              <a:t>Engineers designing CD nozzles for aerospace and space applications must account for this phenomenon otherwise overlooked by the inviscid theory.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59C4B1-D081-64C0-872F-929F0E525D05}"/>
              </a:ext>
            </a:extLst>
          </p:cNvPr>
          <p:cNvSpPr txBox="1">
            <a:spLocks/>
          </p:cNvSpPr>
          <p:nvPr/>
        </p:nvSpPr>
        <p:spPr>
          <a:xfrm>
            <a:off x="546100" y="6542840"/>
            <a:ext cx="2743200" cy="24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0" i="0" kern="1200">
                <a:solidFill>
                  <a:schemeClr val="bg2">
                    <a:lumMod val="6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0D23093-2AB0-F74C-B865-1A12A15B650E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id="{2341C332-1BF5-7A7E-9C1E-5C1178276686}"/>
              </a:ext>
            </a:extLst>
          </p:cNvPr>
          <p:cNvSpPr txBox="1">
            <a:spLocks/>
          </p:cNvSpPr>
          <p:nvPr/>
        </p:nvSpPr>
        <p:spPr>
          <a:xfrm>
            <a:off x="546100" y="6542840"/>
            <a:ext cx="2743200" cy="24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0" i="0" kern="1200">
                <a:solidFill>
                  <a:schemeClr val="bg2">
                    <a:lumMod val="6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0D23093-2AB0-F74C-B865-1A12A15B650E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Slide Number Placeholder 34">
            <a:extLst>
              <a:ext uri="{FF2B5EF4-FFF2-40B4-BE49-F238E27FC236}">
                <a16:creationId xmlns:a16="http://schemas.microsoft.com/office/drawing/2014/main" id="{27505286-C351-BCFC-B394-4C96C450BA14}"/>
              </a:ext>
            </a:extLst>
          </p:cNvPr>
          <p:cNvSpPr txBox="1">
            <a:spLocks/>
          </p:cNvSpPr>
          <p:nvPr/>
        </p:nvSpPr>
        <p:spPr>
          <a:xfrm>
            <a:off x="546100" y="6542840"/>
            <a:ext cx="2743200" cy="24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0" i="0" kern="1200">
                <a:solidFill>
                  <a:schemeClr val="bg2">
                    <a:lumMod val="6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0D23093-2AB0-F74C-B865-1A12A15B650E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7545C1C-74ED-3B26-0A0C-257947BDFA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3505200"/>
            <a:ext cx="8686800" cy="258023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7F828AC-6C8D-E6CD-9E88-F87FFBDF7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</p:spPr>
        <p:txBody>
          <a:bodyPr/>
          <a:lstStyle/>
          <a:p>
            <a:r>
              <a:rPr lang="en-US">
                <a:latin typeface="+mj-lt"/>
              </a:rPr>
              <a:t>Shock-Induced Boundary Layer Separation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0CA04F8-ED81-B8B7-EFE6-06A19A214E3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8710" r="5848" b="378"/>
          <a:stretch/>
        </p:blipFill>
        <p:spPr>
          <a:xfrm>
            <a:off x="7448006" y="887684"/>
            <a:ext cx="4591594" cy="3074716"/>
          </a:xfrm>
          <a:prstGeom prst="rect">
            <a:avLst/>
          </a:prstGeom>
          <a:ln>
            <a:solidFill>
              <a:schemeClr val="tx1"/>
            </a:solidFill>
            <a:prstDash val="sysDash"/>
          </a:ln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BD1A7F1-B7D7-6BBF-0687-581FE712C42A}"/>
              </a:ext>
            </a:extLst>
          </p:cNvPr>
          <p:cNvCxnSpPr>
            <a:cxnSpLocks/>
          </p:cNvCxnSpPr>
          <p:nvPr/>
        </p:nvCxnSpPr>
        <p:spPr>
          <a:xfrm>
            <a:off x="8382000" y="748176"/>
            <a:ext cx="685800" cy="381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2394568A-50E8-6E85-3117-CD14EA5FFB40}"/>
              </a:ext>
            </a:extLst>
          </p:cNvPr>
          <p:cNvSpPr/>
          <p:nvPr/>
        </p:nvSpPr>
        <p:spPr>
          <a:xfrm>
            <a:off x="9271989" y="772562"/>
            <a:ext cx="2686594" cy="432814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0C5AEFA-6E56-269D-8A23-6633A8632F10}"/>
              </a:ext>
            </a:extLst>
          </p:cNvPr>
          <p:cNvSpPr txBox="1"/>
          <p:nvPr/>
        </p:nvSpPr>
        <p:spPr>
          <a:xfrm>
            <a:off x="8081962" y="431325"/>
            <a:ext cx="12858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/>
              <a:t>Normal Shock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026572A-9478-18E9-6AB8-F2574DECC651}"/>
              </a:ext>
            </a:extLst>
          </p:cNvPr>
          <p:cNvSpPr/>
          <p:nvPr/>
        </p:nvSpPr>
        <p:spPr>
          <a:xfrm>
            <a:off x="8839200" y="4748785"/>
            <a:ext cx="1524000" cy="1194815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99F0D3C4-DC93-5560-C6C8-9DB90DAC5F68}"/>
              </a:ext>
            </a:extLst>
          </p:cNvPr>
          <p:cNvCxnSpPr>
            <a:cxnSpLocks/>
          </p:cNvCxnSpPr>
          <p:nvPr/>
        </p:nvCxnSpPr>
        <p:spPr>
          <a:xfrm flipV="1">
            <a:off x="10363200" y="3951838"/>
            <a:ext cx="1676400" cy="796947"/>
          </a:xfrm>
          <a:prstGeom prst="straightConnector1">
            <a:avLst/>
          </a:prstGeom>
          <a:ln w="12700">
            <a:solidFill>
              <a:schemeClr val="tx1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666C8B0-363B-CAF3-5E20-9ED54E81A74A}"/>
              </a:ext>
            </a:extLst>
          </p:cNvPr>
          <p:cNvCxnSpPr>
            <a:cxnSpLocks/>
          </p:cNvCxnSpPr>
          <p:nvPr/>
        </p:nvCxnSpPr>
        <p:spPr>
          <a:xfrm flipH="1" flipV="1">
            <a:off x="7429501" y="3962400"/>
            <a:ext cx="1409699" cy="786385"/>
          </a:xfrm>
          <a:prstGeom prst="straightConnector1">
            <a:avLst/>
          </a:prstGeom>
          <a:ln w="12700">
            <a:solidFill>
              <a:schemeClr val="tx1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4E116FEB-9384-B1FB-B8A9-CC6A49D89FC6}"/>
              </a:ext>
            </a:extLst>
          </p:cNvPr>
          <p:cNvSpPr txBox="1"/>
          <p:nvPr/>
        </p:nvSpPr>
        <p:spPr>
          <a:xfrm>
            <a:off x="9289202" y="457200"/>
            <a:ext cx="2652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chemeClr val="accent5"/>
                </a:solidFill>
              </a:rPr>
              <a:t>Boundary Layer Separation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2EDBB36-094D-B548-8DC6-D38EE7117C8B}"/>
              </a:ext>
            </a:extLst>
          </p:cNvPr>
          <p:cNvSpPr txBox="1"/>
          <p:nvPr/>
        </p:nvSpPr>
        <p:spPr>
          <a:xfrm>
            <a:off x="4256380" y="5785650"/>
            <a:ext cx="3679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/>
              <a:t>Contours of Mach number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A9A41E64-FBED-0166-A110-8F75942002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1916" y="3399388"/>
            <a:ext cx="828675" cy="268605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31E8ACBE-D9BA-9A44-77EB-C1EC37B9AE03}"/>
              </a:ext>
            </a:extLst>
          </p:cNvPr>
          <p:cNvSpPr txBox="1"/>
          <p:nvPr/>
        </p:nvSpPr>
        <p:spPr>
          <a:xfrm>
            <a:off x="2228851" y="4498859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/>
              <a:t>Shock Case</a:t>
            </a:r>
          </a:p>
        </p:txBody>
      </p:sp>
    </p:spTree>
    <p:extLst>
      <p:ext uri="{BB962C8B-B14F-4D97-AF65-F5344CB8AC3E}">
        <p14:creationId xmlns:p14="http://schemas.microsoft.com/office/powerpoint/2010/main" val="996122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8F946C0-E708-4B82-A0E5-ED31193A14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79A77E0-4842-DBE2-BABD-E8EDAC8507E0}"/>
              </a:ext>
            </a:extLst>
          </p:cNvPr>
          <p:cNvSpPr txBox="1">
            <a:spLocks/>
          </p:cNvSpPr>
          <p:nvPr/>
        </p:nvSpPr>
        <p:spPr>
          <a:xfrm>
            <a:off x="228600" y="762000"/>
            <a:ext cx="11811000" cy="55318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altLang="en-US" dirty="0"/>
              <a:t>An Ansys Fluent simulation was carried out to investigate the flow characteristics through a convergent-divergent nozzle for two different Nozzle Pressure Ratios (NPRs).</a:t>
            </a:r>
          </a:p>
          <a:p>
            <a:pPr marL="230188" lvl="1" indent="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None/>
            </a:pPr>
            <a:endParaRPr lang="en-US" altLang="en-US" dirty="0"/>
          </a:p>
          <a:p>
            <a:pPr lvl="1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altLang="en-US" dirty="0"/>
              <a:t>The air is observed to accelerate through the converging section of the nozzle and reaches sonic speed (M=1) at the nozzle throat.</a:t>
            </a:r>
          </a:p>
          <a:p>
            <a:pPr marL="230188" lvl="1" indent="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None/>
            </a:pPr>
            <a:endParaRPr lang="en-US" altLang="en-US" dirty="0"/>
          </a:p>
          <a:p>
            <a:pPr lvl="1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altLang="en-US" dirty="0"/>
              <a:t>In the first case, since the exit pressure is greater than that estimated from isentropic flow calculations, the flow undergoes a normal shock in the diverging section of the nozzle.</a:t>
            </a:r>
          </a:p>
          <a:p>
            <a:pPr marL="230188" lvl="1" indent="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None/>
            </a:pPr>
            <a:endParaRPr lang="en-US" altLang="en-US" dirty="0"/>
          </a:p>
          <a:p>
            <a:pPr lvl="1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altLang="en-US" dirty="0"/>
              <a:t>Subsequent shock-induced boundary layer separation post shock impingement on the nozzle walls is observed from the contours of Mach number.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6A7050A-ACB1-3A80-F0F5-38B3655CA222}"/>
              </a:ext>
            </a:extLst>
          </p:cNvPr>
          <p:cNvSpPr txBox="1">
            <a:spLocks/>
          </p:cNvSpPr>
          <p:nvPr/>
        </p:nvSpPr>
        <p:spPr>
          <a:xfrm>
            <a:off x="546100" y="6542840"/>
            <a:ext cx="2743200" cy="24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0" i="0" kern="1200">
                <a:solidFill>
                  <a:schemeClr val="bg2">
                    <a:lumMod val="6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0D23093-2AB0-F74C-B865-1A12A15B650E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16D06E1-89F0-ACFA-C06A-786C8C5B52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6876288" cy="640080"/>
          </a:xfrm>
        </p:spPr>
        <p:txBody>
          <a:bodyPr/>
          <a:lstStyle/>
          <a:p>
            <a:r>
              <a:rPr lang="en-US" altLang="en-US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7074854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164A41-1D5A-468B-F2E2-4817DBCF34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472097"/>
      </p:ext>
    </p:extLst>
  </p:cSld>
  <p:clrMapOvr>
    <a:masterClrMapping/>
  </p:clrMapOvr>
</p:sld>
</file>

<file path=ppt/theme/theme1.xml><?xml version="1.0" encoding="utf-8"?>
<a:theme xmlns:a="http://schemas.openxmlformats.org/drawingml/2006/main" name="Ansys - Slide Master">
  <a:themeElements>
    <a:clrScheme name="Ansys Color Theme - 2020">
      <a:dk1>
        <a:srgbClr val="000000"/>
      </a:dk1>
      <a:lt1>
        <a:srgbClr val="FFFFFF"/>
      </a:lt1>
      <a:dk2>
        <a:srgbClr val="898A8D"/>
      </a:dk2>
      <a:lt2>
        <a:srgbClr val="FFFFFF"/>
      </a:lt2>
      <a:accent1>
        <a:srgbClr val="FFB71B"/>
      </a:accent1>
      <a:accent2>
        <a:srgbClr val="D9D8D6"/>
      </a:accent2>
      <a:accent3>
        <a:srgbClr val="898A8D"/>
      </a:accent3>
      <a:accent4>
        <a:srgbClr val="444446"/>
      </a:accent4>
      <a:accent5>
        <a:srgbClr val="D29100"/>
      </a:accent5>
      <a:accent6>
        <a:srgbClr val="F9DD42"/>
      </a:accent6>
      <a:hlink>
        <a:srgbClr val="FFB71B"/>
      </a:hlink>
      <a:folHlink>
        <a:srgbClr val="898A8D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ER_theme">
  <a:themeElements>
    <a:clrScheme name="Ansys Color Theme - 2020">
      <a:dk1>
        <a:srgbClr val="000000"/>
      </a:dk1>
      <a:lt1>
        <a:srgbClr val="FFFFFF"/>
      </a:lt1>
      <a:dk2>
        <a:srgbClr val="898A8D"/>
      </a:dk2>
      <a:lt2>
        <a:srgbClr val="FFFFFF"/>
      </a:lt2>
      <a:accent1>
        <a:srgbClr val="FFB71B"/>
      </a:accent1>
      <a:accent2>
        <a:srgbClr val="D9D8D6"/>
      </a:accent2>
      <a:accent3>
        <a:srgbClr val="898A8D"/>
      </a:accent3>
      <a:accent4>
        <a:srgbClr val="444446"/>
      </a:accent4>
      <a:accent5>
        <a:srgbClr val="D29100"/>
      </a:accent5>
      <a:accent6>
        <a:srgbClr val="F9DD42"/>
      </a:accent6>
      <a:hlink>
        <a:srgbClr val="FFB71B"/>
      </a:hlink>
      <a:folHlink>
        <a:srgbClr val="898A8D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ER_theme" id="{49EA1748-7B8D-4476-986B-878E5AE714E7}" vid="{931E255E-5C9A-4E32-8372-9E19556EBA2C}"/>
    </a:ext>
  </a:extLst>
</a:theme>
</file>

<file path=ppt/theme/theme3.xml><?xml version="1.0" encoding="utf-8"?>
<a:theme xmlns:a="http://schemas.openxmlformats.org/drawingml/2006/main" name="1_AER_theme">
  <a:themeElements>
    <a:clrScheme name="Ansys Color Theme - 2020">
      <a:dk1>
        <a:srgbClr val="000000"/>
      </a:dk1>
      <a:lt1>
        <a:srgbClr val="FFFFFF"/>
      </a:lt1>
      <a:dk2>
        <a:srgbClr val="898A8D"/>
      </a:dk2>
      <a:lt2>
        <a:srgbClr val="FFFFFF"/>
      </a:lt2>
      <a:accent1>
        <a:srgbClr val="FFB71B"/>
      </a:accent1>
      <a:accent2>
        <a:srgbClr val="D9D8D6"/>
      </a:accent2>
      <a:accent3>
        <a:srgbClr val="898A8D"/>
      </a:accent3>
      <a:accent4>
        <a:srgbClr val="444446"/>
      </a:accent4>
      <a:accent5>
        <a:srgbClr val="D29100"/>
      </a:accent5>
      <a:accent6>
        <a:srgbClr val="F9DD42"/>
      </a:accent6>
      <a:hlink>
        <a:srgbClr val="FFB71B"/>
      </a:hlink>
      <a:folHlink>
        <a:srgbClr val="898A8D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ER_theme" id="{49EA1748-7B8D-4476-986B-878E5AE714E7}" vid="{931E255E-5C9A-4E32-8372-9E19556EBA2C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44A5EFEF524DC4499E67C2C4356BC78" ma:contentTypeVersion="23" ma:contentTypeDescription="Create a new document." ma:contentTypeScope="" ma:versionID="d889b3bfc4ecb3afdb8864be018b36b8">
  <xsd:schema xmlns:xsd="http://www.w3.org/2001/XMLSchema" xmlns:xs="http://www.w3.org/2001/XMLSchema" xmlns:p="http://schemas.microsoft.com/office/2006/metadata/properties" xmlns:ns1="http://schemas.microsoft.com/sharepoint/v3" xmlns:ns2="78ed9f37-a2a2-4676-9ca2-d7969bf686f1" xmlns:ns3="56756a74-c96e-4d7f-b6c5-b79454880d1c" targetNamespace="http://schemas.microsoft.com/office/2006/metadata/properties" ma:root="true" ma:fieldsID="1684206ac8fd812ff6df5fe05099f2f4" ns1:_="" ns2:_="" ns3:_="">
    <xsd:import namespace="http://schemas.microsoft.com/sharepoint/v3"/>
    <xsd:import namespace="78ed9f37-a2a2-4676-9ca2-d7969bf686f1"/>
    <xsd:import namespace="56756a74-c96e-4d7f-b6c5-b79454880d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CompletedStatus" minOccurs="0"/>
                <xsd:element ref="ns2:Reviewed_x003f_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1:_ip_UnifiedCompliancePolicyProperties" minOccurs="0"/>
                <xsd:element ref="ns1:_ip_UnifiedCompliancePolicyUIAction" minOccurs="0"/>
                <xsd:element ref="ns3:TaxCatchAll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ed9f37-a2a2-4676-9ca2-d7969bf686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pletedStatus" ma:index="17" nillable="true" ma:displayName="Completed Status" ma:default="0" ma:format="Dropdown" ma:internalName="CompletedStatus">
      <xsd:simpleType>
        <xsd:restriction base="dms:Boolean"/>
      </xsd:simpleType>
    </xsd:element>
    <xsd:element name="Reviewed_x003f_" ma:index="18" nillable="true" ma:displayName="Reviewed?" ma:default="0" ma:description="Review Status" ma:format="Dropdown" ma:internalName="Reviewed_x003f_">
      <xsd:simpleType>
        <xsd:restriction base="dms:Boolean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7" nillable="true" ma:taxonomy="true" ma:internalName="lcf76f155ced4ddcb4097134ff3c332f" ma:taxonomyFieldName="MediaServiceImageTags" ma:displayName="Image Tags" ma:readOnly="false" ma:fieldId="{5cf76f15-5ced-4ddc-b409-7134ff3c332f}" ma:taxonomyMulti="true" ma:sspId="277fdc98-976f-47ef-a042-6a241b1a97a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756a74-c96e-4d7f-b6c5-b79454880d1c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8c12cd86-8c50-4ab6-8399-31afdde5de40}" ma:internalName="TaxCatchAll" ma:showField="CatchAllData" ma:web="56756a74-c96e-4d7f-b6c5-b79454880d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ed_x003f_ xmlns="78ed9f37-a2a2-4676-9ca2-d7969bf686f1">false</Reviewed_x003f_>
    <CompletedStatus xmlns="78ed9f37-a2a2-4676-9ca2-d7969bf686f1">false</CompletedStatus>
    <_Flow_SignoffStatus xmlns="78ed9f37-a2a2-4676-9ca2-d7969bf686f1" xsi:nil="true"/>
    <_ip_UnifiedCompliancePolicyUIAction xmlns="http://schemas.microsoft.com/sharepoint/v3" xsi:nil="true"/>
    <_ip_UnifiedCompliancePolicyProperties xmlns="http://schemas.microsoft.com/sharepoint/v3" xsi:nil="true"/>
    <lcf76f155ced4ddcb4097134ff3c332f xmlns="78ed9f37-a2a2-4676-9ca2-d7969bf686f1">
      <Terms xmlns="http://schemas.microsoft.com/office/infopath/2007/PartnerControls"/>
    </lcf76f155ced4ddcb4097134ff3c332f>
    <TaxCatchAll xmlns="56756a74-c96e-4d7f-b6c5-b79454880d1c" xsi:nil="true"/>
  </documentManagement>
</p:properties>
</file>

<file path=customXml/itemProps1.xml><?xml version="1.0" encoding="utf-8"?>
<ds:datastoreItem xmlns:ds="http://schemas.openxmlformats.org/officeDocument/2006/customXml" ds:itemID="{7F5FE876-BBFA-4E5E-8653-4E4CAC43203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25E046E-F0A3-4931-B0B8-FDBFB11582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8ed9f37-a2a2-4676-9ca2-d7969bf686f1"/>
    <ds:schemaRef ds:uri="56756a74-c96e-4d7f-b6c5-b79454880d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C54582C-3F01-4F8D-9460-F0A670A527E2}">
  <ds:schemaRefs>
    <ds:schemaRef ds:uri="http://purl.org/dc/dcmitype/"/>
    <ds:schemaRef ds:uri="http://schemas.microsoft.com/office/2006/metadata/properties"/>
    <ds:schemaRef ds:uri="http://purl.org/dc/terms/"/>
    <ds:schemaRef ds:uri="56756a74-c96e-4d7f-b6c5-b79454880d1c"/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78ed9f37-a2a2-4676-9ca2-d7969bf686f1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3610</TotalTime>
  <Words>640</Words>
  <Application>Microsoft Office PowerPoint</Application>
  <PresentationFormat>Widescreen</PresentationFormat>
  <Paragraphs>86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Wingdings</vt:lpstr>
      <vt:lpstr>Cambria Math</vt:lpstr>
      <vt:lpstr>Courier New</vt:lpstr>
      <vt:lpstr>Arial</vt:lpstr>
      <vt:lpstr>Calibri</vt:lpstr>
      <vt:lpstr>Segoe UI</vt:lpstr>
      <vt:lpstr>Ansys - Slide Master</vt:lpstr>
      <vt:lpstr>AER_theme</vt:lpstr>
      <vt:lpstr>1_AER_theme</vt:lpstr>
      <vt:lpstr>PowerPoint Presentation</vt:lpstr>
      <vt:lpstr>Problem Statement</vt:lpstr>
      <vt:lpstr>Problem Statement</vt:lpstr>
      <vt:lpstr>Mach Number Contours: Shock vs. Design</vt:lpstr>
      <vt:lpstr>Shock-Induced Boundary Layer Separation</vt:lpstr>
      <vt:lpstr>Summary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Ron Santillo</dc:creator>
  <cp:lastModifiedBy>Ravindra Shirsath</cp:lastModifiedBy>
  <cp:revision>253</cp:revision>
  <dcterms:created xsi:type="dcterms:W3CDTF">2019-12-19T15:00:39Z</dcterms:created>
  <dcterms:modified xsi:type="dcterms:W3CDTF">2023-09-07T06:29:08Z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0x010100644A5EFEF524DC4499E67C2C4356BC78</vt:lpwstr>
  </property>
</Properties>
</file>