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  <p:sldMasterId id="2147483738" r:id="rId5"/>
    <p:sldMasterId id="2147483753" r:id="rId6"/>
  </p:sldMasterIdLst>
  <p:notesMasterIdLst>
    <p:notesMasterId r:id="rId15"/>
  </p:notesMasterIdLst>
  <p:sldIdLst>
    <p:sldId id="9104" r:id="rId7"/>
    <p:sldId id="9140" r:id="rId8"/>
    <p:sldId id="9141" r:id="rId9"/>
    <p:sldId id="9132" r:id="rId10"/>
    <p:sldId id="9133" r:id="rId11"/>
    <p:sldId id="9134" r:id="rId12"/>
    <p:sldId id="9131" r:id="rId13"/>
    <p:sldId id="9105" r:id="rId14"/>
  </p:sldIdLst>
  <p:sldSz cx="12192000" cy="685800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Cambria Math" panose="02040503050406030204" pitchFamily="18" charset="0"/>
      <p:regular r:id="rId20"/>
    </p:embeddedFont>
    <p:embeddedFont>
      <p:font typeface="Segoe UI" panose="020B0502040204020203" pitchFamily="34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im Palucka" initials="TP" lastIdx="5" clrIdx="0">
    <p:extLst>
      <p:ext uri="{19B8F6BF-5375-455C-9EA6-DF929625EA0E}">
        <p15:presenceInfo xmlns:p15="http://schemas.microsoft.com/office/powerpoint/2012/main" userId="S::tim.palucka@ansys.com::df72d187-bcb6-490f-852a-8c31d2c3bbf4" providerId="AD"/>
      </p:ext>
    </p:extLst>
  </p:cmAuthor>
  <p:cmAuthor id="2" name="Karthik Remella" initials="KR" lastIdx="1" clrIdx="1">
    <p:extLst>
      <p:ext uri="{19B8F6BF-5375-455C-9EA6-DF929625EA0E}">
        <p15:presenceInfo xmlns:p15="http://schemas.microsoft.com/office/powerpoint/2012/main" userId="S::karthik.remella@ansys.com::3ca48494-39cc-4601-a06b-896f03dcd08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7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87" autoAdjust="0"/>
    <p:restoredTop sz="72397" autoAdjust="0"/>
  </p:normalViewPr>
  <p:slideViewPr>
    <p:cSldViewPr showGuides="1">
      <p:cViewPr varScale="1">
        <p:scale>
          <a:sx n="62" d="100"/>
          <a:sy n="62" d="100"/>
        </p:scale>
        <p:origin x="1843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84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font" Target="fonts/font3.fntdata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font" Target="fonts/font6.fntdata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font" Target="fonts/font2.fntdata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font" Target="fonts/font9.fntdata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font" Target="fonts/font7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im Palucka" userId="S::tim.palucka@ansys.com::df72d187-bcb6-490f-852a-8c31d2c3bbf4" providerId="AD" clId="Web-{13AA2245-9F29-AD70-B07B-EACC6D976C20}"/>
    <pc:docChg chg="modSld">
      <pc:chgData name="Tim Palucka" userId="S::tim.palucka@ansys.com::df72d187-bcb6-490f-852a-8c31d2c3bbf4" providerId="AD" clId="Web-{13AA2245-9F29-AD70-B07B-EACC6D976C20}" dt="2020-05-26T16:31:57.600" v="40" actId="20577"/>
      <pc:docMkLst>
        <pc:docMk/>
      </pc:docMkLst>
      <pc:sldChg chg="addCm modCm">
        <pc:chgData name="Tim Palucka" userId="S::tim.palucka@ansys.com::df72d187-bcb6-490f-852a-8c31d2c3bbf4" providerId="AD" clId="Web-{13AA2245-9F29-AD70-B07B-EACC6D976C20}" dt="2020-05-26T16:25:16.466" v="1"/>
        <pc:sldMkLst>
          <pc:docMk/>
          <pc:sldMk cId="3810840697" sldId="739"/>
        </pc:sldMkLst>
      </pc:sldChg>
      <pc:sldChg chg="addCm modCm">
        <pc:chgData name="Tim Palucka" userId="S::tim.palucka@ansys.com::df72d187-bcb6-490f-852a-8c31d2c3bbf4" providerId="AD" clId="Web-{13AA2245-9F29-AD70-B07B-EACC6D976C20}" dt="2020-05-26T16:26:43.203" v="3"/>
        <pc:sldMkLst>
          <pc:docMk/>
          <pc:sldMk cId="327063097" sldId="745"/>
        </pc:sldMkLst>
      </pc:sldChg>
      <pc:sldChg chg="modSp">
        <pc:chgData name="Tim Palucka" userId="S::tim.palucka@ansys.com::df72d187-bcb6-490f-852a-8c31d2c3bbf4" providerId="AD" clId="Web-{13AA2245-9F29-AD70-B07B-EACC6D976C20}" dt="2020-05-26T16:29:23.565" v="17" actId="20577"/>
        <pc:sldMkLst>
          <pc:docMk/>
          <pc:sldMk cId="3217751600" sldId="782"/>
        </pc:sldMkLst>
        <pc:spChg chg="mod">
          <ac:chgData name="Tim Palucka" userId="S::tim.palucka@ansys.com::df72d187-bcb6-490f-852a-8c31d2c3bbf4" providerId="AD" clId="Web-{13AA2245-9F29-AD70-B07B-EACC6D976C20}" dt="2020-05-26T16:29:23.565" v="17" actId="20577"/>
          <ac:spMkLst>
            <pc:docMk/>
            <pc:sldMk cId="3217751600" sldId="782"/>
            <ac:spMk id="3" creationId="{7D0171ED-83C5-4E07-B94E-64001D3CABA5}"/>
          </ac:spMkLst>
        </pc:spChg>
      </pc:sldChg>
      <pc:sldChg chg="modSp">
        <pc:chgData name="Tim Palucka" userId="S::tim.palucka@ansys.com::df72d187-bcb6-490f-852a-8c31d2c3bbf4" providerId="AD" clId="Web-{13AA2245-9F29-AD70-B07B-EACC6D976C20}" dt="2020-05-26T16:31:56.084" v="38" actId="20577"/>
        <pc:sldMkLst>
          <pc:docMk/>
          <pc:sldMk cId="1285008976" sldId="799"/>
        </pc:sldMkLst>
        <pc:spChg chg="mod">
          <ac:chgData name="Tim Palucka" userId="S::tim.palucka@ansys.com::df72d187-bcb6-490f-852a-8c31d2c3bbf4" providerId="AD" clId="Web-{13AA2245-9F29-AD70-B07B-EACC6D976C20}" dt="2020-05-26T16:31:56.084" v="38" actId="20577"/>
          <ac:spMkLst>
            <pc:docMk/>
            <pc:sldMk cId="1285008976" sldId="799"/>
            <ac:spMk id="27" creationId="{778F3439-7164-47E6-8DDD-D445B013E1EC}"/>
          </ac:spMkLst>
        </pc:spChg>
      </pc:sldChg>
      <pc:sldChg chg="addCm modCm">
        <pc:chgData name="Tim Palucka" userId="S::tim.palucka@ansys.com::df72d187-bcb6-490f-852a-8c31d2c3bbf4" providerId="AD" clId="Web-{13AA2245-9F29-AD70-B07B-EACC6D976C20}" dt="2020-05-26T16:27:24.360" v="5"/>
        <pc:sldMkLst>
          <pc:docMk/>
          <pc:sldMk cId="3153669588" sldId="816"/>
        </pc:sldMkLst>
      </pc:sldChg>
      <pc:sldChg chg="addCm modCm">
        <pc:chgData name="Tim Palucka" userId="S::tim.palucka@ansys.com::df72d187-bcb6-490f-852a-8c31d2c3bbf4" providerId="AD" clId="Web-{13AA2245-9F29-AD70-B07B-EACC6D976C20}" dt="2020-05-26T16:28:03.159" v="8"/>
        <pc:sldMkLst>
          <pc:docMk/>
          <pc:sldMk cId="1744319160" sldId="817"/>
        </pc:sldMkLst>
      </pc:sldChg>
      <pc:sldChg chg="modSp addCm modCm">
        <pc:chgData name="Tim Palucka" userId="S::tim.palucka@ansys.com::df72d187-bcb6-490f-852a-8c31d2c3bbf4" providerId="AD" clId="Web-{13AA2245-9F29-AD70-B07B-EACC6D976C20}" dt="2020-05-26T16:31:32.256" v="33" actId="20577"/>
        <pc:sldMkLst>
          <pc:docMk/>
          <pc:sldMk cId="1695567561" sldId="818"/>
        </pc:sldMkLst>
        <pc:spChg chg="mod">
          <ac:chgData name="Tim Palucka" userId="S::tim.palucka@ansys.com::df72d187-bcb6-490f-852a-8c31d2c3bbf4" providerId="AD" clId="Web-{13AA2245-9F29-AD70-B07B-EACC6D976C20}" dt="2020-05-26T16:31:32.256" v="33" actId="20577"/>
          <ac:spMkLst>
            <pc:docMk/>
            <pc:sldMk cId="1695567561" sldId="818"/>
            <ac:spMk id="2" creationId="{209F24EC-C116-4745-9781-526C852ECAD5}"/>
          </ac:spMkLst>
        </pc:spChg>
      </pc:sldChg>
    </pc:docChg>
  </pc:docChgLst>
  <pc:docChgLst>
    <pc:chgData name="Karthik Remella" userId="3ca48494-39cc-4601-a06b-896f03dcd088" providerId="ADAL" clId="{4947313C-C388-44AF-927B-E02AAC3A1F8C}"/>
    <pc:docChg chg="custSel modSld">
      <pc:chgData name="Karthik Remella" userId="3ca48494-39cc-4601-a06b-896f03dcd088" providerId="ADAL" clId="{4947313C-C388-44AF-927B-E02AAC3A1F8C}" dt="2020-05-28T15:41:42.569" v="19" actId="6549"/>
      <pc:docMkLst>
        <pc:docMk/>
      </pc:docMkLst>
      <pc:sldChg chg="modSp mod addCm">
        <pc:chgData name="Karthik Remella" userId="3ca48494-39cc-4601-a06b-896f03dcd088" providerId="ADAL" clId="{4947313C-C388-44AF-927B-E02AAC3A1F8C}" dt="2020-05-28T15:41:42.569" v="19" actId="6549"/>
        <pc:sldMkLst>
          <pc:docMk/>
          <pc:sldMk cId="1695567561" sldId="818"/>
        </pc:sldMkLst>
        <pc:spChg chg="mod">
          <ac:chgData name="Karthik Remella" userId="3ca48494-39cc-4601-a06b-896f03dcd088" providerId="ADAL" clId="{4947313C-C388-44AF-927B-E02AAC3A1F8C}" dt="2020-05-28T15:41:42.569" v="19" actId="6549"/>
          <ac:spMkLst>
            <pc:docMk/>
            <pc:sldMk cId="1695567561" sldId="818"/>
            <ac:spMk id="2" creationId="{209F24EC-C116-4745-9781-526C852ECAD5}"/>
          </ac:spMkLst>
        </pc:spChg>
      </pc:sldChg>
    </pc:docChg>
  </pc:docChgLst>
  <pc:docChgLst>
    <pc:chgData name="Susan Coleman" userId="S::susan.coleman@ansys.com::bf3ca523-d9d2-4935-9242-ea2b2b2a4985" providerId="AD" clId="Web-{AE1673AF-A5EA-EAA8-597B-FB364D58A888}"/>
    <pc:docChg chg="modSld">
      <pc:chgData name="Susan Coleman" userId="S::susan.coleman@ansys.com::bf3ca523-d9d2-4935-9242-ea2b2b2a4985" providerId="AD" clId="Web-{AE1673AF-A5EA-EAA8-597B-FB364D58A888}" dt="2020-05-29T17:45:52.543" v="7" actId="20577"/>
      <pc:docMkLst>
        <pc:docMk/>
      </pc:docMkLst>
      <pc:sldChg chg="modSp">
        <pc:chgData name="Susan Coleman" userId="S::susan.coleman@ansys.com::bf3ca523-d9d2-4935-9242-ea2b2b2a4985" providerId="AD" clId="Web-{AE1673AF-A5EA-EAA8-597B-FB364D58A888}" dt="2020-05-29T17:45:52.543" v="6" actId="20577"/>
        <pc:sldMkLst>
          <pc:docMk/>
          <pc:sldMk cId="1153346332" sldId="9104"/>
        </pc:sldMkLst>
        <pc:spChg chg="mod">
          <ac:chgData name="Susan Coleman" userId="S::susan.coleman@ansys.com::bf3ca523-d9d2-4935-9242-ea2b2b2a4985" providerId="AD" clId="Web-{AE1673AF-A5EA-EAA8-597B-FB364D58A888}" dt="2020-05-29T17:45:52.543" v="6" actId="20577"/>
          <ac:spMkLst>
            <pc:docMk/>
            <pc:sldMk cId="1153346332" sldId="9104"/>
            <ac:spMk id="2" creationId="{BF09F97B-A23A-3E40-8354-D7480B3544A4}"/>
          </ac:spMkLst>
        </pc:spChg>
      </pc:sldChg>
    </pc:docChg>
  </pc:docChgLst>
  <pc:docChgLst>
    <pc:chgData name="Susan Coleman" userId="bf3ca523-d9d2-4935-9242-ea2b2b2a4985" providerId="ADAL" clId="{F955C6D4-9215-4CAF-B2F6-0717F4A24F50}"/>
    <pc:docChg chg="custSel modSld">
      <pc:chgData name="Susan Coleman" userId="bf3ca523-d9d2-4935-9242-ea2b2b2a4985" providerId="ADAL" clId="{F955C6D4-9215-4CAF-B2F6-0717F4A24F50}" dt="2020-05-28T17:25:59.618" v="30" actId="1592"/>
      <pc:docMkLst>
        <pc:docMk/>
      </pc:docMkLst>
      <pc:sldChg chg="modSp delCm">
        <pc:chgData name="Susan Coleman" userId="bf3ca523-d9d2-4935-9242-ea2b2b2a4985" providerId="ADAL" clId="{F955C6D4-9215-4CAF-B2F6-0717F4A24F50}" dt="2020-05-27T18:09:58.673" v="25" actId="207"/>
        <pc:sldMkLst>
          <pc:docMk/>
          <pc:sldMk cId="3810840697" sldId="739"/>
        </pc:sldMkLst>
        <pc:spChg chg="mod">
          <ac:chgData name="Susan Coleman" userId="bf3ca523-d9d2-4935-9242-ea2b2b2a4985" providerId="ADAL" clId="{F955C6D4-9215-4CAF-B2F6-0717F4A24F50}" dt="2020-05-27T18:09:58.673" v="25" actId="207"/>
          <ac:spMkLst>
            <pc:docMk/>
            <pc:sldMk cId="3810840697" sldId="739"/>
            <ac:spMk id="3" creationId="{B85CE421-0741-4935-A993-270A9001FC7F}"/>
          </ac:spMkLst>
        </pc:spChg>
      </pc:sldChg>
      <pc:sldChg chg="delCm">
        <pc:chgData name="Susan Coleman" userId="bf3ca523-d9d2-4935-9242-ea2b2b2a4985" providerId="ADAL" clId="{F955C6D4-9215-4CAF-B2F6-0717F4A24F50}" dt="2020-05-27T18:10:05.105" v="26" actId="1592"/>
        <pc:sldMkLst>
          <pc:docMk/>
          <pc:sldMk cId="327063097" sldId="745"/>
        </pc:sldMkLst>
      </pc:sldChg>
      <pc:sldChg chg="modSp">
        <pc:chgData name="Susan Coleman" userId="bf3ca523-d9d2-4935-9242-ea2b2b2a4985" providerId="ADAL" clId="{F955C6D4-9215-4CAF-B2F6-0717F4A24F50}" dt="2020-05-27T17:46:43.102" v="23" actId="207"/>
        <pc:sldMkLst>
          <pc:docMk/>
          <pc:sldMk cId="3217751600" sldId="782"/>
        </pc:sldMkLst>
        <pc:spChg chg="mod">
          <ac:chgData name="Susan Coleman" userId="bf3ca523-d9d2-4935-9242-ea2b2b2a4985" providerId="ADAL" clId="{F955C6D4-9215-4CAF-B2F6-0717F4A24F50}" dt="2020-05-27T17:46:43.102" v="23" actId="207"/>
          <ac:spMkLst>
            <pc:docMk/>
            <pc:sldMk cId="3217751600" sldId="782"/>
            <ac:spMk id="3" creationId="{7D0171ED-83C5-4E07-B94E-64001D3CABA5}"/>
          </ac:spMkLst>
        </pc:spChg>
      </pc:sldChg>
      <pc:sldChg chg="delCm">
        <pc:chgData name="Susan Coleman" userId="bf3ca523-d9d2-4935-9242-ea2b2b2a4985" providerId="ADAL" clId="{F955C6D4-9215-4CAF-B2F6-0717F4A24F50}" dt="2020-05-27T18:10:10.178" v="27" actId="1592"/>
        <pc:sldMkLst>
          <pc:docMk/>
          <pc:sldMk cId="3153669588" sldId="816"/>
        </pc:sldMkLst>
      </pc:sldChg>
      <pc:sldChg chg="delCm">
        <pc:chgData name="Susan Coleman" userId="bf3ca523-d9d2-4935-9242-ea2b2b2a4985" providerId="ADAL" clId="{F955C6D4-9215-4CAF-B2F6-0717F4A24F50}" dt="2020-05-27T18:10:16.586" v="28" actId="1592"/>
        <pc:sldMkLst>
          <pc:docMk/>
          <pc:sldMk cId="1744319160" sldId="817"/>
        </pc:sldMkLst>
      </pc:sldChg>
      <pc:sldChg chg="delCm">
        <pc:chgData name="Susan Coleman" userId="bf3ca523-d9d2-4935-9242-ea2b2b2a4985" providerId="ADAL" clId="{F955C6D4-9215-4CAF-B2F6-0717F4A24F50}" dt="2020-05-28T17:25:59.618" v="30" actId="1592"/>
        <pc:sldMkLst>
          <pc:docMk/>
          <pc:sldMk cId="1695567561" sldId="818"/>
        </pc:sldMkLst>
      </pc:sldChg>
      <pc:sldChg chg="modSp mod">
        <pc:chgData name="Susan Coleman" userId="bf3ca523-d9d2-4935-9242-ea2b2b2a4985" providerId="ADAL" clId="{F955C6D4-9215-4CAF-B2F6-0717F4A24F50}" dt="2020-05-27T17:45:57.420" v="21" actId="20577"/>
        <pc:sldMkLst>
          <pc:docMk/>
          <pc:sldMk cId="1153346332" sldId="9104"/>
        </pc:sldMkLst>
        <pc:spChg chg="mod">
          <ac:chgData name="Susan Coleman" userId="bf3ca523-d9d2-4935-9242-ea2b2b2a4985" providerId="ADAL" clId="{F955C6D4-9215-4CAF-B2F6-0717F4A24F50}" dt="2020-05-27T17:45:57.420" v="21" actId="20577"/>
          <ac:spMkLst>
            <pc:docMk/>
            <pc:sldMk cId="1153346332" sldId="9104"/>
            <ac:spMk id="2" creationId="{BF09F97B-A23A-3E40-8354-D7480B3544A4}"/>
          </ac:spMkLst>
        </pc:spChg>
        <pc:spChg chg="mod">
          <ac:chgData name="Susan Coleman" userId="bf3ca523-d9d2-4935-9242-ea2b2b2a4985" providerId="ADAL" clId="{F955C6D4-9215-4CAF-B2F6-0717F4A24F50}" dt="2020-05-27T17:45:54.360" v="14" actId="20577"/>
          <ac:spMkLst>
            <pc:docMk/>
            <pc:sldMk cId="1153346332" sldId="9104"/>
            <ac:spMk id="4" creationId="{5D397922-B683-F444-B3C1-D6F502889C4E}"/>
          </ac:spMkLst>
        </pc:spChg>
      </pc:sldChg>
    </pc:docChg>
  </pc:docChgLst>
  <pc:docChgLst>
    <pc:chgData name="Gautham Varma" userId="8fd6b3e3-133b-44bc-b0ff-918a348cb210" providerId="ADAL" clId="{823F186A-5154-4868-B7BB-1980195EC969}"/>
    <pc:docChg chg="undo custSel modSld modMainMaster">
      <pc:chgData name="Gautham Varma" userId="8fd6b3e3-133b-44bc-b0ff-918a348cb210" providerId="ADAL" clId="{823F186A-5154-4868-B7BB-1980195EC969}" dt="2023-05-02T10:20:19.943" v="351" actId="6549"/>
      <pc:docMkLst>
        <pc:docMk/>
      </pc:docMkLst>
      <pc:sldChg chg="modSp mod">
        <pc:chgData name="Gautham Varma" userId="8fd6b3e3-133b-44bc-b0ff-918a348cb210" providerId="ADAL" clId="{823F186A-5154-4868-B7BB-1980195EC969}" dt="2023-04-25T12:02:27.286" v="14" actId="207"/>
        <pc:sldMkLst>
          <pc:docMk/>
          <pc:sldMk cId="3810840697" sldId="739"/>
        </pc:sldMkLst>
        <pc:spChg chg="mod">
          <ac:chgData name="Gautham Varma" userId="8fd6b3e3-133b-44bc-b0ff-918a348cb210" providerId="ADAL" clId="{823F186A-5154-4868-B7BB-1980195EC969}" dt="2023-04-25T12:02:27.286" v="14" actId="207"/>
          <ac:spMkLst>
            <pc:docMk/>
            <pc:sldMk cId="3810840697" sldId="739"/>
            <ac:spMk id="3" creationId="{B85CE421-0741-4935-A993-270A9001FC7F}"/>
          </ac:spMkLst>
        </pc:spChg>
      </pc:sldChg>
      <pc:sldChg chg="modSp mod">
        <pc:chgData name="Gautham Varma" userId="8fd6b3e3-133b-44bc-b0ff-918a348cb210" providerId="ADAL" clId="{823F186A-5154-4868-B7BB-1980195EC969}" dt="2023-04-25T12:05:31.271" v="36" actId="207"/>
        <pc:sldMkLst>
          <pc:docMk/>
          <pc:sldMk cId="327063097" sldId="745"/>
        </pc:sldMkLst>
        <pc:spChg chg="mod">
          <ac:chgData name="Gautham Varma" userId="8fd6b3e3-133b-44bc-b0ff-918a348cb210" providerId="ADAL" clId="{823F186A-5154-4868-B7BB-1980195EC969}" dt="2023-04-25T12:05:31.271" v="36" actId="207"/>
          <ac:spMkLst>
            <pc:docMk/>
            <pc:sldMk cId="327063097" sldId="745"/>
            <ac:spMk id="3" creationId="{DB377CFC-9F03-4978-9A30-493112A2B521}"/>
          </ac:spMkLst>
        </pc:spChg>
        <pc:spChg chg="mod">
          <ac:chgData name="Gautham Varma" userId="8fd6b3e3-133b-44bc-b0ff-918a348cb210" providerId="ADAL" clId="{823F186A-5154-4868-B7BB-1980195EC969}" dt="2023-04-25T12:04:16.662" v="21" actId="1076"/>
          <ac:spMkLst>
            <pc:docMk/>
            <pc:sldMk cId="327063097" sldId="745"/>
            <ac:spMk id="4" creationId="{6BE6EA79-C61E-4570-8D58-6AB974EB4349}"/>
          </ac:spMkLst>
        </pc:spChg>
        <pc:spChg chg="mod">
          <ac:chgData name="Gautham Varma" userId="8fd6b3e3-133b-44bc-b0ff-918a348cb210" providerId="ADAL" clId="{823F186A-5154-4868-B7BB-1980195EC969}" dt="2023-04-25T12:04:42.076" v="27" actId="1076"/>
          <ac:spMkLst>
            <pc:docMk/>
            <pc:sldMk cId="327063097" sldId="745"/>
            <ac:spMk id="5" creationId="{25D033FA-76C1-4654-8C92-6F714413C9A3}"/>
          </ac:spMkLst>
        </pc:spChg>
        <pc:spChg chg="mod">
          <ac:chgData name="Gautham Varma" userId="8fd6b3e3-133b-44bc-b0ff-918a348cb210" providerId="ADAL" clId="{823F186A-5154-4868-B7BB-1980195EC969}" dt="2023-04-25T12:04:54.407" v="31" actId="1076"/>
          <ac:spMkLst>
            <pc:docMk/>
            <pc:sldMk cId="327063097" sldId="745"/>
            <ac:spMk id="6" creationId="{9FD70F21-823F-45C8-884E-B67BFEDBE87B}"/>
          </ac:spMkLst>
        </pc:spChg>
      </pc:sldChg>
      <pc:sldChg chg="modSp mod">
        <pc:chgData name="Gautham Varma" userId="8fd6b3e3-133b-44bc-b0ff-918a348cb210" providerId="ADAL" clId="{823F186A-5154-4868-B7BB-1980195EC969}" dt="2023-05-02T10:20:02.380" v="347" actId="113"/>
        <pc:sldMkLst>
          <pc:docMk/>
          <pc:sldMk cId="3217751600" sldId="782"/>
        </pc:sldMkLst>
        <pc:spChg chg="mod">
          <ac:chgData name="Gautham Varma" userId="8fd6b3e3-133b-44bc-b0ff-918a348cb210" providerId="ADAL" clId="{823F186A-5154-4868-B7BB-1980195EC969}" dt="2023-05-02T10:20:02.380" v="347" actId="113"/>
          <ac:spMkLst>
            <pc:docMk/>
            <pc:sldMk cId="3217751600" sldId="782"/>
            <ac:spMk id="3" creationId="{7D0171ED-83C5-4E07-B94E-64001D3CABA5}"/>
          </ac:spMkLst>
        </pc:spChg>
      </pc:sldChg>
      <pc:sldChg chg="modSp mod">
        <pc:chgData name="Gautham Varma" userId="8fd6b3e3-133b-44bc-b0ff-918a348cb210" providerId="ADAL" clId="{823F186A-5154-4868-B7BB-1980195EC969}" dt="2023-04-25T12:26:33.292" v="345" actId="1076"/>
        <pc:sldMkLst>
          <pc:docMk/>
          <pc:sldMk cId="1285008976" sldId="799"/>
        </pc:sldMkLst>
        <pc:spChg chg="mod">
          <ac:chgData name="Gautham Varma" userId="8fd6b3e3-133b-44bc-b0ff-918a348cb210" providerId="ADAL" clId="{823F186A-5154-4868-B7BB-1980195EC969}" dt="2023-04-25T12:26:33.292" v="345" actId="1076"/>
          <ac:spMkLst>
            <pc:docMk/>
            <pc:sldMk cId="1285008976" sldId="799"/>
            <ac:spMk id="27" creationId="{778F3439-7164-47E6-8DDD-D445B013E1EC}"/>
          </ac:spMkLst>
        </pc:spChg>
      </pc:sldChg>
      <pc:sldChg chg="modSp mod modAnim">
        <pc:chgData name="Gautham Varma" userId="8fd6b3e3-133b-44bc-b0ff-918a348cb210" providerId="ADAL" clId="{823F186A-5154-4868-B7BB-1980195EC969}" dt="2023-04-25T12:16:41.219" v="264" actId="20577"/>
        <pc:sldMkLst>
          <pc:docMk/>
          <pc:sldMk cId="1196629186" sldId="802"/>
        </pc:sldMkLst>
        <pc:spChg chg="mod">
          <ac:chgData name="Gautham Varma" userId="8fd6b3e3-133b-44bc-b0ff-918a348cb210" providerId="ADAL" clId="{823F186A-5154-4868-B7BB-1980195EC969}" dt="2023-04-25T12:14:46.130" v="248" actId="1076"/>
          <ac:spMkLst>
            <pc:docMk/>
            <pc:sldMk cId="1196629186" sldId="802"/>
            <ac:spMk id="4" creationId="{1115FE55-C3D3-4351-94BB-E6F1DA086149}"/>
          </ac:spMkLst>
        </pc:spChg>
        <pc:spChg chg="mod">
          <ac:chgData name="Gautham Varma" userId="8fd6b3e3-133b-44bc-b0ff-918a348cb210" providerId="ADAL" clId="{823F186A-5154-4868-B7BB-1980195EC969}" dt="2023-04-25T12:14:46.130" v="248" actId="1076"/>
          <ac:spMkLst>
            <pc:docMk/>
            <pc:sldMk cId="1196629186" sldId="802"/>
            <ac:spMk id="12" creationId="{BE42A4D6-3027-4461-984D-93C4A910B785}"/>
          </ac:spMkLst>
        </pc:spChg>
        <pc:spChg chg="mod">
          <ac:chgData name="Gautham Varma" userId="8fd6b3e3-133b-44bc-b0ff-918a348cb210" providerId="ADAL" clId="{823F186A-5154-4868-B7BB-1980195EC969}" dt="2023-04-25T12:14:46.130" v="248" actId="1076"/>
          <ac:spMkLst>
            <pc:docMk/>
            <pc:sldMk cId="1196629186" sldId="802"/>
            <ac:spMk id="13" creationId="{00D1F69F-3EAA-4018-B38C-F5A07DA6A975}"/>
          </ac:spMkLst>
        </pc:spChg>
        <pc:spChg chg="mod">
          <ac:chgData name="Gautham Varma" userId="8fd6b3e3-133b-44bc-b0ff-918a348cb210" providerId="ADAL" clId="{823F186A-5154-4868-B7BB-1980195EC969}" dt="2023-04-25T12:11:41.310" v="143" actId="207"/>
          <ac:spMkLst>
            <pc:docMk/>
            <pc:sldMk cId="1196629186" sldId="802"/>
            <ac:spMk id="30" creationId="{B3AFE5FE-D129-435A-A753-2B05A783D94D}"/>
          </ac:spMkLst>
        </pc:spChg>
        <pc:spChg chg="mod">
          <ac:chgData name="Gautham Varma" userId="8fd6b3e3-133b-44bc-b0ff-918a348cb210" providerId="ADAL" clId="{823F186A-5154-4868-B7BB-1980195EC969}" dt="2023-04-25T12:07:04.872" v="42" actId="207"/>
          <ac:spMkLst>
            <pc:docMk/>
            <pc:sldMk cId="1196629186" sldId="802"/>
            <ac:spMk id="32" creationId="{13133512-1105-44BA-BEC7-37EDB64A8AEF}"/>
          </ac:spMkLst>
        </pc:spChg>
        <pc:spChg chg="mod">
          <ac:chgData name="Gautham Varma" userId="8fd6b3e3-133b-44bc-b0ff-918a348cb210" providerId="ADAL" clId="{823F186A-5154-4868-B7BB-1980195EC969}" dt="2023-04-25T12:16:41.219" v="264" actId="20577"/>
          <ac:spMkLst>
            <pc:docMk/>
            <pc:sldMk cId="1196629186" sldId="802"/>
            <ac:spMk id="33" creationId="{3DD1EA36-DDF0-44BD-A15B-377F0135E4C0}"/>
          </ac:spMkLst>
        </pc:spChg>
        <pc:grpChg chg="mod">
          <ac:chgData name="Gautham Varma" userId="8fd6b3e3-133b-44bc-b0ff-918a348cb210" providerId="ADAL" clId="{823F186A-5154-4868-B7BB-1980195EC969}" dt="2023-04-25T12:14:46.130" v="248" actId="1076"/>
          <ac:grpSpMkLst>
            <pc:docMk/>
            <pc:sldMk cId="1196629186" sldId="802"/>
            <ac:grpSpMk id="6" creationId="{08ADA6F5-85C5-41FC-8998-D98E0B25A2E6}"/>
          </ac:grpSpMkLst>
        </pc:grpChg>
        <pc:grpChg chg="mod">
          <ac:chgData name="Gautham Varma" userId="8fd6b3e3-133b-44bc-b0ff-918a348cb210" providerId="ADAL" clId="{823F186A-5154-4868-B7BB-1980195EC969}" dt="2023-04-25T12:14:46.130" v="248" actId="1076"/>
          <ac:grpSpMkLst>
            <pc:docMk/>
            <pc:sldMk cId="1196629186" sldId="802"/>
            <ac:grpSpMk id="8" creationId="{3F7EC38A-B300-47E9-90EF-DB866E8C33C1}"/>
          </ac:grpSpMkLst>
        </pc:grpChg>
        <pc:grpChg chg="mod">
          <ac:chgData name="Gautham Varma" userId="8fd6b3e3-133b-44bc-b0ff-918a348cb210" providerId="ADAL" clId="{823F186A-5154-4868-B7BB-1980195EC969}" dt="2023-04-25T12:14:46.130" v="248" actId="1076"/>
          <ac:grpSpMkLst>
            <pc:docMk/>
            <pc:sldMk cId="1196629186" sldId="802"/>
            <ac:grpSpMk id="10" creationId="{92BBE38A-7541-43F5-8469-7C23CB7EA987}"/>
          </ac:grpSpMkLst>
        </pc:grpChg>
        <pc:grpChg chg="mod">
          <ac:chgData name="Gautham Varma" userId="8fd6b3e3-133b-44bc-b0ff-918a348cb210" providerId="ADAL" clId="{823F186A-5154-4868-B7BB-1980195EC969}" dt="2023-04-25T12:14:46.130" v="248" actId="1076"/>
          <ac:grpSpMkLst>
            <pc:docMk/>
            <pc:sldMk cId="1196629186" sldId="802"/>
            <ac:grpSpMk id="28" creationId="{C6B493CF-FFB2-49FB-8BAC-AAD8E51A946C}"/>
          </ac:grpSpMkLst>
        </pc:grpChg>
        <pc:cxnChg chg="mod">
          <ac:chgData name="Gautham Varma" userId="8fd6b3e3-133b-44bc-b0ff-918a348cb210" providerId="ADAL" clId="{823F186A-5154-4868-B7BB-1980195EC969}" dt="2023-04-25T12:14:46.130" v="248" actId="1076"/>
          <ac:cxnSpMkLst>
            <pc:docMk/>
            <pc:sldMk cId="1196629186" sldId="802"/>
            <ac:cxnSpMk id="29" creationId="{E33B5AC2-A4A2-4366-9FF4-750060ED6BA1}"/>
          </ac:cxnSpMkLst>
        </pc:cxnChg>
      </pc:sldChg>
      <pc:sldChg chg="delSp modSp mod">
        <pc:chgData name="Gautham Varma" userId="8fd6b3e3-133b-44bc-b0ff-918a348cb210" providerId="ADAL" clId="{823F186A-5154-4868-B7BB-1980195EC969}" dt="2023-04-25T12:21:23.724" v="332" actId="20577"/>
        <pc:sldMkLst>
          <pc:docMk/>
          <pc:sldMk cId="3153669588" sldId="816"/>
        </pc:sldMkLst>
        <pc:spChg chg="mod">
          <ac:chgData name="Gautham Varma" userId="8fd6b3e3-133b-44bc-b0ff-918a348cb210" providerId="ADAL" clId="{823F186A-5154-4868-B7BB-1980195EC969}" dt="2023-04-25T12:18:30.039" v="294" actId="1076"/>
          <ac:spMkLst>
            <pc:docMk/>
            <pc:sldMk cId="3153669588" sldId="816"/>
            <ac:spMk id="32" creationId="{3D83C9B0-904A-4BF6-96D8-D9C15A9286D7}"/>
          </ac:spMkLst>
        </pc:spChg>
        <pc:spChg chg="mod">
          <ac:chgData name="Gautham Varma" userId="8fd6b3e3-133b-44bc-b0ff-918a348cb210" providerId="ADAL" clId="{823F186A-5154-4868-B7BB-1980195EC969}" dt="2023-04-25T12:21:23.724" v="332" actId="20577"/>
          <ac:spMkLst>
            <pc:docMk/>
            <pc:sldMk cId="3153669588" sldId="816"/>
            <ac:spMk id="52" creationId="{6304051D-02B4-457F-94C6-A89ACCEFAF45}"/>
          </ac:spMkLst>
        </pc:spChg>
        <pc:spChg chg="del">
          <ac:chgData name="Gautham Varma" userId="8fd6b3e3-133b-44bc-b0ff-918a348cb210" providerId="ADAL" clId="{823F186A-5154-4868-B7BB-1980195EC969}" dt="2023-04-25T12:17:55.074" v="289" actId="478"/>
          <ac:spMkLst>
            <pc:docMk/>
            <pc:sldMk cId="3153669588" sldId="816"/>
            <ac:spMk id="54" creationId="{2FD28EDC-7E75-4161-8583-04E7121F7549}"/>
          </ac:spMkLst>
        </pc:spChg>
        <pc:grpChg chg="mod">
          <ac:chgData name="Gautham Varma" userId="8fd6b3e3-133b-44bc-b0ff-918a348cb210" providerId="ADAL" clId="{823F186A-5154-4868-B7BB-1980195EC969}" dt="2023-04-25T12:18:30.039" v="294" actId="1076"/>
          <ac:grpSpMkLst>
            <pc:docMk/>
            <pc:sldMk cId="3153669588" sldId="816"/>
            <ac:grpSpMk id="53" creationId="{C99A9437-29CC-4DCA-BFA1-4CB2E74DB00B}"/>
          </ac:grpSpMkLst>
        </pc:grpChg>
      </pc:sldChg>
      <pc:sldChg chg="addSp delSp modSp mod modAnim">
        <pc:chgData name="Gautham Varma" userId="8fd6b3e3-133b-44bc-b0ff-918a348cb210" providerId="ADAL" clId="{823F186A-5154-4868-B7BB-1980195EC969}" dt="2023-04-25T12:21:13.737" v="330" actId="20577"/>
        <pc:sldMkLst>
          <pc:docMk/>
          <pc:sldMk cId="1744319160" sldId="817"/>
        </pc:sldMkLst>
        <pc:spChg chg="add mod">
          <ac:chgData name="Gautham Varma" userId="8fd6b3e3-133b-44bc-b0ff-918a348cb210" providerId="ADAL" clId="{823F186A-5154-4868-B7BB-1980195EC969}" dt="2023-04-25T12:20:19.939" v="317" actId="571"/>
          <ac:spMkLst>
            <pc:docMk/>
            <pc:sldMk cId="1744319160" sldId="817"/>
            <ac:spMk id="24" creationId="{F0B8E242-CB3F-1E24-67E4-5EDE33076EE6}"/>
          </ac:spMkLst>
        </pc:spChg>
        <pc:spChg chg="mod">
          <ac:chgData name="Gautham Varma" userId="8fd6b3e3-133b-44bc-b0ff-918a348cb210" providerId="ADAL" clId="{823F186A-5154-4868-B7BB-1980195EC969}" dt="2023-04-25T12:19:56.717" v="315" actId="164"/>
          <ac:spMkLst>
            <pc:docMk/>
            <pc:sldMk cId="1744319160" sldId="817"/>
            <ac:spMk id="31" creationId="{6859B200-B795-42C6-AD4F-373242AEEE89}"/>
          </ac:spMkLst>
        </pc:spChg>
        <pc:spChg chg="mod">
          <ac:chgData name="Gautham Varma" userId="8fd6b3e3-133b-44bc-b0ff-918a348cb210" providerId="ADAL" clId="{823F186A-5154-4868-B7BB-1980195EC969}" dt="2023-04-25T12:19:56.717" v="315" actId="164"/>
          <ac:spMkLst>
            <pc:docMk/>
            <pc:sldMk cId="1744319160" sldId="817"/>
            <ac:spMk id="32" creationId="{E1CCAB40-B81D-486E-94D5-2A49A0AD470C}"/>
          </ac:spMkLst>
        </pc:spChg>
        <pc:spChg chg="mod">
          <ac:chgData name="Gautham Varma" userId="8fd6b3e3-133b-44bc-b0ff-918a348cb210" providerId="ADAL" clId="{823F186A-5154-4868-B7BB-1980195EC969}" dt="2023-04-25T12:19:56.717" v="315" actId="164"/>
          <ac:spMkLst>
            <pc:docMk/>
            <pc:sldMk cId="1744319160" sldId="817"/>
            <ac:spMk id="34" creationId="{54855E41-D6CA-4A24-A2EF-2E02D29C2A36}"/>
          </ac:spMkLst>
        </pc:spChg>
        <pc:spChg chg="mod">
          <ac:chgData name="Gautham Varma" userId="8fd6b3e3-133b-44bc-b0ff-918a348cb210" providerId="ADAL" clId="{823F186A-5154-4868-B7BB-1980195EC969}" dt="2023-04-25T12:19:56.717" v="315" actId="164"/>
          <ac:spMkLst>
            <pc:docMk/>
            <pc:sldMk cId="1744319160" sldId="817"/>
            <ac:spMk id="37" creationId="{F7DB479A-10E9-4665-83A1-2679665EBEB9}"/>
          </ac:spMkLst>
        </pc:spChg>
        <pc:spChg chg="mod">
          <ac:chgData name="Gautham Varma" userId="8fd6b3e3-133b-44bc-b0ff-918a348cb210" providerId="ADAL" clId="{823F186A-5154-4868-B7BB-1980195EC969}" dt="2023-04-25T12:19:56.717" v="315" actId="164"/>
          <ac:spMkLst>
            <pc:docMk/>
            <pc:sldMk cId="1744319160" sldId="817"/>
            <ac:spMk id="41" creationId="{DB006649-17F5-4409-8B8E-2DE31139E0AE}"/>
          </ac:spMkLst>
        </pc:spChg>
        <pc:spChg chg="mod">
          <ac:chgData name="Gautham Varma" userId="8fd6b3e3-133b-44bc-b0ff-918a348cb210" providerId="ADAL" clId="{823F186A-5154-4868-B7BB-1980195EC969}" dt="2023-04-25T12:21:13.737" v="330" actId="20577"/>
          <ac:spMkLst>
            <pc:docMk/>
            <pc:sldMk cId="1744319160" sldId="817"/>
            <ac:spMk id="58" creationId="{61A7F6B5-03A9-4FF9-A8F8-BBD9794F7547}"/>
          </ac:spMkLst>
        </pc:spChg>
        <pc:spChg chg="del">
          <ac:chgData name="Gautham Varma" userId="8fd6b3e3-133b-44bc-b0ff-918a348cb210" providerId="ADAL" clId="{823F186A-5154-4868-B7BB-1980195EC969}" dt="2023-04-25T12:18:56.542" v="306" actId="478"/>
          <ac:spMkLst>
            <pc:docMk/>
            <pc:sldMk cId="1744319160" sldId="817"/>
            <ac:spMk id="59" creationId="{AA68E573-8C65-4B3E-A53E-3E211BA85584}"/>
          </ac:spMkLst>
        </pc:spChg>
        <pc:grpChg chg="add mod">
          <ac:chgData name="Gautham Varma" userId="8fd6b3e3-133b-44bc-b0ff-918a348cb210" providerId="ADAL" clId="{823F186A-5154-4868-B7BB-1980195EC969}" dt="2023-04-25T12:20:34.607" v="318" actId="1076"/>
          <ac:grpSpMkLst>
            <pc:docMk/>
            <pc:sldMk cId="1744319160" sldId="817"/>
            <ac:grpSpMk id="16" creationId="{4EFA72CD-6F0F-5CE2-580A-69434B75B7C3}"/>
          </ac:grpSpMkLst>
        </pc:grpChg>
        <pc:grpChg chg="mod">
          <ac:chgData name="Gautham Varma" userId="8fd6b3e3-133b-44bc-b0ff-918a348cb210" providerId="ADAL" clId="{823F186A-5154-4868-B7BB-1980195EC969}" dt="2023-04-25T12:19:56.717" v="315" actId="164"/>
          <ac:grpSpMkLst>
            <pc:docMk/>
            <pc:sldMk cId="1744319160" sldId="817"/>
            <ac:grpSpMk id="57" creationId="{6028724D-C774-401B-948E-A45E24BCB1A3}"/>
          </ac:grpSpMkLst>
        </pc:grpChg>
        <pc:cxnChg chg="mod">
          <ac:chgData name="Gautham Varma" userId="8fd6b3e3-133b-44bc-b0ff-918a348cb210" providerId="ADAL" clId="{823F186A-5154-4868-B7BB-1980195EC969}" dt="2023-04-25T12:19:56.717" v="315" actId="164"/>
          <ac:cxnSpMkLst>
            <pc:docMk/>
            <pc:sldMk cId="1744319160" sldId="817"/>
            <ac:cxnSpMk id="15" creationId="{70338F95-4669-43A1-9BBD-887CD41674D2}"/>
          </ac:cxnSpMkLst>
        </pc:cxnChg>
        <pc:cxnChg chg="mod">
          <ac:chgData name="Gautham Varma" userId="8fd6b3e3-133b-44bc-b0ff-918a348cb210" providerId="ADAL" clId="{823F186A-5154-4868-B7BB-1980195EC969}" dt="2023-04-25T12:19:56.717" v="315" actId="164"/>
          <ac:cxnSpMkLst>
            <pc:docMk/>
            <pc:sldMk cId="1744319160" sldId="817"/>
            <ac:cxnSpMk id="23" creationId="{B0DED33C-CA75-46A9-B9B1-9A160CC0DB45}"/>
          </ac:cxnSpMkLst>
        </pc:cxnChg>
        <pc:cxnChg chg="mod">
          <ac:chgData name="Gautham Varma" userId="8fd6b3e3-133b-44bc-b0ff-918a348cb210" providerId="ADAL" clId="{823F186A-5154-4868-B7BB-1980195EC969}" dt="2023-04-25T12:19:56.717" v="315" actId="164"/>
          <ac:cxnSpMkLst>
            <pc:docMk/>
            <pc:sldMk cId="1744319160" sldId="817"/>
            <ac:cxnSpMk id="36" creationId="{A14585C0-7A2A-41CF-AE5D-623886BA392C}"/>
          </ac:cxnSpMkLst>
        </pc:cxnChg>
      </pc:sldChg>
      <pc:sldChg chg="modSp mod modNotesTx">
        <pc:chgData name="Gautham Varma" userId="8fd6b3e3-133b-44bc-b0ff-918a348cb210" providerId="ADAL" clId="{823F186A-5154-4868-B7BB-1980195EC969}" dt="2023-05-02T10:20:19.943" v="351" actId="6549"/>
        <pc:sldMkLst>
          <pc:docMk/>
          <pc:sldMk cId="1695567561" sldId="818"/>
        </pc:sldMkLst>
        <pc:spChg chg="mod">
          <ac:chgData name="Gautham Varma" userId="8fd6b3e3-133b-44bc-b0ff-918a348cb210" providerId="ADAL" clId="{823F186A-5154-4868-B7BB-1980195EC969}" dt="2023-05-02T10:20:13.174" v="349" actId="113"/>
          <ac:spMkLst>
            <pc:docMk/>
            <pc:sldMk cId="1695567561" sldId="818"/>
            <ac:spMk id="2" creationId="{209F24EC-C116-4745-9781-526C852ECAD5}"/>
          </ac:spMkLst>
        </pc:spChg>
      </pc:sldChg>
      <pc:sldChg chg="modSp mod">
        <pc:chgData name="Gautham Varma" userId="8fd6b3e3-133b-44bc-b0ff-918a348cb210" providerId="ADAL" clId="{823F186A-5154-4868-B7BB-1980195EC969}" dt="2023-04-25T12:01:55.574" v="12" actId="6549"/>
        <pc:sldMkLst>
          <pc:docMk/>
          <pc:sldMk cId="1153346332" sldId="9104"/>
        </pc:sldMkLst>
        <pc:spChg chg="mod">
          <ac:chgData name="Gautham Varma" userId="8fd6b3e3-133b-44bc-b0ff-918a348cb210" providerId="ADAL" clId="{823F186A-5154-4868-B7BB-1980195EC969}" dt="2023-04-25T12:01:52.226" v="11" actId="207"/>
          <ac:spMkLst>
            <pc:docMk/>
            <pc:sldMk cId="1153346332" sldId="9104"/>
            <ac:spMk id="2" creationId="{BF09F97B-A23A-3E40-8354-D7480B3544A4}"/>
          </ac:spMkLst>
        </pc:spChg>
        <pc:spChg chg="mod">
          <ac:chgData name="Gautham Varma" userId="8fd6b3e3-133b-44bc-b0ff-918a348cb210" providerId="ADAL" clId="{823F186A-5154-4868-B7BB-1980195EC969}" dt="2023-04-25T12:01:55.574" v="12" actId="6549"/>
          <ac:spMkLst>
            <pc:docMk/>
            <pc:sldMk cId="1153346332" sldId="9104"/>
            <ac:spMk id="3" creationId="{68A761CF-4A56-034F-BC0E-526DDDC81FDA}"/>
          </ac:spMkLst>
        </pc:spChg>
      </pc:sldChg>
      <pc:sldMasterChg chg="modSp modSldLayout">
        <pc:chgData name="Gautham Varma" userId="8fd6b3e3-133b-44bc-b0ff-918a348cb210" providerId="ADAL" clId="{823F186A-5154-4868-B7BB-1980195EC969}" dt="2023-04-25T12:02:10.871" v="13"/>
        <pc:sldMasterMkLst>
          <pc:docMk/>
          <pc:sldMasterMk cId="3025922627" sldId="2147483738"/>
        </pc:sldMasterMkLst>
        <pc:spChg chg="mod">
          <ac:chgData name="Gautham Varma" userId="8fd6b3e3-133b-44bc-b0ff-918a348cb210" providerId="ADAL" clId="{823F186A-5154-4868-B7BB-1980195EC969}" dt="2023-04-25T12:02:10.871" v="13"/>
          <ac:spMkLst>
            <pc:docMk/>
            <pc:sldMasterMk cId="3025922627" sldId="2147483738"/>
            <ac:spMk id="3" creationId="{7C66E622-A13F-4675-A281-8D8CC6175629}"/>
          </ac:spMkLst>
        </pc:spChg>
        <pc:sldLayoutChg chg="modSp">
          <pc:chgData name="Gautham Varma" userId="8fd6b3e3-133b-44bc-b0ff-918a348cb210" providerId="ADAL" clId="{823F186A-5154-4868-B7BB-1980195EC969}" dt="2023-04-25T12:02:10.871" v="13"/>
          <pc:sldLayoutMkLst>
            <pc:docMk/>
            <pc:sldMasterMk cId="3025922627" sldId="2147483738"/>
            <pc:sldLayoutMk cId="3254633528" sldId="2147483739"/>
          </pc:sldLayoutMkLst>
          <pc:spChg chg="mod">
            <ac:chgData name="Gautham Varma" userId="8fd6b3e3-133b-44bc-b0ff-918a348cb210" providerId="ADAL" clId="{823F186A-5154-4868-B7BB-1980195EC969}" dt="2023-04-25T12:02:10.871" v="13"/>
            <ac:spMkLst>
              <pc:docMk/>
              <pc:sldMasterMk cId="3025922627" sldId="2147483738"/>
              <pc:sldLayoutMk cId="3254633528" sldId="2147483739"/>
              <ac:spMk id="7" creationId="{86191E51-6FFC-4231-97E9-4C436119983B}"/>
            </ac:spMkLst>
          </pc:spChg>
        </pc:sldLayoutChg>
        <pc:sldLayoutChg chg="modSp">
          <pc:chgData name="Gautham Varma" userId="8fd6b3e3-133b-44bc-b0ff-918a348cb210" providerId="ADAL" clId="{823F186A-5154-4868-B7BB-1980195EC969}" dt="2023-04-25T12:02:10.871" v="13"/>
          <pc:sldLayoutMkLst>
            <pc:docMk/>
            <pc:sldMasterMk cId="3025922627" sldId="2147483738"/>
            <pc:sldLayoutMk cId="2133251246" sldId="2147483751"/>
          </pc:sldLayoutMkLst>
          <pc:spChg chg="mod">
            <ac:chgData name="Gautham Varma" userId="8fd6b3e3-133b-44bc-b0ff-918a348cb210" providerId="ADAL" clId="{823F186A-5154-4868-B7BB-1980195EC969}" dt="2023-04-25T12:02:10.871" v="13"/>
            <ac:spMkLst>
              <pc:docMk/>
              <pc:sldMasterMk cId="3025922627" sldId="2147483738"/>
              <pc:sldLayoutMk cId="2133251246" sldId="2147483751"/>
              <ac:spMk id="4" creationId="{E6AEF1B2-1440-4FE5-8C1B-C291F424F993}"/>
            </ac:spMkLst>
          </pc:spChg>
        </pc:sldLayoutChg>
      </pc:sldMasterChg>
      <pc:sldMasterChg chg="modSp modSldLayout">
        <pc:chgData name="Gautham Varma" userId="8fd6b3e3-133b-44bc-b0ff-918a348cb210" providerId="ADAL" clId="{823F186A-5154-4868-B7BB-1980195EC969}" dt="2023-04-25T12:02:10.871" v="13"/>
        <pc:sldMasterMkLst>
          <pc:docMk/>
          <pc:sldMasterMk cId="2463119337" sldId="2147483753"/>
        </pc:sldMasterMkLst>
        <pc:spChg chg="mod">
          <ac:chgData name="Gautham Varma" userId="8fd6b3e3-133b-44bc-b0ff-918a348cb210" providerId="ADAL" clId="{823F186A-5154-4868-B7BB-1980195EC969}" dt="2023-04-25T12:02:10.871" v="13"/>
          <ac:spMkLst>
            <pc:docMk/>
            <pc:sldMasterMk cId="2463119337" sldId="2147483753"/>
            <ac:spMk id="3" creationId="{7C66E622-A13F-4675-A281-8D8CC6175629}"/>
          </ac:spMkLst>
        </pc:spChg>
        <pc:sldLayoutChg chg="modSp">
          <pc:chgData name="Gautham Varma" userId="8fd6b3e3-133b-44bc-b0ff-918a348cb210" providerId="ADAL" clId="{823F186A-5154-4868-B7BB-1980195EC969}" dt="2023-04-25T12:02:10.871" v="13"/>
          <pc:sldLayoutMkLst>
            <pc:docMk/>
            <pc:sldMasterMk cId="2463119337" sldId="2147483753"/>
            <pc:sldLayoutMk cId="2053703627" sldId="2147483754"/>
          </pc:sldLayoutMkLst>
          <pc:spChg chg="mod">
            <ac:chgData name="Gautham Varma" userId="8fd6b3e3-133b-44bc-b0ff-918a348cb210" providerId="ADAL" clId="{823F186A-5154-4868-B7BB-1980195EC969}" dt="2023-04-25T12:02:10.871" v="13"/>
            <ac:spMkLst>
              <pc:docMk/>
              <pc:sldMasterMk cId="2463119337" sldId="2147483753"/>
              <pc:sldLayoutMk cId="2053703627" sldId="2147483754"/>
              <ac:spMk id="7" creationId="{86191E51-6FFC-4231-97E9-4C436119983B}"/>
            </ac:spMkLst>
          </pc:spChg>
        </pc:sldLayoutChg>
        <pc:sldLayoutChg chg="modSp">
          <pc:chgData name="Gautham Varma" userId="8fd6b3e3-133b-44bc-b0ff-918a348cb210" providerId="ADAL" clId="{823F186A-5154-4868-B7BB-1980195EC969}" dt="2023-04-25T12:02:10.871" v="13"/>
          <pc:sldLayoutMkLst>
            <pc:docMk/>
            <pc:sldMasterMk cId="2463119337" sldId="2147483753"/>
            <pc:sldLayoutMk cId="852159709" sldId="2147483766"/>
          </pc:sldLayoutMkLst>
          <pc:spChg chg="mod">
            <ac:chgData name="Gautham Varma" userId="8fd6b3e3-133b-44bc-b0ff-918a348cb210" providerId="ADAL" clId="{823F186A-5154-4868-B7BB-1980195EC969}" dt="2023-04-25T12:02:10.871" v="13"/>
            <ac:spMkLst>
              <pc:docMk/>
              <pc:sldMasterMk cId="2463119337" sldId="2147483753"/>
              <pc:sldLayoutMk cId="852159709" sldId="2147483766"/>
              <ac:spMk id="4" creationId="{E6AEF1B2-1440-4FE5-8C1B-C291F424F993}"/>
            </ac:spMkLst>
          </pc:spChg>
        </pc:sldLayoutChg>
      </pc:sldMasterChg>
    </pc:docChg>
  </pc:docChgLst>
  <pc:docChgLst>
    <pc:chgData name="Kaitlin Tyler" userId="971d5887-dada-4101-bef7-69a3ed4a7a52" providerId="ADAL" clId="{00583C4D-3B89-48F6-8C26-3315D558E901}"/>
    <pc:docChg chg="custSel addSld delSld modSld">
      <pc:chgData name="Kaitlin Tyler" userId="971d5887-dada-4101-bef7-69a3ed4a7a52" providerId="ADAL" clId="{00583C4D-3B89-48F6-8C26-3315D558E901}" dt="2023-05-10T17:37:57.289" v="49" actId="680"/>
      <pc:docMkLst>
        <pc:docMk/>
      </pc:docMkLst>
      <pc:sldChg chg="modSp">
        <pc:chgData name="Kaitlin Tyler" userId="971d5887-dada-4101-bef7-69a3ed4a7a52" providerId="ADAL" clId="{00583C4D-3B89-48F6-8C26-3315D558E901}" dt="2023-05-10T15:57:02.041" v="28" actId="12"/>
        <pc:sldMkLst>
          <pc:docMk/>
          <pc:sldMk cId="3810840697" sldId="739"/>
        </pc:sldMkLst>
        <pc:spChg chg="mod">
          <ac:chgData name="Kaitlin Tyler" userId="971d5887-dada-4101-bef7-69a3ed4a7a52" providerId="ADAL" clId="{00583C4D-3B89-48F6-8C26-3315D558E901}" dt="2023-05-10T15:57:02.041" v="28" actId="12"/>
          <ac:spMkLst>
            <pc:docMk/>
            <pc:sldMk cId="3810840697" sldId="739"/>
            <ac:spMk id="3" creationId="{B85CE421-0741-4935-A993-270A9001FC7F}"/>
          </ac:spMkLst>
        </pc:spChg>
      </pc:sldChg>
      <pc:sldChg chg="modSp">
        <pc:chgData name="Kaitlin Tyler" userId="971d5887-dada-4101-bef7-69a3ed4a7a52" providerId="ADAL" clId="{00583C4D-3B89-48F6-8C26-3315D558E901}" dt="2023-05-10T17:21:18.500" v="45" actId="12"/>
        <pc:sldMkLst>
          <pc:docMk/>
          <pc:sldMk cId="327063097" sldId="745"/>
        </pc:sldMkLst>
        <pc:spChg chg="mod">
          <ac:chgData name="Kaitlin Tyler" userId="971d5887-dada-4101-bef7-69a3ed4a7a52" providerId="ADAL" clId="{00583C4D-3B89-48F6-8C26-3315D558E901}" dt="2023-05-10T17:21:18.500" v="45" actId="12"/>
          <ac:spMkLst>
            <pc:docMk/>
            <pc:sldMk cId="327063097" sldId="745"/>
            <ac:spMk id="3" creationId="{DB377CFC-9F03-4978-9A30-493112A2B521}"/>
          </ac:spMkLst>
        </pc:spChg>
      </pc:sldChg>
      <pc:sldChg chg="modSp mod">
        <pc:chgData name="Kaitlin Tyler" userId="971d5887-dada-4101-bef7-69a3ed4a7a52" providerId="ADAL" clId="{00583C4D-3B89-48F6-8C26-3315D558E901}" dt="2023-05-10T15:57:19.352" v="31" actId="5793"/>
        <pc:sldMkLst>
          <pc:docMk/>
          <pc:sldMk cId="3217751600" sldId="782"/>
        </pc:sldMkLst>
        <pc:spChg chg="mod">
          <ac:chgData name="Kaitlin Tyler" userId="971d5887-dada-4101-bef7-69a3ed4a7a52" providerId="ADAL" clId="{00583C4D-3B89-48F6-8C26-3315D558E901}" dt="2023-05-10T15:57:19.352" v="31" actId="5793"/>
          <ac:spMkLst>
            <pc:docMk/>
            <pc:sldMk cId="3217751600" sldId="782"/>
            <ac:spMk id="3" creationId="{7D0171ED-83C5-4E07-B94E-64001D3CABA5}"/>
          </ac:spMkLst>
        </pc:spChg>
      </pc:sldChg>
      <pc:sldChg chg="addSp modSp mod chgLayout">
        <pc:chgData name="Kaitlin Tyler" userId="971d5887-dada-4101-bef7-69a3ed4a7a52" providerId="ADAL" clId="{00583C4D-3B89-48F6-8C26-3315D558E901}" dt="2023-05-10T15:57:59.222" v="44"/>
        <pc:sldMkLst>
          <pc:docMk/>
          <pc:sldMk cId="1285008976" sldId="799"/>
        </pc:sldMkLst>
        <pc:spChg chg="add mod ord">
          <ac:chgData name="Kaitlin Tyler" userId="971d5887-dada-4101-bef7-69a3ed4a7a52" providerId="ADAL" clId="{00583C4D-3B89-48F6-8C26-3315D558E901}" dt="2023-05-10T15:57:59.222" v="44"/>
          <ac:spMkLst>
            <pc:docMk/>
            <pc:sldMk cId="1285008976" sldId="799"/>
            <ac:spMk id="2" creationId="{3D84527F-1CC0-DD53-3978-120936CDD7CF}"/>
          </ac:spMkLst>
        </pc:spChg>
        <pc:spChg chg="mod ord">
          <ac:chgData name="Kaitlin Tyler" userId="971d5887-dada-4101-bef7-69a3ed4a7a52" providerId="ADAL" clId="{00583C4D-3B89-48F6-8C26-3315D558E901}" dt="2023-05-10T15:57:54.358" v="41" actId="700"/>
          <ac:spMkLst>
            <pc:docMk/>
            <pc:sldMk cId="1285008976" sldId="799"/>
            <ac:spMk id="3" creationId="{278D1B57-07FE-4D32-89A7-E1892233F732}"/>
          </ac:spMkLst>
        </pc:spChg>
        <pc:spChg chg="mod ord">
          <ac:chgData name="Kaitlin Tyler" userId="971d5887-dada-4101-bef7-69a3ed4a7a52" providerId="ADAL" clId="{00583C4D-3B89-48F6-8C26-3315D558E901}" dt="2023-05-10T15:57:54.358" v="41" actId="700"/>
          <ac:spMkLst>
            <pc:docMk/>
            <pc:sldMk cId="1285008976" sldId="799"/>
            <ac:spMk id="10" creationId="{00000000-0000-0000-0000-000000000000}"/>
          </ac:spMkLst>
        </pc:spChg>
        <pc:spChg chg="mod">
          <ac:chgData name="Kaitlin Tyler" userId="971d5887-dada-4101-bef7-69a3ed4a7a52" providerId="ADAL" clId="{00583C4D-3B89-48F6-8C26-3315D558E901}" dt="2023-05-10T15:57:57.764" v="42" actId="21"/>
          <ac:spMkLst>
            <pc:docMk/>
            <pc:sldMk cId="1285008976" sldId="799"/>
            <ac:spMk id="27" creationId="{778F3439-7164-47E6-8DDD-D445B013E1EC}"/>
          </ac:spMkLst>
        </pc:spChg>
      </pc:sldChg>
      <pc:sldChg chg="modSp mod">
        <pc:chgData name="Kaitlin Tyler" userId="971d5887-dada-4101-bef7-69a3ed4a7a52" providerId="ADAL" clId="{00583C4D-3B89-48F6-8C26-3315D558E901}" dt="2023-05-10T17:21:37.876" v="47" actId="12"/>
        <pc:sldMkLst>
          <pc:docMk/>
          <pc:sldMk cId="1695567561" sldId="818"/>
        </pc:sldMkLst>
        <pc:spChg chg="mod">
          <ac:chgData name="Kaitlin Tyler" userId="971d5887-dada-4101-bef7-69a3ed4a7a52" providerId="ADAL" clId="{00583C4D-3B89-48F6-8C26-3315D558E901}" dt="2023-05-10T17:21:37.876" v="47" actId="12"/>
          <ac:spMkLst>
            <pc:docMk/>
            <pc:sldMk cId="1695567561" sldId="818"/>
            <ac:spMk id="2" creationId="{209F24EC-C116-4745-9781-526C852ECAD5}"/>
          </ac:spMkLst>
        </pc:spChg>
      </pc:sldChg>
      <pc:sldChg chg="delSp modSp mod chgLayout">
        <pc:chgData name="Kaitlin Tyler" userId="971d5887-dada-4101-bef7-69a3ed4a7a52" providerId="ADAL" clId="{00583C4D-3B89-48F6-8C26-3315D558E901}" dt="2023-05-10T15:56:51.352" v="27" actId="20577"/>
        <pc:sldMkLst>
          <pc:docMk/>
          <pc:sldMk cId="1153346332" sldId="9104"/>
        </pc:sldMkLst>
        <pc:spChg chg="mod ord">
          <ac:chgData name="Kaitlin Tyler" userId="971d5887-dada-4101-bef7-69a3ed4a7a52" providerId="ADAL" clId="{00583C4D-3B89-48F6-8C26-3315D558E901}" dt="2023-05-10T15:56:51.352" v="27" actId="20577"/>
          <ac:spMkLst>
            <pc:docMk/>
            <pc:sldMk cId="1153346332" sldId="9104"/>
            <ac:spMk id="2" creationId="{BF09F97B-A23A-3E40-8354-D7480B3544A4}"/>
          </ac:spMkLst>
        </pc:spChg>
        <pc:spChg chg="del mod ord">
          <ac:chgData name="Kaitlin Tyler" userId="971d5887-dada-4101-bef7-69a3ed4a7a52" providerId="ADAL" clId="{00583C4D-3B89-48F6-8C26-3315D558E901}" dt="2023-05-10T15:56:45.439" v="3" actId="478"/>
          <ac:spMkLst>
            <pc:docMk/>
            <pc:sldMk cId="1153346332" sldId="9104"/>
            <ac:spMk id="3" creationId="{68A761CF-4A56-034F-BC0E-526DDDC81FDA}"/>
          </ac:spMkLst>
        </pc:spChg>
        <pc:spChg chg="mod ord">
          <ac:chgData name="Kaitlin Tyler" userId="971d5887-dada-4101-bef7-69a3ed4a7a52" providerId="ADAL" clId="{00583C4D-3B89-48F6-8C26-3315D558E901}" dt="2023-05-10T15:56:05.069" v="1" actId="700"/>
          <ac:spMkLst>
            <pc:docMk/>
            <pc:sldMk cId="1153346332" sldId="9104"/>
            <ac:spMk id="4" creationId="{5D397922-B683-F444-B3C1-D6F502889C4E}"/>
          </ac:spMkLst>
        </pc:spChg>
      </pc:sldChg>
      <pc:sldChg chg="new">
        <pc:chgData name="Kaitlin Tyler" userId="971d5887-dada-4101-bef7-69a3ed4a7a52" providerId="ADAL" clId="{00583C4D-3B89-48F6-8C26-3315D558E901}" dt="2023-05-10T17:37:57.289" v="49" actId="680"/>
        <pc:sldMkLst>
          <pc:docMk/>
          <pc:sldMk cId="1643472097" sldId="9105"/>
        </pc:sldMkLst>
      </pc:sldChg>
      <pc:sldChg chg="del">
        <pc:chgData name="Kaitlin Tyler" userId="971d5887-dada-4101-bef7-69a3ed4a7a52" providerId="ADAL" clId="{00583C4D-3B89-48F6-8C26-3315D558E901}" dt="2023-05-10T17:37:54.247" v="48" actId="47"/>
        <pc:sldMkLst>
          <pc:docMk/>
          <pc:sldMk cId="3200441520" sldId="9107"/>
        </pc:sldMkLst>
      </pc:sldChg>
      <pc:sldChg chg="new del">
        <pc:chgData name="Kaitlin Tyler" userId="971d5887-dada-4101-bef7-69a3ed4a7a52" providerId="ADAL" clId="{00583C4D-3B89-48F6-8C26-3315D558E901}" dt="2023-05-10T15:56:10.572" v="2" actId="47"/>
        <pc:sldMkLst>
          <pc:docMk/>
          <pc:sldMk cId="4132510731" sldId="9108"/>
        </pc:sldMkLst>
      </pc:sldChg>
      <pc:sldMasterChg chg="delSldLayout">
        <pc:chgData name="Kaitlin Tyler" userId="971d5887-dada-4101-bef7-69a3ed4a7a52" providerId="ADAL" clId="{00583C4D-3B89-48F6-8C26-3315D558E901}" dt="2023-05-10T17:37:54.247" v="48" actId="47"/>
        <pc:sldMasterMkLst>
          <pc:docMk/>
          <pc:sldMasterMk cId="2463119337" sldId="2147483753"/>
        </pc:sldMasterMkLst>
        <pc:sldLayoutChg chg="del">
          <pc:chgData name="Kaitlin Tyler" userId="971d5887-dada-4101-bef7-69a3ed4a7a52" providerId="ADAL" clId="{00583C4D-3B89-48F6-8C26-3315D558E901}" dt="2023-05-10T17:37:54.247" v="48" actId="47"/>
          <pc:sldLayoutMkLst>
            <pc:docMk/>
            <pc:sldMasterMk cId="2463119337" sldId="2147483753"/>
            <pc:sldLayoutMk cId="2140474757" sldId="2147483767"/>
          </pc:sldLayoutMkLst>
        </pc:sldLayoutChg>
      </pc:sldMasterChg>
    </pc:docChg>
  </pc:docChgLst>
  <pc:docChgLst>
    <pc:chgData name="Karthik Remella" userId="S::karthik.remella@ansys.com::3ca48494-39cc-4601-a06b-896f03dcd088" providerId="AD" clId="Web-{62CED7D2-2EFB-37B8-3EF0-DA2B9E7BA406}"/>
    <pc:docChg chg="modSld">
      <pc:chgData name="Karthik Remella" userId="S::karthik.remella@ansys.com::3ca48494-39cc-4601-a06b-896f03dcd088" providerId="AD" clId="Web-{62CED7D2-2EFB-37B8-3EF0-DA2B9E7BA406}" dt="2020-05-07T01:07:59.796" v="0"/>
      <pc:docMkLst>
        <pc:docMk/>
      </pc:docMkLst>
      <pc:sldChg chg="delSp">
        <pc:chgData name="Karthik Remella" userId="S::karthik.remella@ansys.com::3ca48494-39cc-4601-a06b-896f03dcd088" providerId="AD" clId="Web-{62CED7D2-2EFB-37B8-3EF0-DA2B9E7BA406}" dt="2020-05-07T01:07:59.796" v="0"/>
        <pc:sldMkLst>
          <pc:docMk/>
          <pc:sldMk cId="1153346332" sldId="9104"/>
        </pc:sldMkLst>
        <pc:spChg chg="del">
          <ac:chgData name="Karthik Remella" userId="S::karthik.remella@ansys.com::3ca48494-39cc-4601-a06b-896f03dcd088" providerId="AD" clId="Web-{62CED7D2-2EFB-37B8-3EF0-DA2B9E7BA406}" dt="2020-05-07T01:07:59.796" v="0"/>
          <ac:spMkLst>
            <pc:docMk/>
            <pc:sldMk cId="1153346332" sldId="9104"/>
            <ac:spMk id="5" creationId="{31AA1584-7D0E-4FFB-8897-E739F1C89BF2}"/>
          </ac:spMkLst>
        </pc:spChg>
      </pc:sldChg>
    </pc:docChg>
  </pc:docChgLst>
  <pc:docChgLst>
    <pc:chgData name="Kaitlin Tyler" userId="971d5887-dada-4101-bef7-69a3ed4a7a52" providerId="ADAL" clId="{3C3F9D4F-6B6F-47DC-8F57-A6156E52F286}"/>
    <pc:docChg chg="modSld">
      <pc:chgData name="Kaitlin Tyler" userId="971d5887-dada-4101-bef7-69a3ed4a7a52" providerId="ADAL" clId="{3C3F9D4F-6B6F-47DC-8F57-A6156E52F286}" dt="2023-05-15T14:52:35.961" v="2" actId="20577"/>
      <pc:docMkLst>
        <pc:docMk/>
      </pc:docMkLst>
      <pc:sldChg chg="modSp mod">
        <pc:chgData name="Kaitlin Tyler" userId="971d5887-dada-4101-bef7-69a3ed4a7a52" providerId="ADAL" clId="{3C3F9D4F-6B6F-47DC-8F57-A6156E52F286}" dt="2023-05-15T14:52:35.961" v="2" actId="20577"/>
        <pc:sldMkLst>
          <pc:docMk/>
          <pc:sldMk cId="1153346332" sldId="9104"/>
        </pc:sldMkLst>
        <pc:spChg chg="mod">
          <ac:chgData name="Kaitlin Tyler" userId="971d5887-dada-4101-bef7-69a3ed4a7a52" providerId="ADAL" clId="{3C3F9D4F-6B6F-47DC-8F57-A6156E52F286}" dt="2023-05-15T14:52:35.961" v="2" actId="20577"/>
          <ac:spMkLst>
            <pc:docMk/>
            <pc:sldMk cId="1153346332" sldId="9104"/>
            <ac:spMk id="4" creationId="{5D397922-B683-F444-B3C1-D6F502889C4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BB9E86C5-9689-42B4-BE7D-FDE5EB4274E3}" type="datetimeFigureOut">
              <a:rPr lang="en-US" smtClean="0"/>
              <a:pPr/>
              <a:t>9/7/2023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27FDDAD7-A41A-4414-8211-C5E2AC7F93E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296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0367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IN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2834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IN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6365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IN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425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3797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549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hyperlink" Target="mailto:education@ansys.com" TargetMode="External"/><Relationship Id="rId2" Type="http://schemas.openxmlformats.org/officeDocument/2006/relationships/hyperlink" Target="http://www.ansys.com/education-resources" TargetMode="Externa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hyperlink" Target="mailto:education@ansys.com" TargetMode="External"/><Relationship Id="rId2" Type="http://schemas.openxmlformats.org/officeDocument/2006/relationships/hyperlink" Target="http://www.ansys.com/education-resources" TargetMode="External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4777E959-C9AD-4F36-95B6-A1D7382902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663" y="250190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600" b="1" i="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1663" y="4155982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accent2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4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584" userDrawn="1">
          <p15:clr>
            <a:srgbClr val="FBAE40"/>
          </p15:clr>
        </p15:guide>
        <p15:guide id="2" orient="horz" pos="261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B3363707-8337-D14D-8CD6-076D7F38DE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" y="11430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AF67D610-3DBA-EB48-B589-E895E66AEF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" y="36576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BFD49B6-2BF3-F94C-AD6B-7B77861203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0400" y="11599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75F3481B-E073-FC4C-8662-89F64D47862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70400" y="36745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4E9685A2-20AD-6C44-B1B9-DCB2E44370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8000" y="11514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498EFFC6-47A8-C248-AF67-33A51B0388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28000" y="36660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327F1EC-8CEB-F348-A688-603CC6AF3B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6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D8D84EB5-FEF7-D145-9924-EDC82C5DD72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704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73B743E4-6516-C94E-BADC-931FCAF3B34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50577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ED4C7F5-70CF-2C4D-8AF3-4D76760714C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09600" y="57023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6B853D87-F6A1-6443-AB6D-6E9819089E0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70400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256BC893-7821-9640-98BC-FFCFED83EB9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150577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02F90602-9DC6-3F4D-B178-EF64100603FB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774FC734-09F5-2F40-BB01-29D6BBF76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4988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4EBE792-3674-F042-8191-29D73F7CA4C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44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 baseline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93ABDDAC-BA7B-4A4A-9D64-71FA88868E4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144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BE481E25-6792-6B48-8A87-D3E9D1B223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D548604C-E487-1D4F-91AF-D210004A51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592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7624EDF6-2365-2545-8099-338237F309C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7592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0D36446A-2E05-9F4F-83D7-905FD354E02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7592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BBC79A31-D13D-4C49-88CC-6B949DE06C2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040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CFF59C9F-D752-594A-A821-7BDA91DA374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6040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254F3492-5AA9-9249-B742-69BFC01BE9E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6040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C51E22CD-7582-9D41-A0FC-914A34BF189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2456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3D0B9166-BA76-6544-89C3-4C8B4A739F7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2456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537026EB-3BFB-0947-A881-5729F13CFA4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456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1D9580FA-CA76-994A-9775-1D87D5927DB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C81C7F89-740B-3143-8447-70CC02F63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7198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816828D9-C361-48CA-8369-9240CE2D67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6416675" y="252095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6416675" y="4141788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79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580" userDrawn="1">
          <p15:clr>
            <a:srgbClr val="FBAE40"/>
          </p15:clr>
        </p15:guide>
        <p15:guide id="2" orient="horz" pos="2609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A8321BE-9568-4CAB-A8C0-D5C0318B2A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6416675" y="252095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6416675" y="4155982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55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613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Presen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person&#10;&#10;Description automatically generated">
            <a:extLst>
              <a:ext uri="{FF2B5EF4-FFF2-40B4-BE49-F238E27FC236}">
                <a16:creationId xmlns:a16="http://schemas.microsoft.com/office/drawing/2014/main" id="{6F1426FC-4840-4FE4-AD63-9CFE41B2BE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FFE471EC-4756-5A46-8A91-EE7656DE16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4995" y="976133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BB87891C-26C4-D547-ADE0-47DD9B781B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4995" y="2611165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02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F46A438-A6DD-9A4D-9633-A82F4BA46D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35795" y="479973"/>
            <a:ext cx="7556205" cy="63780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45EF558-9B78-CA48-A7D1-7E767A41BD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7321" y="2844383"/>
            <a:ext cx="3487479" cy="1169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7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54953" y="262785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Rectangle 9"/>
          <p:cNvSpPr/>
          <p:nvPr/>
        </p:nvSpPr>
        <p:spPr bwMode="blackWhite">
          <a:xfrm>
            <a:off x="254951" y="262785"/>
            <a:ext cx="11682101" cy="2072643"/>
          </a:xfrm>
          <a:prstGeom prst="rect">
            <a:avLst/>
          </a:prstGeom>
          <a:solidFill>
            <a:srgbClr val="199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Edit Master text styles</a:t>
            </a:r>
          </a:p>
          <a:p>
            <a:pPr marL="0" lvl="1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Second level</a:t>
            </a:r>
          </a:p>
          <a:p>
            <a:pPr marL="0" lvl="2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Third level</a:t>
            </a:r>
          </a:p>
          <a:p>
            <a:pPr marL="0" lvl="3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Fourth level</a:t>
            </a:r>
          </a:p>
          <a:p>
            <a:pPr marL="0" lvl="4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558EA75-246F-4E39-969A-95B5563E1E90}"/>
              </a:ext>
            </a:extLst>
          </p:cNvPr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3415260-A0B4-4077-B65D-8D9BFB9AAD07}"/>
              </a:ext>
            </a:extLst>
          </p:cNvPr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199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3314005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45A2570-7517-4576-B836-E4E6D3E743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"/>
          <a:stretch/>
        </p:blipFill>
        <p:spPr>
          <a:xfrm>
            <a:off x="269032" y="4801397"/>
            <a:ext cx="11653936" cy="178622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59B673-4507-4B72-871E-001890787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433" y="1604211"/>
            <a:ext cx="10983131" cy="4572752"/>
          </a:xfrm>
        </p:spPr>
        <p:txBody>
          <a:bodyPr/>
          <a:lstStyle>
            <a:lvl1pPr marL="304792" indent="-304792">
              <a:spcAft>
                <a:spcPts val="1200"/>
              </a:spcAft>
              <a:buClr>
                <a:srgbClr val="1995AD"/>
              </a:buClr>
              <a:buSzPct val="100000"/>
              <a:buFont typeface="Wingdings" panose="05000000000000000000" pitchFamily="2" charset="2"/>
              <a:buChar char="v"/>
              <a:defRPr sz="2133"/>
            </a:lvl1pPr>
            <a:lvl2pPr marL="609585" indent="-304792">
              <a:spcBef>
                <a:spcPts val="600"/>
              </a:spcBef>
              <a:spcAft>
                <a:spcPts val="1200"/>
              </a:spcAft>
              <a:buClr>
                <a:srgbClr val="1995AD"/>
              </a:buClr>
              <a:buFont typeface="Wingdings" panose="05000000000000000000" pitchFamily="2" charset="2"/>
              <a:buChar char="§"/>
              <a:defRPr sz="2133"/>
            </a:lvl2pPr>
            <a:lvl3pPr marL="1142971" indent="-228594">
              <a:buFont typeface="Segoe UI" panose="020B0502040204020203" pitchFamily="34" charset="0"/>
              <a:buChar char=" "/>
              <a:defRPr/>
            </a:lvl3pPr>
            <a:lvl4pPr marL="1600160" indent="-228594">
              <a:buFont typeface="Segoe UI" panose="020B0502040204020203" pitchFamily="34" charset="0"/>
              <a:buChar char=" "/>
              <a:defRPr/>
            </a:lvl4pPr>
            <a:lvl5pPr marL="2057349" indent="-228594">
              <a:buFont typeface="Segoe UI" panose="020B0502040204020203" pitchFamily="34" charset="0"/>
              <a:buChar char=" 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FB8AB91F-D739-4DD5-859B-B16B125BE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435" y="448629"/>
            <a:ext cx="10983132" cy="7477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3D8FB4-2E2A-4E6B-9553-178A2A615D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"/>
          <a:stretch/>
        </p:blipFill>
        <p:spPr>
          <a:xfrm>
            <a:off x="269032" y="4801396"/>
            <a:ext cx="11653936" cy="178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5391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663" y="91440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1663" y="2667000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accent3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191E51-6FFC-4231-97E9-4C436119983B}"/>
              </a:ext>
            </a:extLst>
          </p:cNvPr>
          <p:cNvSpPr txBox="1"/>
          <p:nvPr/>
        </p:nvSpPr>
        <p:spPr>
          <a:xfrm>
            <a:off x="7848600" y="6477000"/>
            <a:ext cx="1371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©2023 ANSYS, Inc.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9AE04B8-3F8B-4981-88D4-2B4137C67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0438EEE4-FEAC-DCAE-D470-4D9854152FF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633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3" orient="horz" pos="1584" userDrawn="1">
          <p15:clr>
            <a:srgbClr val="FBAE40"/>
          </p15:clr>
        </p15:guide>
        <p15:guide id="4" orient="horz" pos="2613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576C04-D572-9D4D-8F10-3E7CBF2FD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46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576C04-D572-9D4D-8F10-3E7CBF2FD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395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AE7604C-BDCE-428F-B486-BE14D622E6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156663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98341DC2-F80D-BD4F-90EE-4B809029C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1943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slash/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6277581-3B6E-45DC-A28B-56B0B91539B8}"/>
              </a:ext>
            </a:extLst>
          </p:cNvPr>
          <p:cNvSpPr/>
          <p:nvPr/>
        </p:nvSpPr>
        <p:spPr>
          <a:xfrm>
            <a:off x="152400" y="76200"/>
            <a:ext cx="60960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AF9079A-0C23-1322-E84B-5E0617E86FA4}"/>
              </a:ext>
            </a:extLst>
          </p:cNvPr>
          <p:cNvSpPr/>
          <p:nvPr userDrawn="1"/>
        </p:nvSpPr>
        <p:spPr>
          <a:xfrm>
            <a:off x="152400" y="76200"/>
            <a:ext cx="60960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0900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48E687-7CF0-0540-A98D-56F74939DB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9E3B09F-B45B-354E-B308-DCD243A5A4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1447800"/>
            <a:ext cx="5486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6195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CE20C0D-A7DE-48DF-B095-F557A06629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5999" y="1447800"/>
            <a:ext cx="5486401" cy="45909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4A5571E-6D46-AF49-B918-ACB2130FFF3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B59188-CA07-ED4C-990F-C94539E4F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36E03A1-C74F-0042-A727-58B1205468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68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F2261C8B-A96F-5641-9461-4553158F07C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096001" y="1447800"/>
            <a:ext cx="5486400" cy="459097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FD433F9-2D70-7E4E-9171-17DDDD0C1BC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EE28EC2-FFB1-CB46-9BE7-371DA4C09A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52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87182008-9414-AB43-BE9E-97630CA1A98F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6096001" y="1447800"/>
            <a:ext cx="5486400" cy="4572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table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0594F819-73D6-7A44-B97C-D99C7DAB92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E21A6B3-25CA-5C4B-9371-8E317E850D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42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Video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Media Placeholder 4">
            <a:extLst>
              <a:ext uri="{FF2B5EF4-FFF2-40B4-BE49-F238E27FC236}">
                <a16:creationId xmlns:a16="http://schemas.microsoft.com/office/drawing/2014/main" id="{76C186EF-8C58-7249-A024-F6C1D0AD12BC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>
          <a:xfrm>
            <a:off x="6096001" y="1447799"/>
            <a:ext cx="5486400" cy="459097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31A0CB9-E7C5-BC4C-83B3-6A04784CA59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B673984-7F55-E14A-9088-44C94432D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01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ulti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B3363707-8337-D14D-8CD6-076D7F38DE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" y="11430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AF67D610-3DBA-EB48-B589-E895E66AEF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" y="36576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BFD49B6-2BF3-F94C-AD6B-7B77861203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0400" y="11599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75F3481B-E073-FC4C-8662-89F64D47862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70400" y="36745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4E9685A2-20AD-6C44-B1B9-DCB2E44370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8000" y="11514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498EFFC6-47A8-C248-AF67-33A51B0388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28000" y="36660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327F1EC-8CEB-F348-A688-603CC6AF3B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6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D8D84EB5-FEF7-D145-9924-EDC82C5DD72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704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73B743E4-6516-C94E-BADC-931FCAF3B34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50577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ED4C7F5-70CF-2C4D-8AF3-4D76760714C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09600" y="57023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6B853D87-F6A1-6443-AB6D-6E9819089E0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70400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256BC893-7821-9640-98BC-FFCFED83EB9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150577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02F90602-9DC6-3F4D-B178-EF64100603FB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774FC734-09F5-2F40-BB01-29D6BBF76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244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go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4EBE792-3674-F042-8191-29D73F7CA4C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44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 baseline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93ABDDAC-BA7B-4A4A-9D64-71FA88868E4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144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BE481E25-6792-6B48-8A87-D3E9D1B223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D548604C-E487-1D4F-91AF-D210004A51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592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7624EDF6-2365-2545-8099-338237F309C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7592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0D36446A-2E05-9F4F-83D7-905FD354E02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7592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BBC79A31-D13D-4C49-88CC-6B949DE06C2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040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CFF59C9F-D752-594A-A821-7BDA91DA374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6040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254F3492-5AA9-9249-B742-69BFC01BE9E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6040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C51E22CD-7582-9D41-A0FC-914A34BF189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2456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3D0B9166-BA76-6544-89C3-4C8B4A739F7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2456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537026EB-3BFB-0947-A881-5729F13CFA4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456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1D9580FA-CA76-994A-9775-1D87D5927DB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C81C7F89-740B-3143-8447-70CC02F63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9748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98341DC2-F80D-BD4F-90EE-4B809029C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7474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pyrigh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3357E3-4FE4-4164-A381-204B98DEEA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AEF1B2-1440-4FE5-8C1B-C291F424F993}"/>
              </a:ext>
            </a:extLst>
          </p:cNvPr>
          <p:cNvSpPr txBox="1"/>
          <p:nvPr/>
        </p:nvSpPr>
        <p:spPr>
          <a:xfrm>
            <a:off x="533400" y="609600"/>
            <a:ext cx="10972800" cy="3322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© </a:t>
            </a:r>
            <a:r>
              <a:rPr lang="en-US" sz="1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2023 ANSYS, Inc. All rights reserved.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6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Use and Reproduction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The content used in this resource </a:t>
            </a:r>
            <a:r>
              <a:rPr lang="en-US" sz="1400" dirty="0">
                <a:solidFill>
                  <a:srgbClr val="201F1E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may only be used or reproduced for teaching purposes; and any commercial use is strictly prohibited.</a:t>
            </a:r>
            <a:r>
              <a:rPr lang="en-US" sz="1400" i="1" dirty="0">
                <a:solidFill>
                  <a:srgbClr val="201F1E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Document Information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This lecture unit is part of a set of teaching resources to help introduce students to topics related to fluid mechanics and/or heat transfer.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Ansys Education Resources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 access more undergraduate education resources, including lecture presentations with notes, exercises with worked solutions, microprojects, real life examples and more, visit 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www.ansys.com/education-resources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4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Feedback </a:t>
            </a:r>
            <a:endParaRPr lang="en-US" sz="14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If you notice any errors in this resource or need to get in contact with the authors, please email us at </a:t>
            </a:r>
            <a:r>
              <a:rPr lang="en-US" sz="1400" b="0" i="0" u="none" strike="noStrike" baseline="0" dirty="0">
                <a:solidFill>
                  <a:srgbClr val="0000FF"/>
                </a:solidFill>
                <a:latin typeface="Calibri" panose="020F0502020204030204" pitchFamily="34" charset="0"/>
                <a:hlinkClick r:id="rId3"/>
              </a:rPr>
              <a:t>education@ansys.com</a:t>
            </a:r>
            <a:endParaRPr lang="en-US" sz="1400" b="0" i="0" u="none" strike="noStrike" baseline="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251246"/>
      </p:ext>
    </p:extLst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F46A438-A6DD-9A4D-9633-A82F4BA46D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35795" y="479973"/>
            <a:ext cx="7556205" cy="63780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45EF558-9B78-CA48-A7D1-7E767A41BD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7321" y="2844383"/>
            <a:ext cx="3487479" cy="1169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08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663" y="91440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1663" y="2667000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accent3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191E51-6FFC-4231-97E9-4C436119983B}"/>
              </a:ext>
            </a:extLst>
          </p:cNvPr>
          <p:cNvSpPr txBox="1"/>
          <p:nvPr/>
        </p:nvSpPr>
        <p:spPr>
          <a:xfrm>
            <a:off x="7848600" y="6477000"/>
            <a:ext cx="1371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©2023 ANSYS, Inc.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9AE04B8-3F8B-4981-88D4-2B4137C67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7036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84">
          <p15:clr>
            <a:srgbClr val="FBAE40"/>
          </p15:clr>
        </p15:guide>
        <p15:guide id="2" orient="horz" pos="2613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576C04-D572-9D4D-8F10-3E7CBF2FD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1561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AE7604C-BDCE-428F-B486-BE14D622E6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947838"/>
      </p:ext>
    </p:extLst>
  </p:cSld>
  <p:clrMapOvr>
    <a:masterClrMapping/>
  </p:clrMapOvr>
  <p:hf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98341DC2-F80D-BD4F-90EE-4B809029C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989235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slash/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6277581-3B6E-45DC-A28B-56B0B91539B8}"/>
              </a:ext>
            </a:extLst>
          </p:cNvPr>
          <p:cNvSpPr/>
          <p:nvPr/>
        </p:nvSpPr>
        <p:spPr>
          <a:xfrm>
            <a:off x="152400" y="76200"/>
            <a:ext cx="60960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3415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48E687-7CF0-0540-A98D-56F74939DB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9E3B09F-B45B-354E-B308-DCD243A5A4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1447800"/>
            <a:ext cx="5486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80455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CE20C0D-A7DE-48DF-B095-F557A06629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5999" y="1447800"/>
            <a:ext cx="5486401" cy="45909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4A5571E-6D46-AF49-B918-ACB2130FFF3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B59188-CA07-ED4C-990F-C94539E4F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36E03A1-C74F-0042-A727-58B1205468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5989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F2261C8B-A96F-5641-9461-4553158F07C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096001" y="1447800"/>
            <a:ext cx="5486400" cy="459097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FD433F9-2D70-7E4E-9171-17DDDD0C1BC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EE28EC2-FFB1-CB46-9BE7-371DA4C09A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518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slash/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6277581-3B6E-45DC-A28B-56B0B91539B8}"/>
              </a:ext>
            </a:extLst>
          </p:cNvPr>
          <p:cNvSpPr/>
          <p:nvPr userDrawn="1"/>
        </p:nvSpPr>
        <p:spPr>
          <a:xfrm>
            <a:off x="152400" y="76200"/>
            <a:ext cx="60960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06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87182008-9414-AB43-BE9E-97630CA1A98F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6096001" y="1447800"/>
            <a:ext cx="5486400" cy="4572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table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0594F819-73D6-7A44-B97C-D99C7DAB92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E21A6B3-25CA-5C4B-9371-8E317E850D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78278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Video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Media Placeholder 4">
            <a:extLst>
              <a:ext uri="{FF2B5EF4-FFF2-40B4-BE49-F238E27FC236}">
                <a16:creationId xmlns:a16="http://schemas.microsoft.com/office/drawing/2014/main" id="{76C186EF-8C58-7249-A024-F6C1D0AD12BC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>
          <a:xfrm>
            <a:off x="6096001" y="1447799"/>
            <a:ext cx="5486400" cy="459097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31A0CB9-E7C5-BC4C-83B3-6A04784CA59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B673984-7F55-E14A-9088-44C94432D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71601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ulti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B3363707-8337-D14D-8CD6-076D7F38DE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" y="11430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AF67D610-3DBA-EB48-B589-E895E66AEF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" y="36576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BFD49B6-2BF3-F94C-AD6B-7B77861203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0400" y="11599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75F3481B-E073-FC4C-8662-89F64D47862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70400" y="36745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4E9685A2-20AD-6C44-B1B9-DCB2E44370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8000" y="11514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498EFFC6-47A8-C248-AF67-33A51B0388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28000" y="36660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327F1EC-8CEB-F348-A688-603CC6AF3B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6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D8D84EB5-FEF7-D145-9924-EDC82C5DD72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704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73B743E4-6516-C94E-BADC-931FCAF3B34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50577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ED4C7F5-70CF-2C4D-8AF3-4D76760714C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09600" y="57023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6B853D87-F6A1-6443-AB6D-6E9819089E0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70400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256BC893-7821-9640-98BC-FFCFED83EB9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150577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02F90602-9DC6-3F4D-B178-EF64100603FB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774FC734-09F5-2F40-BB01-29D6BBF76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07229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go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4EBE792-3674-F042-8191-29D73F7CA4C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44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 baseline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93ABDDAC-BA7B-4A4A-9D64-71FA88868E4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144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BE481E25-6792-6B48-8A87-D3E9D1B223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D548604C-E487-1D4F-91AF-D210004A51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592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7624EDF6-2365-2545-8099-338237F309C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7592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0D36446A-2E05-9F4F-83D7-905FD354E02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7592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BBC79A31-D13D-4C49-88CC-6B949DE06C2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040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CFF59C9F-D752-594A-A821-7BDA91DA374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6040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254F3492-5AA9-9249-B742-69BFC01BE9E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6040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C51E22CD-7582-9D41-A0FC-914A34BF189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2456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3D0B9166-BA76-6544-89C3-4C8B4A739F7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2456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537026EB-3BFB-0947-A881-5729F13CFA4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456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1D9580FA-CA76-994A-9775-1D87D5927DB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C81C7F89-740B-3143-8447-70CC02F63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705341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pyrigh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3357E3-4FE4-4164-A381-204B98DEEA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AEF1B2-1440-4FE5-8C1B-C291F424F993}"/>
              </a:ext>
            </a:extLst>
          </p:cNvPr>
          <p:cNvSpPr txBox="1"/>
          <p:nvPr/>
        </p:nvSpPr>
        <p:spPr>
          <a:xfrm>
            <a:off x="533400" y="609600"/>
            <a:ext cx="10972800" cy="3322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© </a:t>
            </a:r>
            <a:r>
              <a:rPr lang="en-US" sz="1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2023 ANSYS, Inc. All rights reserved.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6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Use and Reproduction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The content used in this resource </a:t>
            </a:r>
            <a:r>
              <a:rPr lang="en-US" sz="1400" dirty="0">
                <a:solidFill>
                  <a:srgbClr val="201F1E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may only be used or reproduced for teaching purposes; and any commercial use is strictly prohibited.</a:t>
            </a:r>
            <a:r>
              <a:rPr lang="en-US" sz="1400" i="1" dirty="0">
                <a:solidFill>
                  <a:srgbClr val="201F1E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Document Information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This lecture unit is part of a set of teaching resources to help introduce students to topics related to fluid mechanics and/or heat transfer.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Ansys Education Resources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 access more undergraduate education resources, including lecture presentations with notes, exercises with worked solutions, microprojects, real life examples and more, visit 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www.ansys.com/education-resources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4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Feedback </a:t>
            </a:r>
            <a:endParaRPr lang="en-US" sz="14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If you notice any errors in this resource or need to get in contact with the authors, please email us at </a:t>
            </a:r>
            <a:r>
              <a:rPr lang="en-US" sz="1400" b="0" i="0" u="none" strike="noStrike" baseline="0" dirty="0">
                <a:solidFill>
                  <a:srgbClr val="0000FF"/>
                </a:solidFill>
                <a:latin typeface="Calibri" panose="020F0502020204030204" pitchFamily="34" charset="0"/>
                <a:hlinkClick r:id="rId3"/>
              </a:rPr>
              <a:t>education@ansys.com</a:t>
            </a:r>
            <a:endParaRPr lang="en-US" sz="1400" b="0" i="0" u="none" strike="noStrike" baseline="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159709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48E687-7CF0-0540-A98D-56F74939DB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9E3B09F-B45B-354E-B308-DCD243A5A4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1447800"/>
            <a:ext cx="5486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2633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CE20C0D-A7DE-48DF-B095-F557A06629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5999" y="1447800"/>
            <a:ext cx="5486401" cy="45909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4A5571E-6D46-AF49-B918-ACB2130FFF3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B59188-CA07-ED4C-990F-C94539E4F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36E03A1-C74F-0042-A727-58B1205468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5710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F2261C8B-A96F-5641-9461-4553158F07C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096001" y="1447800"/>
            <a:ext cx="5486400" cy="459097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FD433F9-2D70-7E4E-9171-17DDDD0C1BC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EE28EC2-FFB1-CB46-9BE7-371DA4C09A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88918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87182008-9414-AB43-BE9E-97630CA1A98F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6096001" y="1447800"/>
            <a:ext cx="5486400" cy="45720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0594F819-73D6-7A44-B97C-D99C7DAB92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E21A6B3-25CA-5C4B-9371-8E317E850D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4455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Video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Media Placeholder 4">
            <a:extLst>
              <a:ext uri="{FF2B5EF4-FFF2-40B4-BE49-F238E27FC236}">
                <a16:creationId xmlns:a16="http://schemas.microsoft.com/office/drawing/2014/main" id="{76C186EF-8C58-7249-A024-F6C1D0AD12BC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>
          <a:xfrm>
            <a:off x="6096001" y="1447799"/>
            <a:ext cx="5486400" cy="45909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31A0CB9-E7C5-BC4C-83B3-6A04784CA59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B673984-7F55-E14A-9088-44C94432D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1241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19.xml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17F090B-49F7-4226-826A-44BF2ACE1059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52"/>
            <a:ext cx="12192000" cy="685609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3F0A99-5B9C-4CA5-9F50-2F4E34F6E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Parallelogram 15">
            <a:extLst>
              <a:ext uri="{FF2B5EF4-FFF2-40B4-BE49-F238E27FC236}">
                <a16:creationId xmlns:a16="http://schemas.microsoft.com/office/drawing/2014/main" id="{4BB4A01D-7D6E-BB4E-BD5D-E3A388293815}"/>
              </a:ext>
            </a:extLst>
          </p:cNvPr>
          <p:cNvSpPr>
            <a:spLocks noChangeAspect="1"/>
          </p:cNvSpPr>
          <p:nvPr userDrawn="1"/>
        </p:nvSpPr>
        <p:spPr>
          <a:xfrm>
            <a:off x="256215" y="130869"/>
            <a:ext cx="353385" cy="515176"/>
          </a:xfrm>
          <a:prstGeom prst="parallelogram">
            <a:avLst>
              <a:gd name="adj" fmla="val 5961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49833-0938-F747-9F14-C1C0453EF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F227F0-8FC0-9046-A60F-1749263CF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295400"/>
            <a:ext cx="10972800" cy="4743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91537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724" r:id="rId3"/>
    <p:sldLayoutId id="2147483735" r:id="rId4"/>
    <p:sldLayoutId id="2147483734" r:id="rId5"/>
    <p:sldLayoutId id="2147483663" r:id="rId6"/>
    <p:sldLayoutId id="2147483729" r:id="rId7"/>
    <p:sldLayoutId id="2147483730" r:id="rId8"/>
    <p:sldLayoutId id="2147483731" r:id="rId9"/>
    <p:sldLayoutId id="2147483727" r:id="rId10"/>
    <p:sldLayoutId id="2147483726" r:id="rId11"/>
    <p:sldLayoutId id="2147483728" r:id="rId12"/>
    <p:sldLayoutId id="2147483732" r:id="rId13"/>
    <p:sldLayoutId id="2147483733" r:id="rId14"/>
    <p:sldLayoutId id="2147483725" r:id="rId15"/>
    <p:sldLayoutId id="2147483736" r:id="rId16"/>
    <p:sldLayoutId id="2147483737" r:id="rId17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461963" marR="0" indent="-23177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alibri" panose="020F0502020204030204" pitchFamily="34" charset="0"/>
        <a:buChar char="‐"/>
        <a:tabLst/>
        <a:defRPr sz="20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746125" marR="0" indent="-28892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969963" marR="0" indent="-223838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Wingdings" panose="05000000000000000000" pitchFamily="2" charset="2"/>
        <a:buChar char="§"/>
        <a:tabLst/>
        <a:defRPr sz="14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203325" marR="0" indent="-233363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ourier New" panose="02070309020205020404" pitchFamily="49" charset="0"/>
        <a:buChar char="o"/>
        <a:tabLst/>
        <a:defRPr sz="12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3F0A99-5B9C-4CA5-9F50-2F4E34F6E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49833-0938-F747-9F14-C1C0453EF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F227F0-8FC0-9046-A60F-1749263CF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295400"/>
            <a:ext cx="10972800" cy="4743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F0CD691-76C0-4AC9-8029-4BF0CEDE749C}"/>
              </a:ext>
            </a:extLst>
          </p:cNvPr>
          <p:cNvSpPr/>
          <p:nvPr/>
        </p:nvSpPr>
        <p:spPr>
          <a:xfrm>
            <a:off x="4876800" y="6542840"/>
            <a:ext cx="1371600" cy="247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66E622-A13F-4675-A281-8D8CC6175629}"/>
              </a:ext>
            </a:extLst>
          </p:cNvPr>
          <p:cNvSpPr txBox="1"/>
          <p:nvPr/>
        </p:nvSpPr>
        <p:spPr>
          <a:xfrm>
            <a:off x="7835900" y="6513565"/>
            <a:ext cx="1371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©2023 ANSYS, Inc.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D73B977-4CCB-44AC-86C1-49AB130A1F1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A62EC05-8123-9948-8643-0898282069DF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52"/>
            <a:ext cx="12192000" cy="6856095"/>
          </a:xfrm>
          <a:prstGeom prst="rect">
            <a:avLst/>
          </a:prstGeom>
        </p:spPr>
      </p:pic>
      <p:sp>
        <p:nvSpPr>
          <p:cNvPr id="8" name="Parallelogram 7">
            <a:extLst>
              <a:ext uri="{FF2B5EF4-FFF2-40B4-BE49-F238E27FC236}">
                <a16:creationId xmlns:a16="http://schemas.microsoft.com/office/drawing/2014/main" id="{0EE6C35C-C39C-C933-DEDB-7860320FF375}"/>
              </a:ext>
            </a:extLst>
          </p:cNvPr>
          <p:cNvSpPr>
            <a:spLocks noChangeAspect="1"/>
          </p:cNvSpPr>
          <p:nvPr userDrawn="1"/>
        </p:nvSpPr>
        <p:spPr>
          <a:xfrm>
            <a:off x="256215" y="130869"/>
            <a:ext cx="353385" cy="515176"/>
          </a:xfrm>
          <a:prstGeom prst="parallelogram">
            <a:avLst>
              <a:gd name="adj" fmla="val 5961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92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461963" marR="0" indent="-23177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alibri" panose="020F0502020204030204" pitchFamily="34" charset="0"/>
        <a:buChar char="‐"/>
        <a:tabLst/>
        <a:defRPr sz="20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746125" marR="0" indent="-28892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969963" marR="0" indent="-223838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Wingdings" panose="05000000000000000000" pitchFamily="2" charset="2"/>
        <a:buChar char="§"/>
        <a:tabLst/>
        <a:defRPr sz="14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203325" marR="0" indent="-233363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ourier New" panose="02070309020205020404" pitchFamily="49" charset="0"/>
        <a:buChar char="o"/>
        <a:tabLst/>
        <a:defRPr sz="12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2160" userDrawn="1">
          <p15:clr>
            <a:srgbClr val="F26B43"/>
          </p15:clr>
        </p15:guide>
        <p15:guide id="4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3F0A99-5B9C-4CA5-9F50-2F4E34F6E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49833-0938-F747-9F14-C1C0453EF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F227F0-8FC0-9046-A60F-1749263CF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295400"/>
            <a:ext cx="10972800" cy="4743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F0CD691-76C0-4AC9-8029-4BF0CEDE749C}"/>
              </a:ext>
            </a:extLst>
          </p:cNvPr>
          <p:cNvSpPr/>
          <p:nvPr/>
        </p:nvSpPr>
        <p:spPr>
          <a:xfrm>
            <a:off x="4876800" y="6542840"/>
            <a:ext cx="1371600" cy="247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66E622-A13F-4675-A281-8D8CC6175629}"/>
              </a:ext>
            </a:extLst>
          </p:cNvPr>
          <p:cNvSpPr txBox="1"/>
          <p:nvPr/>
        </p:nvSpPr>
        <p:spPr>
          <a:xfrm>
            <a:off x="7835900" y="6513565"/>
            <a:ext cx="1371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©2023 ANSYS, Inc.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D73B977-4CCB-44AC-86C1-49AB130A1F1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119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  <p:sldLayoutId id="2147483766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461963" marR="0" indent="-23177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alibri" panose="020F0502020204030204" pitchFamily="34" charset="0"/>
        <a:buChar char="‐"/>
        <a:tabLst/>
        <a:defRPr sz="20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746125" marR="0" indent="-28892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969963" marR="0" indent="-223838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Wingdings" panose="05000000000000000000" pitchFamily="2" charset="2"/>
        <a:buChar char="§"/>
        <a:tabLst/>
        <a:defRPr sz="14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203325" marR="0" indent="-233363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ourier New" panose="02070309020205020404" pitchFamily="49" charset="0"/>
        <a:buChar char="o"/>
        <a:tabLst/>
        <a:defRPr sz="12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F09F97B-A23A-3E40-8354-D7480B3544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663" y="914400"/>
            <a:ext cx="4198937" cy="1449388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r>
              <a:rPr lang="en-US" dirty="0">
                <a:solidFill>
                  <a:schemeClr val="accent1"/>
                </a:solidFill>
                <a:latin typeface="Calibri"/>
                <a:cs typeface="Calibri"/>
              </a:rPr>
              <a:t>Simulation Example 1</a:t>
            </a:r>
          </a:p>
          <a:p>
            <a:endParaRPr lang="en-US" dirty="0">
              <a:latin typeface="Calibri"/>
              <a:cs typeface="Calibri"/>
            </a:endParaRPr>
          </a:p>
          <a:p>
            <a:r>
              <a:rPr lang="en-US" dirty="0">
                <a:latin typeface="Calibri"/>
                <a:cs typeface="Calibri"/>
              </a:rPr>
              <a:t>Compressible Flow Through a Converging Nozzle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397922-B683-F444-B3C1-D6F502889C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sz="1600" dirty="0"/>
              <a:t>Created by Ansys ACE</a:t>
            </a:r>
          </a:p>
          <a:p>
            <a:r>
              <a:rPr lang="en-US" sz="1600" dirty="0"/>
              <a:t>Edited by Ansys Academic Development Team</a:t>
            </a:r>
          </a:p>
        </p:txBody>
      </p:sp>
    </p:spTree>
    <p:extLst>
      <p:ext uri="{BB962C8B-B14F-4D97-AF65-F5344CB8AC3E}">
        <p14:creationId xmlns:p14="http://schemas.microsoft.com/office/powerpoint/2010/main" val="1153346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61B414F-8D77-4797-D7E4-54750096F7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70EC14-2DD7-F28F-F9B7-720EEC541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Problem Statement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EE4484-DF98-0366-6314-88E3FFAB37AC}"/>
              </a:ext>
            </a:extLst>
          </p:cNvPr>
          <p:cNvSpPr txBox="1"/>
          <p:nvPr/>
        </p:nvSpPr>
        <p:spPr>
          <a:xfrm>
            <a:off x="381000" y="976729"/>
            <a:ext cx="1143000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1"/>
              </a:buClr>
            </a:pPr>
            <a:r>
              <a:rPr lang="en-IN" sz="2000" dirty="0">
                <a:solidFill>
                  <a:schemeClr val="accent1"/>
                </a:solidFill>
              </a:rPr>
              <a:t>Overview</a:t>
            </a:r>
          </a:p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sz="2000" dirty="0"/>
              <a:t>The amount of thrust generated by jet engine to propel an aircraft depends on the velocity difference between the outgoing gases and incoming air.</a:t>
            </a:r>
          </a:p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sz="2000" dirty="0"/>
              <a:t>To impart high velocities to the exhaust gases, engines are fitted with nozzles. Exhaust gases expand as they flow through the nozzle.</a:t>
            </a:r>
          </a:p>
          <a:p>
            <a:pPr>
              <a:buClr>
                <a:schemeClr val="accent1"/>
              </a:buClr>
            </a:pPr>
            <a:endParaRPr lang="en-IN" sz="2000" dirty="0"/>
          </a:p>
          <a:p>
            <a:pPr>
              <a:buClr>
                <a:schemeClr val="tx1"/>
              </a:buClr>
            </a:pPr>
            <a:r>
              <a:rPr lang="en-IN" sz="2000" dirty="0">
                <a:solidFill>
                  <a:schemeClr val="accent1"/>
                </a:solidFill>
              </a:rPr>
              <a:t>Objective</a:t>
            </a:r>
          </a:p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sz="2000" dirty="0"/>
              <a:t>Simulate the compressible air flow through a converging nozzle, operating at a nozzle pressure ratio of 2.</a:t>
            </a:r>
          </a:p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sz="2000" dirty="0"/>
              <a:t>To calculate variables such as thrust and discharge coefficient and compare them with the experiments.</a:t>
            </a:r>
          </a:p>
          <a:p>
            <a:pPr>
              <a:buClr>
                <a:schemeClr val="accent1"/>
              </a:buClr>
            </a:pPr>
            <a:endParaRPr lang="en-IN" sz="2000" dirty="0"/>
          </a:p>
          <a:p>
            <a:pPr>
              <a:buClr>
                <a:schemeClr val="tx1"/>
              </a:buClr>
            </a:pPr>
            <a:r>
              <a:rPr lang="en-IN" sz="2000" dirty="0">
                <a:solidFill>
                  <a:schemeClr val="accent1"/>
                </a:solidFill>
              </a:rPr>
              <a:t>Problem description</a:t>
            </a:r>
          </a:p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sz="2000" dirty="0"/>
              <a:t>Nozzle geometry –</a:t>
            </a:r>
          </a:p>
          <a:p>
            <a:pPr marL="800100" lvl="1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dirty="0"/>
              <a:t>2D axisymmetric converging nozzle</a:t>
            </a:r>
          </a:p>
          <a:p>
            <a:pPr marL="800100" lvl="1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dirty="0"/>
              <a:t>Nozzle exit radius = 1.5 inches.</a:t>
            </a:r>
          </a:p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sz="2000" dirty="0"/>
              <a:t>Operating fluid is air – </a:t>
            </a:r>
          </a:p>
          <a:p>
            <a:pPr marL="800100" lvl="1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dirty="0"/>
              <a:t>Air is modelled as a compressible ideal gas.</a:t>
            </a:r>
          </a:p>
          <a:p>
            <a:pPr marL="800100" lvl="1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dirty="0"/>
              <a:t>Nozzle Pressure Ratio (NPR) = 2.</a:t>
            </a:r>
          </a:p>
        </p:txBody>
      </p:sp>
    </p:spTree>
    <p:extLst>
      <p:ext uri="{BB962C8B-B14F-4D97-AF65-F5344CB8AC3E}">
        <p14:creationId xmlns:p14="http://schemas.microsoft.com/office/powerpoint/2010/main" val="1047857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402AFE-1997-8D56-4ED4-618B5E6BBB8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13296B-86DF-386D-F3BA-BF03601D992C}"/>
              </a:ext>
            </a:extLst>
          </p:cNvPr>
          <p:cNvSpPr txBox="1"/>
          <p:nvPr/>
        </p:nvSpPr>
        <p:spPr>
          <a:xfrm>
            <a:off x="76200" y="1461968"/>
            <a:ext cx="6310797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sz="2000" dirty="0"/>
              <a:t>Boundary Conditions</a:t>
            </a:r>
          </a:p>
          <a:p>
            <a:pPr marL="1257300" lvl="2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dirty="0"/>
              <a:t>No-slip wall for the walls of nozzle.</a:t>
            </a:r>
          </a:p>
          <a:p>
            <a:pPr marL="1257300" lvl="2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dirty="0"/>
              <a:t>Pressure-inlet for the nozzle inlet.</a:t>
            </a:r>
          </a:p>
          <a:p>
            <a:pPr marL="1714500" lvl="3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dirty="0"/>
              <a:t>Gauge Total Pressure – 202650 Pa</a:t>
            </a:r>
          </a:p>
          <a:p>
            <a:pPr marL="1714500" lvl="3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dirty="0"/>
              <a:t>Supersonic/Initial Gauge Pressure – 101325 Pa</a:t>
            </a:r>
          </a:p>
          <a:p>
            <a:pPr marL="1714500" lvl="3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dirty="0"/>
              <a:t>Temperature – 288 K</a:t>
            </a:r>
          </a:p>
          <a:p>
            <a:pPr marL="1257300" lvl="2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dirty="0"/>
              <a:t>Pressure-outlet for the domain exit.</a:t>
            </a:r>
          </a:p>
          <a:p>
            <a:pPr marL="1714500" lvl="3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dirty="0"/>
              <a:t>Gauge Pressure – 101325 Pa</a:t>
            </a:r>
          </a:p>
          <a:p>
            <a:pPr marL="800100" lvl="1" indent="-34290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IN" sz="2000" dirty="0"/>
              <a:t>A Steady State Simulation is performed using 2D axisymmetric session of Ansys Fluent with the density-based solver.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65F64084-3FDF-910A-D7D5-04B4C0076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</p:spPr>
        <p:txBody>
          <a:bodyPr/>
          <a:lstStyle/>
          <a:p>
            <a:r>
              <a:rPr lang="en-IN" dirty="0"/>
              <a:t>Problem Statement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E5FDBC3-8F52-E7AE-AF9B-BD0814048560}"/>
              </a:ext>
            </a:extLst>
          </p:cNvPr>
          <p:cNvGrpSpPr/>
          <p:nvPr/>
        </p:nvGrpSpPr>
        <p:grpSpPr>
          <a:xfrm>
            <a:off x="6096000" y="838200"/>
            <a:ext cx="5872119" cy="3862624"/>
            <a:chOff x="5888780" y="1167754"/>
            <a:chExt cx="5872119" cy="3862624"/>
          </a:xfrm>
        </p:grpSpPr>
        <p:pic>
          <p:nvPicPr>
            <p:cNvPr id="6" name="Picture 5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80569183-C0A9-9389-EE5F-64B87EBF47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88780" y="1716637"/>
              <a:ext cx="5351864" cy="3288938"/>
            </a:xfrm>
            <a:prstGeom prst="rect">
              <a:avLst/>
            </a:prstGeom>
          </p:spPr>
        </p:pic>
        <p:pic>
          <p:nvPicPr>
            <p:cNvPr id="7" name="Picture 6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A327F4E6-D8D9-A727-BE62-0DF9EA14DD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71932" y="1596081"/>
              <a:ext cx="2975882" cy="1828800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sp>
          <p:nvSpPr>
            <p:cNvPr id="8" name="TextBox 4">
              <a:extLst>
                <a:ext uri="{FF2B5EF4-FFF2-40B4-BE49-F238E27FC236}">
                  <a16:creationId xmlns:a16="http://schemas.microsoft.com/office/drawing/2014/main" id="{77F56516-F727-172C-1558-DBD258D2E337}"/>
                </a:ext>
              </a:extLst>
            </p:cNvPr>
            <p:cNvSpPr txBox="1"/>
            <p:nvPr/>
          </p:nvSpPr>
          <p:spPr>
            <a:xfrm>
              <a:off x="9657075" y="1167754"/>
              <a:ext cx="188942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dirty="0"/>
                <a:t>Nozzle wall </a:t>
              </a: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11999F30-CE7E-CC51-C4B6-0BB8AE5D2FB2}"/>
                </a:ext>
              </a:extLst>
            </p:cNvPr>
            <p:cNvCxnSpPr>
              <a:cxnSpLocks/>
            </p:cNvCxnSpPr>
            <p:nvPr/>
          </p:nvCxnSpPr>
          <p:spPr>
            <a:xfrm>
              <a:off x="10601788" y="1506308"/>
              <a:ext cx="215343" cy="94194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81E0326-26AE-21C9-1C81-41335A984500}"/>
                </a:ext>
              </a:extLst>
            </p:cNvPr>
            <p:cNvSpPr/>
            <p:nvPr/>
          </p:nvSpPr>
          <p:spPr>
            <a:xfrm>
              <a:off x="6788800" y="4749599"/>
              <a:ext cx="526400" cy="27513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CE2F8C9A-3469-5971-B6C9-05874D716DF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88800" y="1576923"/>
              <a:ext cx="1983132" cy="317267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2912E22-E8BC-E65F-53C7-1B3CAFFB79C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94790" y="3444039"/>
              <a:ext cx="4466109" cy="158633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9">
              <a:extLst>
                <a:ext uri="{FF2B5EF4-FFF2-40B4-BE49-F238E27FC236}">
                  <a16:creationId xmlns:a16="http://schemas.microsoft.com/office/drawing/2014/main" id="{8089178C-C5F7-FF58-EEC8-01200A9A5D02}"/>
                </a:ext>
              </a:extLst>
            </p:cNvPr>
            <p:cNvSpPr txBox="1"/>
            <p:nvPr/>
          </p:nvSpPr>
          <p:spPr>
            <a:xfrm>
              <a:off x="8618262" y="1288310"/>
              <a:ext cx="188942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dirty="0"/>
                <a:t>Nozzle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A88155A2-FC25-5720-F76F-F36E201B27B3}"/>
                </a:ext>
              </a:extLst>
            </p:cNvPr>
            <p:cNvCxnSpPr>
              <a:cxnSpLocks/>
            </p:cNvCxnSpPr>
            <p:nvPr/>
          </p:nvCxnSpPr>
          <p:spPr>
            <a:xfrm>
              <a:off x="9562975" y="1626864"/>
              <a:ext cx="215343" cy="94194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482252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8F946C0-E708-4B82-A0E5-ED31193A14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79A77E0-4842-DBE2-BABD-E8EDAC8507E0}"/>
              </a:ext>
            </a:extLst>
          </p:cNvPr>
          <p:cNvSpPr txBox="1">
            <a:spLocks/>
          </p:cNvSpPr>
          <p:nvPr/>
        </p:nvSpPr>
        <p:spPr>
          <a:xfrm>
            <a:off x="546101" y="678062"/>
            <a:ext cx="6101432" cy="55318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2000" dirty="0"/>
              <a:t>At a Nozzle Pressure Ratio (NPR) of 2, the flow becomes mildly supersonic beyond the exit of the nozzle. </a:t>
            </a:r>
          </a:p>
          <a:p>
            <a:pPr lvl="1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2000" dirty="0"/>
              <a:t>The contours of Mach number clearly show the jet formation and eventual collapse of the potential core. </a:t>
            </a:r>
          </a:p>
          <a:p>
            <a:pPr lvl="1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2000" dirty="0"/>
              <a:t>The undulations in the profile of variation of Mach number along the axis (centerline) are due to existence of weak shock cells. </a:t>
            </a:r>
          </a:p>
          <a:p>
            <a:pPr lvl="1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2000" dirty="0"/>
              <a:t>Around x/D=9, the potential core of the jet collapses, which is indicated by the dramatic falloff in the centerline velocity.</a:t>
            </a:r>
            <a:r>
              <a:rPr lang="en-US" sz="2000" dirty="0">
                <a:latin typeface="Calibri"/>
                <a:cs typeface="Calibri"/>
                <a:sym typeface="Monotype Sorts" pitchFamily="2" charset="2"/>
              </a:rPr>
              <a:t> </a:t>
            </a:r>
            <a:endParaRPr lang="en-US" dirty="0">
              <a:latin typeface="Calibri"/>
              <a:cs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59C4B1-D081-64C0-872F-929F0E525D05}"/>
              </a:ext>
            </a:extLst>
          </p:cNvPr>
          <p:cNvSpPr txBox="1">
            <a:spLocks/>
          </p:cNvSpPr>
          <p:nvPr/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0" i="0" kern="120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0D23093-2AB0-F74C-B865-1A12A15B650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2341C332-1BF5-7A7E-9C1E-5C1178276686}"/>
              </a:ext>
            </a:extLst>
          </p:cNvPr>
          <p:cNvSpPr txBox="1">
            <a:spLocks/>
          </p:cNvSpPr>
          <p:nvPr/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0" i="0" kern="120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0D23093-2AB0-F74C-B865-1A12A15B650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Slide Number Placeholder 34">
            <a:extLst>
              <a:ext uri="{FF2B5EF4-FFF2-40B4-BE49-F238E27FC236}">
                <a16:creationId xmlns:a16="http://schemas.microsoft.com/office/drawing/2014/main" id="{27505286-C351-BCFC-B394-4C96C450BA14}"/>
              </a:ext>
            </a:extLst>
          </p:cNvPr>
          <p:cNvSpPr txBox="1">
            <a:spLocks/>
          </p:cNvSpPr>
          <p:nvPr/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0" i="0" kern="120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0D23093-2AB0-F74C-B865-1A12A15B650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0512B92-26BA-107E-DAC1-5BC1631AE44B}"/>
              </a:ext>
            </a:extLst>
          </p:cNvPr>
          <p:cNvSpPr txBox="1">
            <a:spLocks/>
          </p:cNvSpPr>
          <p:nvPr/>
        </p:nvSpPr>
        <p:spPr>
          <a:xfrm>
            <a:off x="609601" y="148581"/>
            <a:ext cx="10972799" cy="8458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>
                <a:latin typeface="+mj-lt"/>
              </a:rPr>
              <a:t>Results</a:t>
            </a:r>
            <a:endParaRPr lang="en-US" dirty="0">
              <a:latin typeface="+mj-lt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1131108-75AD-DD82-7611-27FBF8E733EE}"/>
              </a:ext>
            </a:extLst>
          </p:cNvPr>
          <p:cNvGrpSpPr/>
          <p:nvPr/>
        </p:nvGrpSpPr>
        <p:grpSpPr>
          <a:xfrm>
            <a:off x="6647532" y="495543"/>
            <a:ext cx="4782468" cy="2285514"/>
            <a:chOff x="6248400" y="304800"/>
            <a:chExt cx="5580732" cy="2667000"/>
          </a:xfrm>
        </p:grpSpPr>
        <p:pic>
          <p:nvPicPr>
            <p:cNvPr id="9" name="Picture 8" descr="A picture containing light&#10;&#10;Description automatically generated">
              <a:extLst>
                <a:ext uri="{FF2B5EF4-FFF2-40B4-BE49-F238E27FC236}">
                  <a16:creationId xmlns:a16="http://schemas.microsoft.com/office/drawing/2014/main" id="{35ACBD0A-246F-CC28-F27F-FD38633714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143" r="87366" b="22857"/>
            <a:stretch/>
          </p:blipFill>
          <p:spPr>
            <a:xfrm>
              <a:off x="6248400" y="304800"/>
              <a:ext cx="1295400" cy="2667000"/>
            </a:xfrm>
            <a:prstGeom prst="rect">
              <a:avLst/>
            </a:prstGeom>
          </p:spPr>
        </p:pic>
        <p:pic>
          <p:nvPicPr>
            <p:cNvPr id="10" name="Picture 9" descr="A picture containing light&#10;&#10;Description automatically generated">
              <a:extLst>
                <a:ext uri="{FF2B5EF4-FFF2-40B4-BE49-F238E27FC236}">
                  <a16:creationId xmlns:a16="http://schemas.microsoft.com/office/drawing/2014/main" id="{8854A278-5089-3F69-79FF-F8C9E3E6F6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41"/>
            <a:stretch/>
          </p:blipFill>
          <p:spPr>
            <a:xfrm>
              <a:off x="7239000" y="304800"/>
              <a:ext cx="4590132" cy="2667000"/>
            </a:xfrm>
            <a:prstGeom prst="rect">
              <a:avLst/>
            </a:prstGeom>
          </p:spPr>
        </p:pic>
      </p:grpSp>
      <p:pic>
        <p:nvPicPr>
          <p:cNvPr id="13" name="Picture 12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C2F0CC77-38C4-B6CB-70B9-A8FD779797C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4" t="9124" r="7946"/>
          <a:stretch/>
        </p:blipFill>
        <p:spPr>
          <a:xfrm>
            <a:off x="6590211" y="3128019"/>
            <a:ext cx="4709028" cy="256904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CB8F0F4-8B47-9E01-5C41-BEBEB9EC66D6}"/>
              </a:ext>
            </a:extLst>
          </p:cNvPr>
          <p:cNvSpPr txBox="1"/>
          <p:nvPr/>
        </p:nvSpPr>
        <p:spPr>
          <a:xfrm>
            <a:off x="7620000" y="148581"/>
            <a:ext cx="3679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Contours of Mach number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E792D60-C5DF-1DFC-907F-A736869A3AD5}"/>
              </a:ext>
            </a:extLst>
          </p:cNvPr>
          <p:cNvSpPr txBox="1"/>
          <p:nvPr/>
        </p:nvSpPr>
        <p:spPr>
          <a:xfrm>
            <a:off x="7619999" y="5486400"/>
            <a:ext cx="3679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Variation of Mach number with axial distance along the jet centerline </a:t>
            </a:r>
          </a:p>
        </p:txBody>
      </p:sp>
    </p:spTree>
    <p:extLst>
      <p:ext uri="{BB962C8B-B14F-4D97-AF65-F5344CB8AC3E}">
        <p14:creationId xmlns:p14="http://schemas.microsoft.com/office/powerpoint/2010/main" val="1846980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8F946C0-E708-4B82-A0E5-ED31193A14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5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B79A77E0-4842-DBE2-BABD-E8EDAC8507E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2400" y="609600"/>
                <a:ext cx="11734800" cy="553185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marR="0" indent="-228600" algn="l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 sz="2400" b="0" i="0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lvl1pPr>
                <a:lvl2pPr marL="461963" marR="0" indent="-231775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Calibri" panose="020F0502020204030204" pitchFamily="34" charset="0"/>
                  <a:buChar char="‐"/>
                  <a:tabLst/>
                  <a:defRPr sz="2000" b="0" i="0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lvl2pPr>
                <a:lvl3pPr marL="746125" marR="0" indent="-288925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 sz="1600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lvl3pPr>
                <a:lvl4pPr marL="969963" marR="0" indent="-223838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§"/>
                  <a:tabLst/>
                  <a:defRPr sz="1400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lvl4pPr>
                <a:lvl5pPr marL="1203325" marR="0" indent="-233363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Courier New" panose="02070309020205020404" pitchFamily="49" charset="0"/>
                  <a:buChar char="o"/>
                  <a:tabLst/>
                  <a:defRPr sz="1200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lnSpc>
                    <a:spcPct val="120000"/>
                  </a:lnSpc>
                  <a:spcBef>
                    <a:spcPts val="12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Ø"/>
                </a:pPr>
                <a:r>
                  <a:rPr lang="en-US" dirty="0"/>
                  <a:t>The discharge coefficient (C</a:t>
                </a:r>
                <a:r>
                  <a:rPr lang="en-US" baseline="-25000" dirty="0"/>
                  <a:t>d</a:t>
                </a:r>
                <a:r>
                  <a:rPr lang="en-US" dirty="0"/>
                  <a:t>) is the non-dimensional mass flow rate calculated as: </a:t>
                </a:r>
              </a:p>
              <a:p>
                <a:pPr marL="230188" lvl="1" indent="0">
                  <a:lnSpc>
                    <a:spcPct val="120000"/>
                  </a:lnSpc>
                  <a:spcBef>
                    <a:spcPts val="1200"/>
                  </a:spcBef>
                  <a:buClr>
                    <a:schemeClr val="accent1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̇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</m:acc>
                        </m:num>
                        <m:den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̇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𝑖𝑑𝑒𝑎𝑙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where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 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</m:acc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𝑖𝑑𝑒𝑎𝑙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rad>
                        </m:den>
                      </m:f>
                    </m:oMath>
                  </m:oMathPara>
                </a14:m>
                <a:endParaRPr lang="en-US" dirty="0"/>
              </a:p>
              <a:p>
                <a:pPr lvl="1">
                  <a:lnSpc>
                    <a:spcPct val="120000"/>
                  </a:lnSpc>
                  <a:spcBef>
                    <a:spcPts val="12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Ø"/>
                </a:pPr>
                <a:r>
                  <a:rPr lang="en-US" dirty="0"/>
                  <a:t>Here,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dirty="0"/>
                  <a:t> is the choked mass flow rate given by:</a:t>
                </a:r>
              </a:p>
              <a:p>
                <a:pPr marL="230188" lvl="1" indent="0">
                  <a:lnSpc>
                    <a:spcPct val="120000"/>
                  </a:lnSpc>
                  <a:spcBef>
                    <a:spcPts val="1200"/>
                  </a:spcBef>
                  <a:buClr>
                    <a:schemeClr val="accent1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p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rad>
                        </m:den>
                      </m:f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𝛾</m:t>
                                  </m:r>
                                </m:num>
                                <m:den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den>
                              </m:f>
                            </m:e>
                          </m:d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𝛾</m:t>
                                      </m:r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+1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f>
                                <m:f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𝛾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𝛾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den>
                              </m:f>
                            </m:sup>
                          </m:sSup>
                        </m:e>
                      </m:rad>
                    </m:oMath>
                  </m:oMathPara>
                </a14:m>
                <a:endParaRPr lang="en-US" dirty="0"/>
              </a:p>
              <a:p>
                <a:pPr lvl="1">
                  <a:lnSpc>
                    <a:spcPct val="120000"/>
                  </a:lnSpc>
                  <a:spcBef>
                    <a:spcPts val="12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Ø"/>
                </a:pPr>
                <a:r>
                  <a:rPr lang="en-US" dirty="0"/>
                  <a:t>From the simulation,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acc>
                  </m:oMath>
                </a14:m>
                <a:r>
                  <a:rPr lang="en-US" dirty="0"/>
                  <a:t> at the exit of the nozzle is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2.1032 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𝑘𝑔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en-US" dirty="0"/>
                  <a:t>. Using the above formula and obtaining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𝑖𝑑𝑒𝑎𝑙</m:t>
                        </m:r>
                      </m:sub>
                    </m:sSub>
                  </m:oMath>
                </a14:m>
                <a:r>
                  <a:rPr lang="en-US" dirty="0"/>
                  <a:t>, we can calculate C</a:t>
                </a:r>
                <a:r>
                  <a:rPr lang="en-US" baseline="-25000" dirty="0"/>
                  <a:t>d</a:t>
                </a:r>
                <a:r>
                  <a:rPr lang="en-US" dirty="0"/>
                  <a:t> to be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 0.9555</m:t>
                    </m:r>
                  </m:oMath>
                </a14:m>
                <a:r>
                  <a:rPr lang="en-US" dirty="0"/>
                  <a:t>. </a:t>
                </a:r>
              </a:p>
              <a:p>
                <a:pPr lvl="1">
                  <a:lnSpc>
                    <a:spcPct val="120000"/>
                  </a:lnSpc>
                  <a:spcBef>
                    <a:spcPts val="12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Ø"/>
                </a:pPr>
                <a:r>
                  <a:rPr lang="en-US" dirty="0"/>
                  <a:t>The discharge coefficient obtained from experiments is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0.9582</m:t>
                    </m:r>
                  </m:oMath>
                </a14:m>
                <a:r>
                  <a:rPr lang="en-US" dirty="0"/>
                  <a:t>.</a:t>
                </a:r>
              </a:p>
              <a:p>
                <a:pPr lvl="1">
                  <a:lnSpc>
                    <a:spcPct val="120000"/>
                  </a:lnSpc>
                  <a:spcBef>
                    <a:spcPts val="12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Ø"/>
                </a:pPr>
                <a:r>
                  <a:rPr lang="en-US" dirty="0"/>
                  <a:t>The error between the simulation and experiment</a:t>
                </a:r>
                <a:r>
                  <a:rPr lang="en-US" baseline="30000" dirty="0"/>
                  <a:t>1 </a:t>
                </a:r>
                <a:r>
                  <a:rPr lang="en-US" dirty="0"/>
                  <a:t>is around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0.2%</m:t>
                    </m:r>
                  </m:oMath>
                </a14:m>
                <a:r>
                  <a:rPr lang="en-US" dirty="0"/>
                  <a:t>, which indicates an excellent agreement between the two results. </a:t>
                </a:r>
              </a:p>
            </p:txBody>
          </p:sp>
        </mc:Choice>
        <mc:Fallback xmlns="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B79A77E0-4842-DBE2-BABD-E8EDAC8507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609600"/>
                <a:ext cx="11734800" cy="5531855"/>
              </a:xfrm>
              <a:prstGeom prst="rect">
                <a:avLst/>
              </a:prstGeom>
              <a:blipFill>
                <a:blip r:embed="rId3"/>
                <a:stretch>
                  <a:fillRect r="-727" b="-1654"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59C4B1-D081-64C0-872F-929F0E525D05}"/>
              </a:ext>
            </a:extLst>
          </p:cNvPr>
          <p:cNvSpPr txBox="1">
            <a:spLocks/>
          </p:cNvSpPr>
          <p:nvPr/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0" i="0" kern="120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0D23093-2AB0-F74C-B865-1A12A15B650E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2341C332-1BF5-7A7E-9C1E-5C1178276686}"/>
              </a:ext>
            </a:extLst>
          </p:cNvPr>
          <p:cNvSpPr txBox="1">
            <a:spLocks/>
          </p:cNvSpPr>
          <p:nvPr/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0" i="0" kern="120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0D23093-2AB0-F74C-B865-1A12A15B650E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Slide Number Placeholder 34">
            <a:extLst>
              <a:ext uri="{FF2B5EF4-FFF2-40B4-BE49-F238E27FC236}">
                <a16:creationId xmlns:a16="http://schemas.microsoft.com/office/drawing/2014/main" id="{27505286-C351-BCFC-B394-4C96C450BA14}"/>
              </a:ext>
            </a:extLst>
          </p:cNvPr>
          <p:cNvSpPr txBox="1">
            <a:spLocks/>
          </p:cNvSpPr>
          <p:nvPr/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0" i="0" kern="120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0D23093-2AB0-F74C-B865-1A12A15B650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D3FBE3A-931F-E4D1-83F5-6A3CBD99D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</p:spPr>
        <p:txBody>
          <a:bodyPr/>
          <a:lstStyle/>
          <a:p>
            <a:r>
              <a:rPr lang="en-US" dirty="0">
                <a:latin typeface="+mj-lt"/>
              </a:rPr>
              <a:t>Results</a:t>
            </a:r>
          </a:p>
        </p:txBody>
      </p:sp>
    </p:spTree>
    <p:extLst>
      <p:ext uri="{BB962C8B-B14F-4D97-AF65-F5344CB8AC3E}">
        <p14:creationId xmlns:p14="http://schemas.microsoft.com/office/powerpoint/2010/main" val="996122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8F946C0-E708-4B82-A0E5-ED31193A14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6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B79A77E0-4842-DBE2-BABD-E8EDAC8507E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46101" y="678063"/>
                <a:ext cx="11036298" cy="478196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marR="0" indent="-228600" algn="l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 sz="2400" b="0" i="0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lvl1pPr>
                <a:lvl2pPr marL="461963" marR="0" indent="-231775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Calibri" panose="020F0502020204030204" pitchFamily="34" charset="0"/>
                  <a:buChar char="‐"/>
                  <a:tabLst/>
                  <a:defRPr sz="2000" b="0" i="0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lvl2pPr>
                <a:lvl3pPr marL="746125" marR="0" indent="-288925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 sz="1600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lvl3pPr>
                <a:lvl4pPr marL="969963" marR="0" indent="-223838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§"/>
                  <a:tabLst/>
                  <a:defRPr sz="1400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lvl4pPr>
                <a:lvl5pPr marL="1203325" marR="0" indent="-233363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Courier New" panose="02070309020205020404" pitchFamily="49" charset="0"/>
                  <a:buChar char="o"/>
                  <a:tabLst/>
                  <a:defRPr sz="1200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lnSpc>
                    <a:spcPct val="120000"/>
                  </a:lnSpc>
                  <a:spcBef>
                    <a:spcPts val="12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Ø"/>
                </a:pPr>
                <a:r>
                  <a:rPr lang="en-US" sz="2000" dirty="0"/>
                  <a:t>The thrust coefficient (</a:t>
                </a:r>
                <a:r>
                  <a:rPr lang="en-US" sz="2000" dirty="0" err="1"/>
                  <a:t>C</a:t>
                </a:r>
                <a:r>
                  <a:rPr lang="en-US" sz="2000" baseline="-25000" dirty="0" err="1"/>
                  <a:t>v</a:t>
                </a:r>
                <a:r>
                  <a:rPr lang="en-US" sz="2000" dirty="0"/>
                  <a:t>) is the non-dimensional thrust force generated by the nozzle. It is calculated as: </a:t>
                </a:r>
              </a:p>
              <a:p>
                <a:pPr marL="230188" lvl="1" indent="0">
                  <a:lnSpc>
                    <a:spcPct val="120000"/>
                  </a:lnSpc>
                  <a:spcBef>
                    <a:spcPts val="1200"/>
                  </a:spcBef>
                  <a:buClr>
                    <a:schemeClr val="accent1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𝜌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+(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−101325)</m:t>
                          </m:r>
                        </m:num>
                        <m:den>
                          <m:sSub>
                            <m:sSubPr>
                              <m:ctrlPr>
                                <a:rPr lang="en-US" sz="20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dirty="0" smtClean="0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sz="2000" b="0" i="1" dirty="0" smtClean="0">
                                  <a:latin typeface="Cambria Math" panose="02040503050406030204" pitchFamily="18" charset="0"/>
                                </a:rPr>
                                <m:t>𝑖𝑑𝑒𝑎𝑙</m:t>
                              </m:r>
                            </m:sub>
                          </m:sSub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acc>
                            <m:accPr>
                              <m:chr m:val="̇"/>
                              <m:ctrlPr>
                                <a:rPr lang="en-US" sz="20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b="0" i="1" dirty="0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</m:acc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000" b="0" i="0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latin typeface="Cambria Math" panose="02040503050406030204" pitchFamily="18" charset="0"/>
                        </a:rPr>
                        <m:t>where</m:t>
                      </m:r>
                      <m:r>
                        <a:rPr lang="en-US" sz="2000" b="0" i="0" smtClean="0">
                          <a:latin typeface="Cambria Math" panose="02040503050406030204" pitchFamily="18" charset="0"/>
                        </a:rPr>
                        <m:t>    </m:t>
                      </m:r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𝑖𝑑𝑒𝑎𝑙</m:t>
                          </m:r>
                        </m:sub>
                      </m:sSub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en-US" sz="20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b="0" i="1" smtClean="0">
                                              <a:latin typeface="Cambria Math" panose="02040503050406030204" pitchFamily="18" charset="0"/>
                                            </a:rPr>
                                            <m:t>𝑝</m:t>
                                          </m:r>
                                        </m:e>
                                        <m:sub>
                                          <m:r>
                                            <a:rPr lang="en-US" sz="2000" b="0" i="1" smtClean="0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d>
                            </m:e>
                            <m:sup>
                              <m:f>
                                <m:f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𝛾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num>
                                <m:den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𝛾</m:t>
                                  </m:r>
                                </m:den>
                              </m:f>
                            </m:sup>
                          </m:sSup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𝛾</m:t>
                                  </m:r>
                                </m:num>
                                <m:den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𝛾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den>
                              </m:f>
                            </m:e>
                          </m:d>
                        </m:e>
                      </m:rad>
                    </m:oMath>
                  </m:oMathPara>
                </a14:m>
                <a:endParaRPr lang="en-US" sz="2000" dirty="0"/>
              </a:p>
              <a:p>
                <a:pPr lvl="1">
                  <a:lnSpc>
                    <a:spcPct val="120000"/>
                  </a:lnSpc>
                  <a:spcBef>
                    <a:spcPts val="12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Ø"/>
                </a:pPr>
                <a:r>
                  <a:rPr lang="en-US" sz="2000" dirty="0"/>
                  <a:t>From the simulation, the numerator of the above equation is obtained as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677.422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𝑘𝑔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en-US" sz="2000" dirty="0"/>
                  <a:t>. Using the above formulae and calculating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𝑖𝑑𝑒𝑎𝑙</m:t>
                        </m:r>
                      </m:sub>
                    </m:sSub>
                  </m:oMath>
                </a14:m>
                <a:r>
                  <a:rPr lang="en-US" sz="2000" dirty="0"/>
                  <a:t>, we can calculate </a:t>
                </a:r>
                <a:r>
                  <a:rPr lang="en-US" sz="2000" dirty="0" err="1"/>
                  <a:t>C</a:t>
                </a:r>
                <a:r>
                  <a:rPr lang="en-US" sz="2000" baseline="-25000" dirty="0" err="1"/>
                  <a:t>v</a:t>
                </a:r>
                <a:r>
                  <a:rPr lang="en-US" sz="2000" dirty="0"/>
                  <a:t> to be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0.9988</m:t>
                    </m:r>
                  </m:oMath>
                </a14:m>
                <a:r>
                  <a:rPr lang="en-US" sz="2000" dirty="0"/>
                  <a:t>. </a:t>
                </a:r>
              </a:p>
              <a:p>
                <a:pPr lvl="1">
                  <a:lnSpc>
                    <a:spcPct val="120000"/>
                  </a:lnSpc>
                  <a:spcBef>
                    <a:spcPts val="12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Ø"/>
                </a:pPr>
                <a:r>
                  <a:rPr lang="en-US" sz="2000" dirty="0"/>
                  <a:t>The thrust coefficient obtained from experiments is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0.9973</m:t>
                    </m:r>
                  </m:oMath>
                </a14:m>
                <a:r>
                  <a:rPr lang="en-US" sz="2000" dirty="0"/>
                  <a:t>.</a:t>
                </a:r>
              </a:p>
              <a:p>
                <a:pPr lvl="1">
                  <a:lnSpc>
                    <a:spcPct val="120000"/>
                  </a:lnSpc>
                  <a:spcBef>
                    <a:spcPts val="12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Ø"/>
                </a:pPr>
                <a:r>
                  <a:rPr lang="en-US" sz="2000" dirty="0"/>
                  <a:t>The error between the simulation and experiment</a:t>
                </a:r>
                <a:r>
                  <a:rPr lang="en-US" sz="2000" baseline="30000" dirty="0"/>
                  <a:t>1</a:t>
                </a:r>
                <a:r>
                  <a:rPr lang="en-US" sz="2000" dirty="0"/>
                  <a:t> is around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0.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US" sz="2000" dirty="0"/>
                  <a:t>, which indicates an excellent agreement between the two results.</a:t>
                </a:r>
              </a:p>
            </p:txBody>
          </p:sp>
        </mc:Choice>
        <mc:Fallback xmlns="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B79A77E0-4842-DBE2-BABD-E8EDAC8507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101" y="678063"/>
                <a:ext cx="11036298" cy="478196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59C4B1-D081-64C0-872F-929F0E525D05}"/>
              </a:ext>
            </a:extLst>
          </p:cNvPr>
          <p:cNvSpPr txBox="1">
            <a:spLocks/>
          </p:cNvSpPr>
          <p:nvPr/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0" i="0" kern="120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0D23093-2AB0-F74C-B865-1A12A15B650E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2341C332-1BF5-7A7E-9C1E-5C1178276686}"/>
              </a:ext>
            </a:extLst>
          </p:cNvPr>
          <p:cNvSpPr txBox="1">
            <a:spLocks/>
          </p:cNvSpPr>
          <p:nvPr/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0" i="0" kern="120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0D23093-2AB0-F74C-B865-1A12A15B650E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Slide Number Placeholder 34">
            <a:extLst>
              <a:ext uri="{FF2B5EF4-FFF2-40B4-BE49-F238E27FC236}">
                <a16:creationId xmlns:a16="http://schemas.microsoft.com/office/drawing/2014/main" id="{27505286-C351-BCFC-B394-4C96C450BA14}"/>
              </a:ext>
            </a:extLst>
          </p:cNvPr>
          <p:cNvSpPr txBox="1">
            <a:spLocks/>
          </p:cNvSpPr>
          <p:nvPr/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0" i="0" kern="120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0D23093-2AB0-F74C-B865-1A12A15B650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D3FBE3A-931F-E4D1-83F5-6A3CBD99D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</p:spPr>
        <p:txBody>
          <a:bodyPr/>
          <a:lstStyle/>
          <a:p>
            <a:r>
              <a:rPr lang="en-US" dirty="0">
                <a:latin typeface="+mj-lt"/>
              </a:rPr>
              <a:t>Results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34CC4AF-A7C1-68E7-C525-7B0C2FC0063A}"/>
              </a:ext>
            </a:extLst>
          </p:cNvPr>
          <p:cNvSpPr/>
          <p:nvPr/>
        </p:nvSpPr>
        <p:spPr>
          <a:xfrm>
            <a:off x="1828800" y="5678269"/>
            <a:ext cx="9906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600" baseline="30000" dirty="0">
                <a:solidFill>
                  <a:srgbClr val="0070C0"/>
                </a:solidFill>
              </a:rPr>
              <a:t>1 </a:t>
            </a:r>
            <a:r>
              <a:rPr lang="en-US" sz="1600" dirty="0">
                <a:solidFill>
                  <a:srgbClr val="0070C0"/>
                </a:solidFill>
              </a:rPr>
              <a:t>R. L. </a:t>
            </a:r>
            <a:r>
              <a:rPr lang="en-US" sz="1600" dirty="0" err="1">
                <a:solidFill>
                  <a:srgbClr val="0070C0"/>
                </a:solidFill>
              </a:rPr>
              <a:t>Thornock</a:t>
            </a:r>
            <a:r>
              <a:rPr lang="en-US" sz="1600" dirty="0">
                <a:solidFill>
                  <a:srgbClr val="0070C0"/>
                </a:solidFill>
              </a:rPr>
              <a:t>,  E. F. Brown, “An Experimental Study of Compressible Flow Through Convergent-Conical Nozzles, Including a Comparison With Theoretical Results,” J. Basic Eng. Dec 1972, 94(4): 926-930.</a:t>
            </a:r>
          </a:p>
        </p:txBody>
      </p:sp>
    </p:spTree>
    <p:extLst>
      <p:ext uri="{BB962C8B-B14F-4D97-AF65-F5344CB8AC3E}">
        <p14:creationId xmlns:p14="http://schemas.microsoft.com/office/powerpoint/2010/main" val="3945452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8F946C0-E708-4B82-A0E5-ED31193A14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79A77E0-4842-DBE2-BABD-E8EDAC8507E0}"/>
              </a:ext>
            </a:extLst>
          </p:cNvPr>
          <p:cNvSpPr txBox="1">
            <a:spLocks/>
          </p:cNvSpPr>
          <p:nvPr/>
        </p:nvSpPr>
        <p:spPr>
          <a:xfrm>
            <a:off x="228600" y="762000"/>
            <a:ext cx="11811000" cy="55318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61963" marR="0" indent="-231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746125" marR="0" indent="-28892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969963" marR="0" indent="-22383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203325" marR="0" indent="-23336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altLang="en-US" dirty="0"/>
              <a:t>An Ansys Fluent simulation was carried out to investigate the flow characteristics through a convergent nozzle for specified Nozzle Pressure Ratio (NPR) of 2.</a:t>
            </a:r>
          </a:p>
          <a:p>
            <a:pPr marL="230188" lvl="1" indent="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None/>
            </a:pPr>
            <a:endParaRPr lang="en-US" altLang="en-US" dirty="0"/>
          </a:p>
          <a:p>
            <a:pPr lvl="1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altLang="en-US" dirty="0"/>
              <a:t>The formation of jet and eventual collapse of the potential core is clearly observed from the contours of the Mach number.</a:t>
            </a:r>
          </a:p>
          <a:p>
            <a:pPr marL="230188" lvl="1" indent="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None/>
            </a:pPr>
            <a:endParaRPr lang="en-US" altLang="en-US" dirty="0"/>
          </a:p>
          <a:p>
            <a:pPr lvl="1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altLang="en-US" dirty="0"/>
              <a:t>The discharge coefficient estimated from simulations compares fairly well with that from the experiments</a:t>
            </a:r>
            <a:r>
              <a:rPr lang="en-US" altLang="en-US" baseline="30000" dirty="0"/>
              <a:t>1</a:t>
            </a:r>
            <a:r>
              <a:rPr lang="en-US" altLang="en-US" dirty="0"/>
              <a:t>.</a:t>
            </a:r>
          </a:p>
          <a:p>
            <a:pPr marL="230188" lvl="1" indent="0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None/>
            </a:pPr>
            <a:endParaRPr lang="en-US" altLang="en-US" dirty="0"/>
          </a:p>
          <a:p>
            <a:pPr lvl="1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altLang="en-US" dirty="0"/>
              <a:t>The error between the Thrust coefficient estimated from the simulation and experiment</a:t>
            </a:r>
            <a:r>
              <a:rPr lang="en-US" altLang="en-US" baseline="30000" dirty="0"/>
              <a:t>1</a:t>
            </a:r>
            <a:r>
              <a:rPr lang="en-US" altLang="en-US" dirty="0"/>
              <a:t> is around 0.1%, indicating an excellent agreement between the two results.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6A7050A-ACB1-3A80-F0F5-38B3655CA222}"/>
              </a:ext>
            </a:extLst>
          </p:cNvPr>
          <p:cNvSpPr txBox="1">
            <a:spLocks/>
          </p:cNvSpPr>
          <p:nvPr/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0" i="0" kern="120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0D23093-2AB0-F74C-B865-1A12A15B650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16D06E1-89F0-ACFA-C06A-786C8C5B52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6876288" cy="640080"/>
          </a:xfrm>
        </p:spPr>
        <p:txBody>
          <a:bodyPr/>
          <a:lstStyle/>
          <a:p>
            <a:r>
              <a:rPr lang="en-US" altLang="en-US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707485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164A41-1D5A-468B-F2E2-4817DBCF34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472097"/>
      </p:ext>
    </p:extLst>
  </p:cSld>
  <p:clrMapOvr>
    <a:masterClrMapping/>
  </p:clrMapOvr>
</p:sld>
</file>

<file path=ppt/theme/theme1.xml><?xml version="1.0" encoding="utf-8"?>
<a:theme xmlns:a="http://schemas.openxmlformats.org/drawingml/2006/main" name="Ansys - Slide Master">
  <a:themeElements>
    <a:clrScheme name="Ansys Color Theme - 2020">
      <a:dk1>
        <a:srgbClr val="000000"/>
      </a:dk1>
      <a:lt1>
        <a:srgbClr val="FFFFFF"/>
      </a:lt1>
      <a:dk2>
        <a:srgbClr val="898A8D"/>
      </a:dk2>
      <a:lt2>
        <a:srgbClr val="FFFFFF"/>
      </a:lt2>
      <a:accent1>
        <a:srgbClr val="FFB71B"/>
      </a:accent1>
      <a:accent2>
        <a:srgbClr val="D9D8D6"/>
      </a:accent2>
      <a:accent3>
        <a:srgbClr val="898A8D"/>
      </a:accent3>
      <a:accent4>
        <a:srgbClr val="444446"/>
      </a:accent4>
      <a:accent5>
        <a:srgbClr val="D29100"/>
      </a:accent5>
      <a:accent6>
        <a:srgbClr val="F9DD42"/>
      </a:accent6>
      <a:hlink>
        <a:srgbClr val="FFB71B"/>
      </a:hlink>
      <a:folHlink>
        <a:srgbClr val="898A8D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ER_theme">
  <a:themeElements>
    <a:clrScheme name="Ansys Color Theme - 2020">
      <a:dk1>
        <a:srgbClr val="000000"/>
      </a:dk1>
      <a:lt1>
        <a:srgbClr val="FFFFFF"/>
      </a:lt1>
      <a:dk2>
        <a:srgbClr val="898A8D"/>
      </a:dk2>
      <a:lt2>
        <a:srgbClr val="FFFFFF"/>
      </a:lt2>
      <a:accent1>
        <a:srgbClr val="FFB71B"/>
      </a:accent1>
      <a:accent2>
        <a:srgbClr val="D9D8D6"/>
      </a:accent2>
      <a:accent3>
        <a:srgbClr val="898A8D"/>
      </a:accent3>
      <a:accent4>
        <a:srgbClr val="444446"/>
      </a:accent4>
      <a:accent5>
        <a:srgbClr val="D29100"/>
      </a:accent5>
      <a:accent6>
        <a:srgbClr val="F9DD42"/>
      </a:accent6>
      <a:hlink>
        <a:srgbClr val="FFB71B"/>
      </a:hlink>
      <a:folHlink>
        <a:srgbClr val="898A8D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ER_theme" id="{49EA1748-7B8D-4476-986B-878E5AE714E7}" vid="{931E255E-5C9A-4E32-8372-9E19556EBA2C}"/>
    </a:ext>
  </a:extLst>
</a:theme>
</file>

<file path=ppt/theme/theme3.xml><?xml version="1.0" encoding="utf-8"?>
<a:theme xmlns:a="http://schemas.openxmlformats.org/drawingml/2006/main" name="1_AER_theme">
  <a:themeElements>
    <a:clrScheme name="Ansys Color Theme - 2020">
      <a:dk1>
        <a:srgbClr val="000000"/>
      </a:dk1>
      <a:lt1>
        <a:srgbClr val="FFFFFF"/>
      </a:lt1>
      <a:dk2>
        <a:srgbClr val="898A8D"/>
      </a:dk2>
      <a:lt2>
        <a:srgbClr val="FFFFFF"/>
      </a:lt2>
      <a:accent1>
        <a:srgbClr val="FFB71B"/>
      </a:accent1>
      <a:accent2>
        <a:srgbClr val="D9D8D6"/>
      </a:accent2>
      <a:accent3>
        <a:srgbClr val="898A8D"/>
      </a:accent3>
      <a:accent4>
        <a:srgbClr val="444446"/>
      </a:accent4>
      <a:accent5>
        <a:srgbClr val="D29100"/>
      </a:accent5>
      <a:accent6>
        <a:srgbClr val="F9DD42"/>
      </a:accent6>
      <a:hlink>
        <a:srgbClr val="FFB71B"/>
      </a:hlink>
      <a:folHlink>
        <a:srgbClr val="898A8D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ER_theme" id="{49EA1748-7B8D-4476-986B-878E5AE714E7}" vid="{931E255E-5C9A-4E32-8372-9E19556EBA2C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ed_x003f_ xmlns="78ed9f37-a2a2-4676-9ca2-d7969bf686f1">false</Reviewed_x003f_>
    <CompletedStatus xmlns="78ed9f37-a2a2-4676-9ca2-d7969bf686f1">false</CompletedStatus>
    <_Flow_SignoffStatus xmlns="78ed9f37-a2a2-4676-9ca2-d7969bf686f1" xsi:nil="true"/>
    <_ip_UnifiedCompliancePolicyUIAction xmlns="http://schemas.microsoft.com/sharepoint/v3" xsi:nil="true"/>
    <_ip_UnifiedCompliancePolicyProperties xmlns="http://schemas.microsoft.com/sharepoint/v3" xsi:nil="true"/>
    <lcf76f155ced4ddcb4097134ff3c332f xmlns="78ed9f37-a2a2-4676-9ca2-d7969bf686f1">
      <Terms xmlns="http://schemas.microsoft.com/office/infopath/2007/PartnerControls"/>
    </lcf76f155ced4ddcb4097134ff3c332f>
    <TaxCatchAll xmlns="56756a74-c96e-4d7f-b6c5-b79454880d1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44A5EFEF524DC4499E67C2C4356BC78" ma:contentTypeVersion="23" ma:contentTypeDescription="Create a new document." ma:contentTypeScope="" ma:versionID="d889b3bfc4ecb3afdb8864be018b36b8">
  <xsd:schema xmlns:xsd="http://www.w3.org/2001/XMLSchema" xmlns:xs="http://www.w3.org/2001/XMLSchema" xmlns:p="http://schemas.microsoft.com/office/2006/metadata/properties" xmlns:ns1="http://schemas.microsoft.com/sharepoint/v3" xmlns:ns2="78ed9f37-a2a2-4676-9ca2-d7969bf686f1" xmlns:ns3="56756a74-c96e-4d7f-b6c5-b79454880d1c" targetNamespace="http://schemas.microsoft.com/office/2006/metadata/properties" ma:root="true" ma:fieldsID="1684206ac8fd812ff6df5fe05099f2f4" ns1:_="" ns2:_="" ns3:_="">
    <xsd:import namespace="http://schemas.microsoft.com/sharepoint/v3"/>
    <xsd:import namespace="78ed9f37-a2a2-4676-9ca2-d7969bf686f1"/>
    <xsd:import namespace="56756a74-c96e-4d7f-b6c5-b79454880d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CompletedStatus" minOccurs="0"/>
                <xsd:element ref="ns2:Reviewed_x003f_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3:TaxCatchAll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ed9f37-a2a2-4676-9ca2-d7969bf686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pletedStatus" ma:index="17" nillable="true" ma:displayName="Completed Status" ma:default="0" ma:format="Dropdown" ma:internalName="CompletedStatus">
      <xsd:simpleType>
        <xsd:restriction base="dms:Boolean"/>
      </xsd:simpleType>
    </xsd:element>
    <xsd:element name="Reviewed_x003f_" ma:index="18" nillable="true" ma:displayName="Reviewed?" ma:default="0" ma:description="Review Status" ma:format="Dropdown" ma:internalName="Reviewed_x003f_">
      <xsd:simpleType>
        <xsd:restriction base="dms:Boolean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7" nillable="true" ma:taxonomy="true" ma:internalName="lcf76f155ced4ddcb4097134ff3c332f" ma:taxonomyFieldName="MediaServiceImageTags" ma:displayName="Image Tags" ma:readOnly="false" ma:fieldId="{5cf76f15-5ced-4ddc-b409-7134ff3c332f}" ma:taxonomyMulti="true" ma:sspId="277fdc98-976f-47ef-a042-6a241b1a97a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756a74-c96e-4d7f-b6c5-b79454880d1c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8c12cd86-8c50-4ab6-8399-31afdde5de40}" ma:internalName="TaxCatchAll" ma:showField="CatchAllData" ma:web="56756a74-c96e-4d7f-b6c5-b79454880d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C54582C-3F01-4F8D-9460-F0A670A527E2}">
  <ds:schemaRefs>
    <ds:schemaRef ds:uri="http://purl.org/dc/dcmitype/"/>
    <ds:schemaRef ds:uri="http://schemas.microsoft.com/office/2006/metadata/properties"/>
    <ds:schemaRef ds:uri="http://purl.org/dc/terms/"/>
    <ds:schemaRef ds:uri="56756a74-c96e-4d7f-b6c5-b79454880d1c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78ed9f37-a2a2-4676-9ca2-d7969bf686f1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225E046E-F0A3-4931-B0B8-FDBFB11582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8ed9f37-a2a2-4676-9ca2-d7969bf686f1"/>
    <ds:schemaRef ds:uri="56756a74-c96e-4d7f-b6c5-b79454880d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F5FE876-BBFA-4E5E-8653-4E4CAC43203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3547</TotalTime>
  <Words>677</Words>
  <Application>Microsoft Office PowerPoint</Application>
  <PresentationFormat>Widescreen</PresentationFormat>
  <Paragraphs>86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Wingdings</vt:lpstr>
      <vt:lpstr>Cambria Math</vt:lpstr>
      <vt:lpstr>Courier New</vt:lpstr>
      <vt:lpstr>Arial</vt:lpstr>
      <vt:lpstr>Calibri</vt:lpstr>
      <vt:lpstr>Segoe UI</vt:lpstr>
      <vt:lpstr>Ansys - Slide Master</vt:lpstr>
      <vt:lpstr>AER_theme</vt:lpstr>
      <vt:lpstr>1_AER_theme</vt:lpstr>
      <vt:lpstr>PowerPoint Presentation</vt:lpstr>
      <vt:lpstr>Problem Statement</vt:lpstr>
      <vt:lpstr>Problem Statement</vt:lpstr>
      <vt:lpstr>PowerPoint Presentation</vt:lpstr>
      <vt:lpstr>Results</vt:lpstr>
      <vt:lpstr>Results</vt:lpstr>
      <vt:lpstr>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Ron Santillo</dc:creator>
  <cp:lastModifiedBy>Ravindra Shirsath</cp:lastModifiedBy>
  <cp:revision>247</cp:revision>
  <dcterms:created xsi:type="dcterms:W3CDTF">2019-12-19T15:00:39Z</dcterms:created>
  <dcterms:modified xsi:type="dcterms:W3CDTF">2023-09-07T06:27:34Z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0x010100644A5EFEF524DC4499E67C2C4356BC78</vt:lpwstr>
  </property>
</Properties>
</file>