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1"/>
  </p:notesMasterIdLst>
  <p:sldIdLst>
    <p:sldId id="256" r:id="rId5"/>
    <p:sldId id="9135" r:id="rId6"/>
    <p:sldId id="9115" r:id="rId7"/>
    <p:sldId id="9116" r:id="rId8"/>
    <p:sldId id="9114" r:id="rId9"/>
    <p:sldId id="258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mbria Math" panose="02040503050406030204" pitchFamily="18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4239" autoAdjust="0"/>
  </p:normalViewPr>
  <p:slideViewPr>
    <p:cSldViewPr showGuides="1">
      <p:cViewPr varScale="1">
        <p:scale>
          <a:sx n="138" d="100"/>
          <a:sy n="138" d="100"/>
        </p:scale>
        <p:origin x="1184" y="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itlin Tyler" userId="971d5887-dada-4101-bef7-69a3ed4a7a52" providerId="ADAL" clId="{A966C985-87EF-4949-A235-E687BF2A42C9}"/>
    <pc:docChg chg="modSld">
      <pc:chgData name="Kaitlin Tyler" userId="971d5887-dada-4101-bef7-69a3ed4a7a52" providerId="ADAL" clId="{A966C985-87EF-4949-A235-E687BF2A42C9}" dt="2023-07-18T16:44:45.672" v="1" actId="20577"/>
      <pc:docMkLst>
        <pc:docMk/>
      </pc:docMkLst>
      <pc:sldChg chg="modSp mod modNotesTx">
        <pc:chgData name="Kaitlin Tyler" userId="971d5887-dada-4101-bef7-69a3ed4a7a52" providerId="ADAL" clId="{A966C985-87EF-4949-A235-E687BF2A42C9}" dt="2023-07-18T16:44:45.672" v="1" actId="20577"/>
        <pc:sldMkLst>
          <pc:docMk/>
          <pc:sldMk cId="3207685698" sldId="256"/>
        </pc:sldMkLst>
        <pc:spChg chg="mod">
          <ac:chgData name="Kaitlin Tyler" userId="971d5887-dada-4101-bef7-69a3ed4a7a52" providerId="ADAL" clId="{A966C985-87EF-4949-A235-E687BF2A42C9}" dt="2023-07-18T16:44:42.226" v="0"/>
          <ac:spMkLst>
            <pc:docMk/>
            <pc:sldMk cId="3207685698" sldId="256"/>
            <ac:spMk id="3" creationId="{8DED2F7F-2065-4CCE-9AD5-77DBF0CD5628}"/>
          </ac:spMkLst>
        </pc:spChg>
      </pc:sldChg>
    </pc:docChg>
  </pc:docChgLst>
  <pc:docChgLst>
    <pc:chgData name="Cara Fox" userId="e0a3fdeb-7d95-4a88-aad7-5b7a7270ac1b" providerId="ADAL" clId="{B05DB284-1940-4310-A0DC-CB8F48E4DE08}"/>
    <pc:docChg chg="custSel addSld delSld modSld sldOrd">
      <pc:chgData name="Cara Fox" userId="e0a3fdeb-7d95-4a88-aad7-5b7a7270ac1b" providerId="ADAL" clId="{B05DB284-1940-4310-A0DC-CB8F48E4DE08}" dt="2023-07-03T09:44:10.092" v="44" actId="122"/>
      <pc:docMkLst>
        <pc:docMk/>
      </pc:docMkLst>
      <pc:sldChg chg="modSp mod">
        <pc:chgData name="Cara Fox" userId="e0a3fdeb-7d95-4a88-aad7-5b7a7270ac1b" providerId="ADAL" clId="{B05DB284-1940-4310-A0DC-CB8F48E4DE08}" dt="2023-07-03T09:41:36.964" v="32" actId="20577"/>
        <pc:sldMkLst>
          <pc:docMk/>
          <pc:sldMk cId="3207685698" sldId="256"/>
        </pc:sldMkLst>
        <pc:spChg chg="mod">
          <ac:chgData name="Cara Fox" userId="e0a3fdeb-7d95-4a88-aad7-5b7a7270ac1b" providerId="ADAL" clId="{B05DB284-1940-4310-A0DC-CB8F48E4DE08}" dt="2023-07-03T09:41:36.964" v="32" actId="20577"/>
          <ac:spMkLst>
            <pc:docMk/>
            <pc:sldMk cId="3207685698" sldId="256"/>
            <ac:spMk id="2" creationId="{AE2C3BA5-6E5F-4798-87B7-B8DFFB97930D}"/>
          </ac:spMkLst>
        </pc:spChg>
      </pc:sldChg>
      <pc:sldChg chg="add">
        <pc:chgData name="Cara Fox" userId="e0a3fdeb-7d95-4a88-aad7-5b7a7270ac1b" providerId="ADAL" clId="{B05DB284-1940-4310-A0DC-CB8F48E4DE08}" dt="2023-07-03T09:41:44.998" v="33"/>
        <pc:sldMkLst>
          <pc:docMk/>
          <pc:sldMk cId="3116584391" sldId="9114"/>
        </pc:sldMkLst>
      </pc:sldChg>
      <pc:sldChg chg="add">
        <pc:chgData name="Cara Fox" userId="e0a3fdeb-7d95-4a88-aad7-5b7a7270ac1b" providerId="ADAL" clId="{B05DB284-1940-4310-A0DC-CB8F48E4DE08}" dt="2023-07-03T09:41:44.998" v="33"/>
        <pc:sldMkLst>
          <pc:docMk/>
          <pc:sldMk cId="3271239744" sldId="9115"/>
        </pc:sldMkLst>
      </pc:sldChg>
      <pc:sldChg chg="add">
        <pc:chgData name="Cara Fox" userId="e0a3fdeb-7d95-4a88-aad7-5b7a7270ac1b" providerId="ADAL" clId="{B05DB284-1940-4310-A0DC-CB8F48E4DE08}" dt="2023-07-03T09:41:44.998" v="33"/>
        <pc:sldMkLst>
          <pc:docMk/>
          <pc:sldMk cId="1126995237" sldId="9116"/>
        </pc:sldMkLst>
      </pc:sldChg>
      <pc:sldChg chg="del">
        <pc:chgData name="Cara Fox" userId="e0a3fdeb-7d95-4a88-aad7-5b7a7270ac1b" providerId="ADAL" clId="{B05DB284-1940-4310-A0DC-CB8F48E4DE08}" dt="2023-07-03T09:41:52.808" v="34" actId="47"/>
        <pc:sldMkLst>
          <pc:docMk/>
          <pc:sldMk cId="3627471711" sldId="9131"/>
        </pc:sldMkLst>
      </pc:sldChg>
      <pc:sldChg chg="del">
        <pc:chgData name="Cara Fox" userId="e0a3fdeb-7d95-4a88-aad7-5b7a7270ac1b" providerId="ADAL" clId="{B05DB284-1940-4310-A0DC-CB8F48E4DE08}" dt="2023-07-03T09:41:52.808" v="34" actId="47"/>
        <pc:sldMkLst>
          <pc:docMk/>
          <pc:sldMk cId="2874636435" sldId="9134"/>
        </pc:sldMkLst>
      </pc:sldChg>
      <pc:sldChg chg="addSp delSp modSp mod ord">
        <pc:chgData name="Cara Fox" userId="e0a3fdeb-7d95-4a88-aad7-5b7a7270ac1b" providerId="ADAL" clId="{B05DB284-1940-4310-A0DC-CB8F48E4DE08}" dt="2023-07-03T09:44:10.092" v="44" actId="122"/>
        <pc:sldMkLst>
          <pc:docMk/>
          <pc:sldMk cId="1204107379" sldId="9135"/>
        </pc:sldMkLst>
        <pc:spChg chg="add mod">
          <ac:chgData name="Cara Fox" userId="e0a3fdeb-7d95-4a88-aad7-5b7a7270ac1b" providerId="ADAL" clId="{B05DB284-1940-4310-A0DC-CB8F48E4DE08}" dt="2023-07-03T09:44:10.092" v="44" actId="122"/>
          <ac:spMkLst>
            <pc:docMk/>
            <pc:sldMk cId="1204107379" sldId="9135"/>
            <ac:spMk id="5" creationId="{19E862AA-14E5-4910-48BA-2660A975B50A}"/>
          </ac:spMkLst>
        </pc:spChg>
        <pc:picChg chg="add mod">
          <ac:chgData name="Cara Fox" userId="e0a3fdeb-7d95-4a88-aad7-5b7a7270ac1b" providerId="ADAL" clId="{B05DB284-1940-4310-A0DC-CB8F48E4DE08}" dt="2023-07-03T09:43:31.027" v="39" actId="1076"/>
          <ac:picMkLst>
            <pc:docMk/>
            <pc:sldMk cId="1204107379" sldId="9135"/>
            <ac:picMk id="4" creationId="{7DDBFAB2-68EE-B542-B76F-DCB927C85C38}"/>
          </ac:picMkLst>
        </pc:picChg>
        <pc:picChg chg="del">
          <ac:chgData name="Cara Fox" userId="e0a3fdeb-7d95-4a88-aad7-5b7a7270ac1b" providerId="ADAL" clId="{B05DB284-1940-4310-A0DC-CB8F48E4DE08}" dt="2023-07-03T09:43:28.333" v="37" actId="478"/>
          <ac:picMkLst>
            <pc:docMk/>
            <pc:sldMk cId="1204107379" sldId="9135"/>
            <ac:picMk id="6" creationId="{98A87088-327E-0DEF-8567-2055723184EE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nsys-my.sharepoint.com/personal/konstantine_kourbatski_ansys_com/Documents/Documents/backedup/Repository/AIC/Series%201/AIC%204%20-%20v3/Examples/Flat-Plate/data-flat-plat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7594050743657"/>
          <c:y val="4.6226099991760528E-2"/>
          <c:w val="0.77403915135608048"/>
          <c:h val="0.78178420909478319"/>
        </c:manualLayout>
      </c:layout>
      <c:scatterChart>
        <c:scatterStyle val="lineMarker"/>
        <c:varyColors val="0"/>
        <c:ser>
          <c:idx val="2"/>
          <c:order val="0"/>
          <c:tx>
            <c:v>Ansys Fluent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5875">
                <a:solidFill>
                  <a:srgbClr val="0070C0"/>
                </a:solidFill>
              </a:ln>
              <a:effectLst/>
            </c:spPr>
          </c:marker>
          <c:xVal>
            <c:numRef>
              <c:f>Turbulent!$H$3:$H$100</c:f>
              <c:numCache>
                <c:formatCode>0.00E+00</c:formatCode>
                <c:ptCount val="98"/>
                <c:pt idx="0">
                  <c:v>0</c:v>
                </c:pt>
                <c:pt idx="1">
                  <c:v>2.0326660743600664</c:v>
                </c:pt>
                <c:pt idx="2">
                  <c:v>4.1669654524381361</c:v>
                </c:pt>
                <c:pt idx="3">
                  <c:v>6.4079797994201089</c:v>
                </c:pt>
                <c:pt idx="4">
                  <c:v>8.7610811613596518</c:v>
                </c:pt>
                <c:pt idx="5">
                  <c:v>11.231786774744315</c:v>
                </c:pt>
                <c:pt idx="6">
                  <c:v>13.826049447363289</c:v>
                </c:pt>
                <c:pt idx="7">
                  <c:v>16.549967177439662</c:v>
                </c:pt>
                <c:pt idx="8">
                  <c:v>19.410146129715098</c:v>
                </c:pt>
                <c:pt idx="9">
                  <c:v>22.413337659365158</c:v>
                </c:pt>
                <c:pt idx="10">
                  <c:v>25.566656097650093</c:v>
                </c:pt>
                <c:pt idx="11">
                  <c:v>28.877651347131817</c:v>
                </c:pt>
                <c:pt idx="12">
                  <c:v>32.354236286456945</c:v>
                </c:pt>
                <c:pt idx="13">
                  <c:v>36.004541579922908</c:v>
                </c:pt>
                <c:pt idx="14">
                  <c:v>39.837496439213524</c:v>
                </c:pt>
                <c:pt idx="15">
                  <c:v>43.86203007601258</c:v>
                </c:pt>
                <c:pt idx="16">
                  <c:v>48.087797654173272</c:v>
                </c:pt>
                <c:pt idx="17">
                  <c:v>52.524817313633527</c:v>
                </c:pt>
                <c:pt idx="18">
                  <c:v>57.183760551283747</c:v>
                </c:pt>
                <c:pt idx="19">
                  <c:v>62.07558924488206</c:v>
                </c:pt>
                <c:pt idx="20">
                  <c:v>67.212063819573018</c:v>
                </c:pt>
                <c:pt idx="21">
                  <c:v>72.605380271802744</c:v>
                </c:pt>
                <c:pt idx="22">
                  <c:v>78.268533145403765</c:v>
                </c:pt>
                <c:pt idx="23">
                  <c:v>84.214081412906964</c:v>
                </c:pt>
                <c:pt idx="24">
                  <c:v>90.457996022039438</c:v>
                </c:pt>
                <c:pt idx="25">
                  <c:v>97.013344111850657</c:v>
                </c:pt>
                <c:pt idx="26">
                  <c:v>103.89682258223714</c:v>
                </c:pt>
                <c:pt idx="27">
                  <c:v>111.12440238092599</c:v>
                </c:pt>
                <c:pt idx="28">
                  <c:v>118.71278040781378</c:v>
                </c:pt>
                <c:pt idx="29">
                  <c:v>126.68155737147464</c:v>
                </c:pt>
                <c:pt idx="30">
                  <c:v>135.04815612397456</c:v>
                </c:pt>
                <c:pt idx="31">
                  <c:v>143.83290332605714</c:v>
                </c:pt>
                <c:pt idx="32">
                  <c:v>153.05757754280475</c:v>
                </c:pt>
                <c:pt idx="33">
                  <c:v>162.74323138713049</c:v>
                </c:pt>
                <c:pt idx="34">
                  <c:v>172.91236937628611</c:v>
                </c:pt>
                <c:pt idx="35">
                  <c:v>183.59112578837062</c:v>
                </c:pt>
                <c:pt idx="36">
                  <c:v>194.80345704497464</c:v>
                </c:pt>
                <c:pt idx="37">
                  <c:v>206.57622337636644</c:v>
                </c:pt>
                <c:pt idx="38">
                  <c:v>218.93773691715333</c:v>
                </c:pt>
                <c:pt idx="39">
                  <c:v>231.91703575411179</c:v>
                </c:pt>
                <c:pt idx="40">
                  <c:v>245.5453358305266</c:v>
                </c:pt>
                <c:pt idx="41">
                  <c:v>259.85530499402148</c:v>
                </c:pt>
                <c:pt idx="42">
                  <c:v>274.88106299655885</c:v>
                </c:pt>
                <c:pt idx="43">
                  <c:v>290.65745554227061</c:v>
                </c:pt>
                <c:pt idx="44">
                  <c:v>307.2229580961357</c:v>
                </c:pt>
                <c:pt idx="45">
                  <c:v>324.61677207530261</c:v>
                </c:pt>
                <c:pt idx="46">
                  <c:v>342.88027675342784</c:v>
                </c:pt>
                <c:pt idx="47">
                  <c:v>362.05702926067619</c:v>
                </c:pt>
                <c:pt idx="48">
                  <c:v>382.19276458372087</c:v>
                </c:pt>
                <c:pt idx="49">
                  <c:v>403.33539556574328</c:v>
                </c:pt>
                <c:pt idx="50">
                  <c:v>425.53428695426339</c:v>
                </c:pt>
                <c:pt idx="51">
                  <c:v>448.84388516198749</c:v>
                </c:pt>
                <c:pt idx="52">
                  <c:v>473.31863660162151</c:v>
                </c:pt>
                <c:pt idx="53">
                  <c:v>499.0173433988881</c:v>
                </c:pt>
                <c:pt idx="54">
                  <c:v>526.00098553601799</c:v>
                </c:pt>
                <c:pt idx="55">
                  <c:v>554.33344680391963</c:v>
                </c:pt>
                <c:pt idx="56">
                  <c:v>584.08296670651805</c:v>
                </c:pt>
                <c:pt idx="57">
                  <c:v>615.31996260424637</c:v>
                </c:pt>
                <c:pt idx="58">
                  <c:v>648.11848161838486</c:v>
                </c:pt>
                <c:pt idx="59">
                  <c:v>682.55692658323017</c:v>
                </c:pt>
                <c:pt idx="60">
                  <c:v>718.71733009392642</c:v>
                </c:pt>
                <c:pt idx="61">
                  <c:v>756.6889842673113</c:v>
                </c:pt>
                <c:pt idx="62">
                  <c:v>796.5510178898511</c:v>
                </c:pt>
                <c:pt idx="63">
                  <c:v>838.41667949997429</c:v>
                </c:pt>
                <c:pt idx="64">
                  <c:v>882.36582383631651</c:v>
                </c:pt>
                <c:pt idx="65">
                  <c:v>928.51460324598429</c:v>
                </c:pt>
                <c:pt idx="66">
                  <c:v>976.97917007608351</c:v>
                </c:pt>
                <c:pt idx="67">
                  <c:v>1027.8611576303324</c:v>
                </c:pt>
                <c:pt idx="68">
                  <c:v>1081.2839777775316</c:v>
                </c:pt>
                <c:pt idx="69">
                  <c:v>1137.3783019081754</c:v>
                </c:pt>
                <c:pt idx="70">
                  <c:v>1196.2820609344521</c:v>
                </c:pt>
                <c:pt idx="71">
                  <c:v>1258.1259262468573</c:v>
                </c:pt>
                <c:pt idx="72">
                  <c:v>1323.0696073226613</c:v>
                </c:pt>
                <c:pt idx="73">
                  <c:v>1391.2510350740533</c:v>
                </c:pt>
                <c:pt idx="74">
                  <c:v>1462.8516975433868</c:v>
                </c:pt>
                <c:pt idx="75">
                  <c:v>1538.0240446862385</c:v>
                </c:pt>
                <c:pt idx="76">
                  <c:v>1616.9568240666563</c:v>
                </c:pt>
                <c:pt idx="77">
                  <c:v>1699.8387832486878</c:v>
                </c:pt>
                <c:pt idx="78">
                  <c:v>1786.8659293180756</c:v>
                </c:pt>
                <c:pt idx="79">
                  <c:v>1878.2415288822547</c:v>
                </c:pt>
                <c:pt idx="80">
                  <c:v>1974.1833675920498</c:v>
                </c:pt>
                <c:pt idx="81">
                  <c:v>2074.9237501416733</c:v>
                </c:pt>
                <c:pt idx="82">
                  <c:v>2180.7022407470322</c:v>
                </c:pt>
                <c:pt idx="83">
                  <c:v>2291.7729226674219</c:v>
                </c:pt>
                <c:pt idx="84">
                  <c:v>2408.3971386838307</c:v>
                </c:pt>
                <c:pt idx="85">
                  <c:v>2530.8434910989422</c:v>
                </c:pt>
                <c:pt idx="86">
                  <c:v>2659.424139345605</c:v>
                </c:pt>
                <c:pt idx="87">
                  <c:v>2794.4222047698895</c:v>
                </c:pt>
                <c:pt idx="88">
                  <c:v>2936.1788848914221</c:v>
                </c:pt>
                <c:pt idx="89">
                  <c:v>3085.0208581864376</c:v>
                </c:pt>
                <c:pt idx="90">
                  <c:v>3241.3038412179503</c:v>
                </c:pt>
                <c:pt idx="91">
                  <c:v>3405.4053291140549</c:v>
                </c:pt>
                <c:pt idx="92">
                  <c:v>3577.7028170028466</c:v>
                </c:pt>
                <c:pt idx="93">
                  <c:v>3758.6246166642809</c:v>
                </c:pt>
                <c:pt idx="94">
                  <c:v>3948.5845208349233</c:v>
                </c:pt>
                <c:pt idx="95">
                  <c:v>4148.0471389031991</c:v>
                </c:pt>
                <c:pt idx="96">
                  <c:v>4357.4843397792274</c:v>
                </c:pt>
                <c:pt idx="97">
                  <c:v>4577.3897709382099</c:v>
                </c:pt>
              </c:numCache>
            </c:numRef>
          </c:xVal>
          <c:yVal>
            <c:numRef>
              <c:f>Turbulent!$I$3:$I$100</c:f>
              <c:numCache>
                <c:formatCode>General</c:formatCode>
                <c:ptCount val="98"/>
                <c:pt idx="0">
                  <c:v>0</c:v>
                </c:pt>
                <c:pt idx="1">
                  <c:v>1.507365562990687</c:v>
                </c:pt>
                <c:pt idx="2">
                  <c:v>3.041687397528329</c:v>
                </c:pt>
                <c:pt idx="3">
                  <c:v>4.4805694598321546</c:v>
                </c:pt>
                <c:pt idx="4">
                  <c:v>5.69481592591133</c:v>
                </c:pt>
                <c:pt idx="5">
                  <c:v>6.6598990171510568</c:v>
                </c:pt>
                <c:pt idx="6">
                  <c:v>7.4299741259384815</c:v>
                </c:pt>
                <c:pt idx="7">
                  <c:v>8.0599251925403568</c:v>
                </c:pt>
                <c:pt idx="8">
                  <c:v>8.5881224052847873</c:v>
                </c:pt>
                <c:pt idx="9">
                  <c:v>9.0417648850119789</c:v>
                </c:pt>
                <c:pt idx="10">
                  <c:v>9.4405234244723797</c:v>
                </c:pt>
                <c:pt idx="11">
                  <c:v>9.7970261869132163</c:v>
                </c:pt>
                <c:pt idx="12">
                  <c:v>10.120501445476707</c:v>
                </c:pt>
                <c:pt idx="13">
                  <c:v>10.417263281786466</c:v>
                </c:pt>
                <c:pt idx="14">
                  <c:v>10.691925832413569</c:v>
                </c:pt>
                <c:pt idx="15">
                  <c:v>10.948131836756277</c:v>
                </c:pt>
                <c:pt idx="16">
                  <c:v>11.188795486333165</c:v>
                </c:pt>
                <c:pt idx="17">
                  <c:v>11.416345274076406</c:v>
                </c:pt>
                <c:pt idx="18">
                  <c:v>11.632481145038495</c:v>
                </c:pt>
                <c:pt idx="19">
                  <c:v>11.83866019497875</c:v>
                </c:pt>
                <c:pt idx="20">
                  <c:v>12.036096670363222</c:v>
                </c:pt>
                <c:pt idx="21">
                  <c:v>12.226004817658001</c:v>
                </c:pt>
                <c:pt idx="22">
                  <c:v>12.409356034035955</c:v>
                </c:pt>
                <c:pt idx="23">
                  <c:v>12.586393168790295</c:v>
                </c:pt>
                <c:pt idx="24">
                  <c:v>12.758087619093903</c:v>
                </c:pt>
                <c:pt idx="25">
                  <c:v>12.924925083533171</c:v>
                </c:pt>
                <c:pt idx="26">
                  <c:v>13.087391260694574</c:v>
                </c:pt>
                <c:pt idx="27">
                  <c:v>13.245971849164505</c:v>
                </c:pt>
                <c:pt idx="28">
                  <c:v>13.400909698236216</c:v>
                </c:pt>
                <c:pt idx="29">
                  <c:v>13.552690506496113</c:v>
                </c:pt>
                <c:pt idx="30">
                  <c:v>13.70155712323742</c:v>
                </c:pt>
                <c:pt idx="31">
                  <c:v>13.847509548460136</c:v>
                </c:pt>
                <c:pt idx="32">
                  <c:v>13.991033480750698</c:v>
                </c:pt>
                <c:pt idx="33">
                  <c:v>14.132371769402312</c:v>
                </c:pt>
                <c:pt idx="34">
                  <c:v>14.27176726370819</c:v>
                </c:pt>
                <c:pt idx="35">
                  <c:v>14.409219963668361</c:v>
                </c:pt>
                <c:pt idx="36">
                  <c:v>14.544729869282795</c:v>
                </c:pt>
                <c:pt idx="37">
                  <c:v>14.678782679137941</c:v>
                </c:pt>
                <c:pt idx="38">
                  <c:v>14.811621242526995</c:v>
                </c:pt>
                <c:pt idx="39">
                  <c:v>14.942759860863552</c:v>
                </c:pt>
                <c:pt idx="40">
                  <c:v>15.072927082027238</c:v>
                </c:pt>
                <c:pt idx="41">
                  <c:v>15.201880056724848</c:v>
                </c:pt>
                <c:pt idx="42">
                  <c:v>15.330104483542801</c:v>
                </c:pt>
                <c:pt idx="43">
                  <c:v>15.457114663894689</c:v>
                </c:pt>
                <c:pt idx="44">
                  <c:v>15.583639145660142</c:v>
                </c:pt>
                <c:pt idx="45">
                  <c:v>15.709192230252729</c:v>
                </c:pt>
                <c:pt idx="46">
                  <c:v>15.83425961625888</c:v>
                </c:pt>
                <c:pt idx="47">
                  <c:v>15.958598454385388</c:v>
                </c:pt>
                <c:pt idx="48">
                  <c:v>16.082694443218685</c:v>
                </c:pt>
                <c:pt idx="49">
                  <c:v>16.206304733465533</c:v>
                </c:pt>
                <c:pt idx="50">
                  <c:v>16.329672174419187</c:v>
                </c:pt>
                <c:pt idx="51">
                  <c:v>16.452553916786393</c:v>
                </c:pt>
                <c:pt idx="52">
                  <c:v>16.575435659153612</c:v>
                </c:pt>
                <c:pt idx="53">
                  <c:v>16.698317401520818</c:v>
                </c:pt>
                <c:pt idx="54">
                  <c:v>16.821199143888037</c:v>
                </c:pt>
                <c:pt idx="55">
                  <c:v>16.944080886255243</c:v>
                </c:pt>
                <c:pt idx="56">
                  <c:v>17.066962628622463</c:v>
                </c:pt>
                <c:pt idx="57">
                  <c:v>17.190087220282894</c:v>
                </c:pt>
                <c:pt idx="58">
                  <c:v>17.313697510529742</c:v>
                </c:pt>
                <c:pt idx="59">
                  <c:v>17.437550650069817</c:v>
                </c:pt>
                <c:pt idx="60">
                  <c:v>17.561889488196325</c:v>
                </c:pt>
                <c:pt idx="61">
                  <c:v>17.686714024909268</c:v>
                </c:pt>
                <c:pt idx="62">
                  <c:v>17.812267109501853</c:v>
                </c:pt>
                <c:pt idx="63">
                  <c:v>17.938548741974095</c:v>
                </c:pt>
                <c:pt idx="64">
                  <c:v>18.06555892232597</c:v>
                </c:pt>
                <c:pt idx="65">
                  <c:v>18.193783349143935</c:v>
                </c:pt>
                <c:pt idx="66">
                  <c:v>18.322979173134755</c:v>
                </c:pt>
                <c:pt idx="67">
                  <c:v>18.453389243591669</c:v>
                </c:pt>
                <c:pt idx="68">
                  <c:v>18.585013560514643</c:v>
                </c:pt>
                <c:pt idx="69">
                  <c:v>18.718337822490131</c:v>
                </c:pt>
                <c:pt idx="70">
                  <c:v>18.853362029518145</c:v>
                </c:pt>
                <c:pt idx="71">
                  <c:v>18.990086181598659</c:v>
                </c:pt>
                <c:pt idx="72">
                  <c:v>19.129238826611328</c:v>
                </c:pt>
                <c:pt idx="73">
                  <c:v>19.27033426596973</c:v>
                </c:pt>
                <c:pt idx="74">
                  <c:v>19.414101047553501</c:v>
                </c:pt>
                <c:pt idx="75">
                  <c:v>19.560782020655875</c:v>
                </c:pt>
                <c:pt idx="76">
                  <c:v>19.711105733156472</c:v>
                </c:pt>
                <c:pt idx="77">
                  <c:v>19.865800732934957</c:v>
                </c:pt>
                <c:pt idx="78">
                  <c:v>20.02559556787098</c:v>
                </c:pt>
                <c:pt idx="79">
                  <c:v>20.190975936550959</c:v>
                </c:pt>
                <c:pt idx="80">
                  <c:v>20.362184688268119</c:v>
                </c:pt>
                <c:pt idx="81">
                  <c:v>20.539464672315685</c:v>
                </c:pt>
                <c:pt idx="82">
                  <c:v>20.723301587280073</c:v>
                </c:pt>
                <c:pt idx="83">
                  <c:v>20.914909679627364</c:v>
                </c:pt>
                <c:pt idx="84">
                  <c:v>21.116474592996504</c:v>
                </c:pt>
                <c:pt idx="85">
                  <c:v>21.330667669612872</c:v>
                </c:pt>
                <c:pt idx="86">
                  <c:v>21.559674553115414</c:v>
                </c:pt>
                <c:pt idx="87">
                  <c:v>21.803738092797328</c:v>
                </c:pt>
                <c:pt idx="88">
                  <c:v>22.059215549260376</c:v>
                </c:pt>
                <c:pt idx="89">
                  <c:v>22.318335745121676</c:v>
                </c:pt>
                <c:pt idx="90">
                  <c:v>22.574784598757606</c:v>
                </c:pt>
                <c:pt idx="91">
                  <c:v>22.83050490451388</c:v>
                </c:pt>
                <c:pt idx="92">
                  <c:v>23.095210634119134</c:v>
                </c:pt>
                <c:pt idx="93">
                  <c:v>23.376430115663073</c:v>
                </c:pt>
                <c:pt idx="94">
                  <c:v>23.744103945591853</c:v>
                </c:pt>
                <c:pt idx="95">
                  <c:v>24.115420514918863</c:v>
                </c:pt>
                <c:pt idx="96">
                  <c:v>24.274001103388795</c:v>
                </c:pt>
                <c:pt idx="97">
                  <c:v>24.284929321583508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0B-48B5-AA11-0BCB592F8B03}"/>
            </c:ext>
          </c:extLst>
        </c:ser>
        <c:ser>
          <c:idx val="0"/>
          <c:order val="1"/>
          <c:tx>
            <c:v>Universal law</c:v>
          </c:tx>
          <c:spPr>
            <a:ln w="22225" cap="rnd">
              <a:solidFill>
                <a:srgbClr val="C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Turbulent!$K$12:$K$116</c:f>
              <c:numCache>
                <c:formatCode>General</c:formatCode>
                <c:ptCount val="10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2.8</c:v>
                </c:pt>
                <c:pt idx="10">
                  <c:v>3</c:v>
                </c:pt>
                <c:pt idx="11">
                  <c:v>3.2</c:v>
                </c:pt>
                <c:pt idx="12">
                  <c:v>3.4</c:v>
                </c:pt>
                <c:pt idx="13">
                  <c:v>3.6</c:v>
                </c:pt>
                <c:pt idx="14">
                  <c:v>3.8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4.8</c:v>
                </c:pt>
                <c:pt idx="20">
                  <c:v>5</c:v>
                </c:pt>
                <c:pt idx="21">
                  <c:v>5.2</c:v>
                </c:pt>
                <c:pt idx="22">
                  <c:v>5.4</c:v>
                </c:pt>
                <c:pt idx="23">
                  <c:v>5.6</c:v>
                </c:pt>
                <c:pt idx="24">
                  <c:v>5.8</c:v>
                </c:pt>
                <c:pt idx="25">
                  <c:v>6</c:v>
                </c:pt>
                <c:pt idx="26">
                  <c:v>6.2</c:v>
                </c:pt>
                <c:pt idx="27">
                  <c:v>6.4</c:v>
                </c:pt>
                <c:pt idx="28">
                  <c:v>6.6</c:v>
                </c:pt>
                <c:pt idx="29">
                  <c:v>6.8</c:v>
                </c:pt>
                <c:pt idx="30">
                  <c:v>7</c:v>
                </c:pt>
                <c:pt idx="31">
                  <c:v>7.2</c:v>
                </c:pt>
                <c:pt idx="32">
                  <c:v>7.4</c:v>
                </c:pt>
                <c:pt idx="33">
                  <c:v>7.6</c:v>
                </c:pt>
                <c:pt idx="34">
                  <c:v>7.8</c:v>
                </c:pt>
                <c:pt idx="35">
                  <c:v>8</c:v>
                </c:pt>
                <c:pt idx="36">
                  <c:v>8.1999999999999993</c:v>
                </c:pt>
                <c:pt idx="37">
                  <c:v>8.4</c:v>
                </c:pt>
                <c:pt idx="38">
                  <c:v>8.6</c:v>
                </c:pt>
                <c:pt idx="39">
                  <c:v>8.8000000000000007</c:v>
                </c:pt>
                <c:pt idx="40">
                  <c:v>9</c:v>
                </c:pt>
                <c:pt idx="41">
                  <c:v>9.1999999999999993</c:v>
                </c:pt>
                <c:pt idx="42">
                  <c:v>9.4</c:v>
                </c:pt>
                <c:pt idx="43">
                  <c:v>9.6</c:v>
                </c:pt>
                <c:pt idx="44">
                  <c:v>9.8000000000000007</c:v>
                </c:pt>
                <c:pt idx="45">
                  <c:v>10</c:v>
                </c:pt>
                <c:pt idx="46">
                  <c:v>12</c:v>
                </c:pt>
                <c:pt idx="47">
                  <c:v>14</c:v>
                </c:pt>
                <c:pt idx="48">
                  <c:v>16</c:v>
                </c:pt>
                <c:pt idx="49">
                  <c:v>18</c:v>
                </c:pt>
                <c:pt idx="50">
                  <c:v>20</c:v>
                </c:pt>
                <c:pt idx="51">
                  <c:v>22</c:v>
                </c:pt>
                <c:pt idx="52">
                  <c:v>24</c:v>
                </c:pt>
                <c:pt idx="53">
                  <c:v>26</c:v>
                </c:pt>
                <c:pt idx="54">
                  <c:v>28</c:v>
                </c:pt>
                <c:pt idx="55">
                  <c:v>30</c:v>
                </c:pt>
                <c:pt idx="56">
                  <c:v>32</c:v>
                </c:pt>
                <c:pt idx="57">
                  <c:v>34</c:v>
                </c:pt>
                <c:pt idx="58">
                  <c:v>36</c:v>
                </c:pt>
                <c:pt idx="59">
                  <c:v>38</c:v>
                </c:pt>
                <c:pt idx="60">
                  <c:v>40</c:v>
                </c:pt>
                <c:pt idx="61">
                  <c:v>42</c:v>
                </c:pt>
                <c:pt idx="62">
                  <c:v>44</c:v>
                </c:pt>
                <c:pt idx="63">
                  <c:v>46</c:v>
                </c:pt>
                <c:pt idx="64">
                  <c:v>48</c:v>
                </c:pt>
                <c:pt idx="65">
                  <c:v>50</c:v>
                </c:pt>
                <c:pt idx="66">
                  <c:v>60</c:v>
                </c:pt>
                <c:pt idx="67">
                  <c:v>70</c:v>
                </c:pt>
                <c:pt idx="68">
                  <c:v>80</c:v>
                </c:pt>
                <c:pt idx="69">
                  <c:v>90</c:v>
                </c:pt>
                <c:pt idx="70">
                  <c:v>100</c:v>
                </c:pt>
                <c:pt idx="71">
                  <c:v>110</c:v>
                </c:pt>
                <c:pt idx="72">
                  <c:v>120</c:v>
                </c:pt>
                <c:pt idx="73">
                  <c:v>130</c:v>
                </c:pt>
                <c:pt idx="74">
                  <c:v>140</c:v>
                </c:pt>
                <c:pt idx="75">
                  <c:v>150</c:v>
                </c:pt>
                <c:pt idx="76">
                  <c:v>160</c:v>
                </c:pt>
                <c:pt idx="77">
                  <c:v>170</c:v>
                </c:pt>
                <c:pt idx="78">
                  <c:v>180</c:v>
                </c:pt>
                <c:pt idx="79">
                  <c:v>190</c:v>
                </c:pt>
                <c:pt idx="80">
                  <c:v>200</c:v>
                </c:pt>
                <c:pt idx="81">
                  <c:v>210</c:v>
                </c:pt>
                <c:pt idx="82">
                  <c:v>220</c:v>
                </c:pt>
                <c:pt idx="83">
                  <c:v>230</c:v>
                </c:pt>
                <c:pt idx="84">
                  <c:v>240</c:v>
                </c:pt>
                <c:pt idx="85">
                  <c:v>250</c:v>
                </c:pt>
                <c:pt idx="86">
                  <c:v>260</c:v>
                </c:pt>
                <c:pt idx="87">
                  <c:v>270</c:v>
                </c:pt>
                <c:pt idx="88">
                  <c:v>280</c:v>
                </c:pt>
                <c:pt idx="89">
                  <c:v>290</c:v>
                </c:pt>
                <c:pt idx="90">
                  <c:v>300</c:v>
                </c:pt>
                <c:pt idx="91">
                  <c:v>350</c:v>
                </c:pt>
                <c:pt idx="92">
                  <c:v>400</c:v>
                </c:pt>
                <c:pt idx="93">
                  <c:v>450</c:v>
                </c:pt>
                <c:pt idx="94">
                  <c:v>500</c:v>
                </c:pt>
                <c:pt idx="95">
                  <c:v>550</c:v>
                </c:pt>
                <c:pt idx="96">
                  <c:v>600</c:v>
                </c:pt>
                <c:pt idx="97">
                  <c:v>650</c:v>
                </c:pt>
                <c:pt idx="98">
                  <c:v>700</c:v>
                </c:pt>
                <c:pt idx="99">
                  <c:v>750</c:v>
                </c:pt>
                <c:pt idx="100">
                  <c:v>800</c:v>
                </c:pt>
                <c:pt idx="101">
                  <c:v>850</c:v>
                </c:pt>
                <c:pt idx="102">
                  <c:v>900</c:v>
                </c:pt>
                <c:pt idx="103">
                  <c:v>950</c:v>
                </c:pt>
                <c:pt idx="104">
                  <c:v>1000</c:v>
                </c:pt>
              </c:numCache>
            </c:numRef>
          </c:xVal>
          <c:yVal>
            <c:numRef>
              <c:f>Turbulent!$M$12:$M$116</c:f>
              <c:numCache>
                <c:formatCode>0.00E+00</c:formatCode>
                <c:ptCount val="105"/>
                <c:pt idx="1">
                  <c:v>4.0758545938523092</c:v>
                </c:pt>
                <c:pt idx="2">
                  <c:v>4.4142341349365344</c:v>
                </c:pt>
                <c:pt idx="3">
                  <c:v>4.7073518260635359</c:v>
                </c:pt>
                <c:pt idx="4">
                  <c:v>4.9658999531141337</c:v>
                </c:pt>
                <c:pt idx="5">
                  <c:v>5.1971791338264346</c:v>
                </c:pt>
                <c:pt idx="6">
                  <c:v>5.4063966016895879</c:v>
                </c:pt>
                <c:pt idx="7">
                  <c:v>5.5973971853253595</c:v>
                </c:pt>
                <c:pt idx="8">
                  <c:v>5.7731006899745863</c:v>
                </c:pt>
                <c:pt idx="9">
                  <c:v>5.9357767264095855</c:v>
                </c:pt>
                <c:pt idx="10">
                  <c:v>6.0872244930882591</c:v>
                </c:pt>
                <c:pt idx="11">
                  <c:v>6.228894417536587</c:v>
                </c:pt>
                <c:pt idx="12">
                  <c:v>6.3619728556702242</c:v>
                </c:pt>
                <c:pt idx="13">
                  <c:v>6.4874425445871839</c:v>
                </c:pt>
                <c:pt idx="14">
                  <c:v>6.6061266888390087</c:v>
                </c:pt>
                <c:pt idx="15">
                  <c:v>6.7187217252994857</c:v>
                </c:pt>
                <c:pt idx="16">
                  <c:v>6.82582208567141</c:v>
                </c:pt>
                <c:pt idx="17">
                  <c:v>6.9279391931626382</c:v>
                </c:pt>
                <c:pt idx="18">
                  <c:v>7.0255162329522731</c:v>
                </c:pt>
                <c:pt idx="19">
                  <c:v>7.1189397767984106</c:v>
                </c:pt>
                <c:pt idx="20">
                  <c:v>7.2085490330623854</c:v>
                </c:pt>
                <c:pt idx="21">
                  <c:v>7.2946432814476374</c:v>
                </c:pt>
                <c:pt idx="22">
                  <c:v>7.3774879038490084</c:v>
                </c:pt>
                <c:pt idx="23">
                  <c:v>7.4573193178826358</c:v>
                </c:pt>
                <c:pt idx="24">
                  <c:v>7.5343490442976195</c:v>
                </c:pt>
                <c:pt idx="25">
                  <c:v>7.6087670845613102</c:v>
                </c:pt>
                <c:pt idx="26">
                  <c:v>7.6807447444166561</c:v>
                </c:pt>
                <c:pt idx="27">
                  <c:v>7.7504370090096373</c:v>
                </c:pt>
                <c:pt idx="28">
                  <c:v>7.8179845524244618</c:v>
                </c:pt>
                <c:pt idx="29">
                  <c:v>7.8835154471432745</c:v>
                </c:pt>
                <c:pt idx="30">
                  <c:v>7.9471466256455354</c:v>
                </c:pt>
                <c:pt idx="31">
                  <c:v>8.008985136060236</c:v>
                </c:pt>
                <c:pt idx="32">
                  <c:v>8.0691292257414631</c:v>
                </c:pt>
                <c:pt idx="33">
                  <c:v>8.1276692803120589</c:v>
                </c:pt>
                <c:pt idx="34">
                  <c:v>8.1846886407094619</c:v>
                </c:pt>
                <c:pt idx="35">
                  <c:v>8.2402643167725351</c:v>
                </c:pt>
                <c:pt idx="36">
                  <c:v>8.2944676127026202</c:v>
                </c:pt>
                <c:pt idx="37">
                  <c:v>8.3473646771444603</c:v>
                </c:pt>
                <c:pt idx="38">
                  <c:v>8.39901698853269</c:v>
                </c:pt>
                <c:pt idx="39">
                  <c:v>8.4494817846356902</c:v>
                </c:pt>
                <c:pt idx="40">
                  <c:v>8.4988124438231338</c:v>
                </c:pt>
                <c:pt idx="41">
                  <c:v>8.5470588244253243</c:v>
                </c:pt>
                <c:pt idx="42">
                  <c:v>8.5942675675932936</c:v>
                </c:pt>
                <c:pt idx="43">
                  <c:v>8.6404823682714618</c:v>
                </c:pt>
                <c:pt idx="44">
                  <c:v>8.6857442182286881</c:v>
                </c:pt>
                <c:pt idx="45">
                  <c:v>8.7300916245354365</c:v>
                </c:pt>
                <c:pt idx="46">
                  <c:v>9.1303096760343614</c:v>
                </c:pt>
                <c:pt idx="47">
                  <c:v>9.4686892171185857</c:v>
                </c:pt>
                <c:pt idx="48">
                  <c:v>9.7618069082455872</c:v>
                </c:pt>
                <c:pt idx="49">
                  <c:v>10.020355035296186</c:v>
                </c:pt>
                <c:pt idx="50">
                  <c:v>10.251634216008487</c:v>
                </c:pt>
                <c:pt idx="51">
                  <c:v>10.460851683871638</c:v>
                </c:pt>
                <c:pt idx="52">
                  <c:v>10.651852267507412</c:v>
                </c:pt>
                <c:pt idx="53">
                  <c:v>10.827555772156639</c:v>
                </c:pt>
                <c:pt idx="54">
                  <c:v>10.990231808591638</c:v>
                </c:pt>
                <c:pt idx="55">
                  <c:v>11.141679575270313</c:v>
                </c:pt>
                <c:pt idx="56">
                  <c:v>11.283349499718639</c:v>
                </c:pt>
                <c:pt idx="57">
                  <c:v>11.416427937852276</c:v>
                </c:pt>
                <c:pt idx="58">
                  <c:v>11.541897626769236</c:v>
                </c:pt>
                <c:pt idx="59">
                  <c:v>11.660581771021061</c:v>
                </c:pt>
                <c:pt idx="60">
                  <c:v>11.773176807481537</c:v>
                </c:pt>
                <c:pt idx="61">
                  <c:v>11.880277167853462</c:v>
                </c:pt>
                <c:pt idx="62">
                  <c:v>11.982394275344689</c:v>
                </c:pt>
                <c:pt idx="63">
                  <c:v>12.079971315134326</c:v>
                </c:pt>
                <c:pt idx="64">
                  <c:v>12.173394858980464</c:v>
                </c:pt>
                <c:pt idx="65">
                  <c:v>12.263004115244437</c:v>
                </c:pt>
                <c:pt idx="66">
                  <c:v>12.663222166743362</c:v>
                </c:pt>
                <c:pt idx="67">
                  <c:v>13.001601707827588</c:v>
                </c:pt>
                <c:pt idx="68">
                  <c:v>13.294719398954587</c:v>
                </c:pt>
                <c:pt idx="69">
                  <c:v>13.553267526005188</c:v>
                </c:pt>
                <c:pt idx="70">
                  <c:v>13.784546706717489</c:v>
                </c:pt>
                <c:pt idx="71">
                  <c:v>13.993764174580642</c:v>
                </c:pt>
                <c:pt idx="72">
                  <c:v>14.184764758216412</c:v>
                </c:pt>
                <c:pt idx="73">
                  <c:v>14.360468262865639</c:v>
                </c:pt>
                <c:pt idx="74">
                  <c:v>14.523144299300638</c:v>
                </c:pt>
                <c:pt idx="75">
                  <c:v>14.674592065979311</c:v>
                </c:pt>
                <c:pt idx="76">
                  <c:v>14.816261990427639</c:v>
                </c:pt>
                <c:pt idx="77">
                  <c:v>14.949340428561278</c:v>
                </c:pt>
                <c:pt idx="78">
                  <c:v>15.074810117478238</c:v>
                </c:pt>
                <c:pt idx="79">
                  <c:v>15.193494261730061</c:v>
                </c:pt>
                <c:pt idx="80">
                  <c:v>15.306089298190539</c:v>
                </c:pt>
                <c:pt idx="81">
                  <c:v>15.413189658562462</c:v>
                </c:pt>
                <c:pt idx="82">
                  <c:v>15.515306766053692</c:v>
                </c:pt>
                <c:pt idx="83">
                  <c:v>15.612883805843326</c:v>
                </c:pt>
                <c:pt idx="84">
                  <c:v>15.706307349689462</c:v>
                </c:pt>
                <c:pt idx="85">
                  <c:v>15.795916605953439</c:v>
                </c:pt>
                <c:pt idx="86">
                  <c:v>15.88201085433869</c:v>
                </c:pt>
                <c:pt idx="87">
                  <c:v>15.964855476740063</c:v>
                </c:pt>
                <c:pt idx="88">
                  <c:v>16.04468689077369</c:v>
                </c:pt>
                <c:pt idx="89">
                  <c:v>16.121716617188671</c:v>
                </c:pt>
                <c:pt idx="90">
                  <c:v>16.196134657452362</c:v>
                </c:pt>
                <c:pt idx="91">
                  <c:v>16.534514198536591</c:v>
                </c:pt>
                <c:pt idx="92">
                  <c:v>16.827631889663589</c:v>
                </c:pt>
                <c:pt idx="93">
                  <c:v>17.086180016714188</c:v>
                </c:pt>
                <c:pt idx="94">
                  <c:v>17.317459197426487</c:v>
                </c:pt>
                <c:pt idx="95">
                  <c:v>17.526676665289642</c:v>
                </c:pt>
                <c:pt idx="96">
                  <c:v>17.717677248925412</c:v>
                </c:pt>
                <c:pt idx="97">
                  <c:v>17.89338075357464</c:v>
                </c:pt>
                <c:pt idx="98">
                  <c:v>18.056056790009642</c:v>
                </c:pt>
                <c:pt idx="99">
                  <c:v>18.207504556688313</c:v>
                </c:pt>
                <c:pt idx="100">
                  <c:v>18.34917448113664</c:v>
                </c:pt>
                <c:pt idx="101">
                  <c:v>18.48225291927028</c:v>
                </c:pt>
                <c:pt idx="102">
                  <c:v>18.607722608187238</c:v>
                </c:pt>
                <c:pt idx="103">
                  <c:v>18.726406752439061</c:v>
                </c:pt>
                <c:pt idx="104">
                  <c:v>18.839001788899537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0B-48B5-AA11-0BCB592F8B03}"/>
            </c:ext>
          </c:extLst>
        </c:ser>
        <c:ser>
          <c:idx val="1"/>
          <c:order val="2"/>
          <c:tx>
            <c:v>T+ = Pr y+</c:v>
          </c:tx>
          <c:spPr>
            <a:ln w="22225" cap="rnd">
              <a:solidFill>
                <a:srgbClr val="C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Turbulent!$K$3:$K$57</c:f>
              <c:numCache>
                <c:formatCode>General</c:formatCode>
                <c:ptCount val="55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1.2</c:v>
                </c:pt>
                <c:pt idx="11">
                  <c:v>1.4</c:v>
                </c:pt>
                <c:pt idx="12">
                  <c:v>1.6</c:v>
                </c:pt>
                <c:pt idx="13">
                  <c:v>1.8</c:v>
                </c:pt>
                <c:pt idx="14">
                  <c:v>2</c:v>
                </c:pt>
                <c:pt idx="15">
                  <c:v>2.2000000000000002</c:v>
                </c:pt>
                <c:pt idx="16">
                  <c:v>2.4</c:v>
                </c:pt>
                <c:pt idx="17">
                  <c:v>2.6</c:v>
                </c:pt>
                <c:pt idx="18">
                  <c:v>2.8</c:v>
                </c:pt>
                <c:pt idx="19">
                  <c:v>3</c:v>
                </c:pt>
                <c:pt idx="20">
                  <c:v>3.2</c:v>
                </c:pt>
                <c:pt idx="21">
                  <c:v>3.4</c:v>
                </c:pt>
                <c:pt idx="22">
                  <c:v>3.6</c:v>
                </c:pt>
                <c:pt idx="23">
                  <c:v>3.8</c:v>
                </c:pt>
                <c:pt idx="24">
                  <c:v>4</c:v>
                </c:pt>
                <c:pt idx="25">
                  <c:v>4.2</c:v>
                </c:pt>
                <c:pt idx="26">
                  <c:v>4.4000000000000004</c:v>
                </c:pt>
                <c:pt idx="27">
                  <c:v>4.5999999999999996</c:v>
                </c:pt>
                <c:pt idx="28">
                  <c:v>4.8</c:v>
                </c:pt>
                <c:pt idx="29">
                  <c:v>5</c:v>
                </c:pt>
                <c:pt idx="30">
                  <c:v>5.2</c:v>
                </c:pt>
                <c:pt idx="31">
                  <c:v>5.4</c:v>
                </c:pt>
                <c:pt idx="32">
                  <c:v>5.6</c:v>
                </c:pt>
                <c:pt idx="33">
                  <c:v>5.8</c:v>
                </c:pt>
                <c:pt idx="34">
                  <c:v>6</c:v>
                </c:pt>
                <c:pt idx="35">
                  <c:v>6.2</c:v>
                </c:pt>
                <c:pt idx="36">
                  <c:v>6.4</c:v>
                </c:pt>
                <c:pt idx="37">
                  <c:v>6.6</c:v>
                </c:pt>
                <c:pt idx="38">
                  <c:v>6.8</c:v>
                </c:pt>
                <c:pt idx="39">
                  <c:v>7</c:v>
                </c:pt>
                <c:pt idx="40">
                  <c:v>7.2</c:v>
                </c:pt>
                <c:pt idx="41">
                  <c:v>7.4</c:v>
                </c:pt>
                <c:pt idx="42">
                  <c:v>7.6</c:v>
                </c:pt>
                <c:pt idx="43">
                  <c:v>7.8</c:v>
                </c:pt>
                <c:pt idx="44">
                  <c:v>8</c:v>
                </c:pt>
                <c:pt idx="45">
                  <c:v>8.1999999999999993</c:v>
                </c:pt>
                <c:pt idx="46">
                  <c:v>8.4</c:v>
                </c:pt>
                <c:pt idx="47">
                  <c:v>8.6</c:v>
                </c:pt>
                <c:pt idx="48">
                  <c:v>8.8000000000000007</c:v>
                </c:pt>
                <c:pt idx="49">
                  <c:v>9</c:v>
                </c:pt>
                <c:pt idx="50">
                  <c:v>9.1999999999999993</c:v>
                </c:pt>
                <c:pt idx="51">
                  <c:v>9.4</c:v>
                </c:pt>
                <c:pt idx="52">
                  <c:v>9.6</c:v>
                </c:pt>
                <c:pt idx="53">
                  <c:v>9.8000000000000007</c:v>
                </c:pt>
                <c:pt idx="54">
                  <c:v>10</c:v>
                </c:pt>
              </c:numCache>
            </c:numRef>
          </c:xVal>
          <c:yVal>
            <c:numRef>
              <c:f>Turbulent!$L$3:$L$58</c:f>
              <c:numCache>
                <c:formatCode>0.00E+00</c:formatCode>
                <c:ptCount val="56"/>
                <c:pt idx="0">
                  <c:v>7.4417596776859496E-2</c:v>
                </c:pt>
                <c:pt idx="1">
                  <c:v>0.14883519355371899</c:v>
                </c:pt>
                <c:pt idx="2">
                  <c:v>0.22325279033057849</c:v>
                </c:pt>
                <c:pt idx="3">
                  <c:v>0.29767038710743798</c:v>
                </c:pt>
                <c:pt idx="4">
                  <c:v>0.37208798388429748</c:v>
                </c:pt>
                <c:pt idx="5">
                  <c:v>0.44650558066115698</c:v>
                </c:pt>
                <c:pt idx="6">
                  <c:v>0.52092317743801642</c:v>
                </c:pt>
                <c:pt idx="7">
                  <c:v>0.59534077421487597</c:v>
                </c:pt>
                <c:pt idx="8">
                  <c:v>0.66975837099173552</c:v>
                </c:pt>
                <c:pt idx="9">
                  <c:v>0.74417596776859496</c:v>
                </c:pt>
                <c:pt idx="10">
                  <c:v>0.89301116132231395</c:v>
                </c:pt>
                <c:pt idx="11">
                  <c:v>1.0418463548760328</c:v>
                </c:pt>
                <c:pt idx="12">
                  <c:v>1.1906815484297519</c:v>
                </c:pt>
                <c:pt idx="13">
                  <c:v>1.339516741983471</c:v>
                </c:pt>
                <c:pt idx="14">
                  <c:v>1.4883519355371899</c:v>
                </c:pt>
                <c:pt idx="15">
                  <c:v>1.637187129090909</c:v>
                </c:pt>
                <c:pt idx="16">
                  <c:v>1.7860223226446279</c:v>
                </c:pt>
                <c:pt idx="17">
                  <c:v>1.934857516198347</c:v>
                </c:pt>
                <c:pt idx="18">
                  <c:v>2.0836927097520657</c:v>
                </c:pt>
                <c:pt idx="19">
                  <c:v>2.232527903305785</c:v>
                </c:pt>
                <c:pt idx="20">
                  <c:v>2.3813630968595039</c:v>
                </c:pt>
                <c:pt idx="21">
                  <c:v>2.5301982904132228</c:v>
                </c:pt>
                <c:pt idx="22">
                  <c:v>2.6790334839669421</c:v>
                </c:pt>
                <c:pt idx="23">
                  <c:v>2.8278686775206605</c:v>
                </c:pt>
                <c:pt idx="24">
                  <c:v>2.9767038710743798</c:v>
                </c:pt>
                <c:pt idx="25">
                  <c:v>3.1255390646280992</c:v>
                </c:pt>
                <c:pt idx="26">
                  <c:v>3.274374258181818</c:v>
                </c:pt>
                <c:pt idx="27">
                  <c:v>3.4232094517355365</c:v>
                </c:pt>
                <c:pt idx="28">
                  <c:v>3.5720446452892558</c:v>
                </c:pt>
                <c:pt idx="29">
                  <c:v>3.7208798388429747</c:v>
                </c:pt>
                <c:pt idx="30">
                  <c:v>3.869715032396694</c:v>
                </c:pt>
                <c:pt idx="31">
                  <c:v>4.0185502259504133</c:v>
                </c:pt>
                <c:pt idx="32">
                  <c:v>4.1673854195041313</c:v>
                </c:pt>
                <c:pt idx="33">
                  <c:v>4.3162206130578502</c:v>
                </c:pt>
                <c:pt idx="34">
                  <c:v>4.46505580661157</c:v>
                </c:pt>
                <c:pt idx="35">
                  <c:v>4.6138910001652889</c:v>
                </c:pt>
                <c:pt idx="36">
                  <c:v>4.7627261937190077</c:v>
                </c:pt>
                <c:pt idx="37">
                  <c:v>4.9115613872727266</c:v>
                </c:pt>
                <c:pt idx="38">
                  <c:v>5.0603965808264455</c:v>
                </c:pt>
                <c:pt idx="39">
                  <c:v>5.2092317743801644</c:v>
                </c:pt>
                <c:pt idx="40">
                  <c:v>5.3580669679338842</c:v>
                </c:pt>
                <c:pt idx="41">
                  <c:v>5.506902161487603</c:v>
                </c:pt>
                <c:pt idx="42">
                  <c:v>5.655737355041321</c:v>
                </c:pt>
                <c:pt idx="43">
                  <c:v>5.8045725485950408</c:v>
                </c:pt>
                <c:pt idx="44">
                  <c:v>5.9534077421487597</c:v>
                </c:pt>
                <c:pt idx="45">
                  <c:v>6.1022429357024786</c:v>
                </c:pt>
                <c:pt idx="46">
                  <c:v>6.2510781292561983</c:v>
                </c:pt>
                <c:pt idx="47">
                  <c:v>6.3999133228099163</c:v>
                </c:pt>
                <c:pt idx="48">
                  <c:v>6.5487485163636361</c:v>
                </c:pt>
                <c:pt idx="49">
                  <c:v>6.697583709917355</c:v>
                </c:pt>
                <c:pt idx="50">
                  <c:v>6.846418903471073</c:v>
                </c:pt>
                <c:pt idx="51">
                  <c:v>6.9952540970247927</c:v>
                </c:pt>
                <c:pt idx="52">
                  <c:v>7.1440892905785116</c:v>
                </c:pt>
                <c:pt idx="53">
                  <c:v>7.2929244841322314</c:v>
                </c:pt>
                <c:pt idx="54">
                  <c:v>7.4417596776859494</c:v>
                </c:pt>
                <c:pt idx="55">
                  <c:v>8.93011161322314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B0B-48B5-AA11-0BCB592F8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527824"/>
        <c:axId val="696522904"/>
      </c:scatterChart>
      <c:valAx>
        <c:axId val="696527824"/>
        <c:scaling>
          <c:logBase val="10"/>
          <c:orientation val="minMax"/>
          <c:max val="1000"/>
          <c:min val="0.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i="1">
                    <a:solidFill>
                      <a:sysClr val="windowText" lastClr="000000"/>
                    </a:solidFill>
                  </a:rPr>
                  <a:t>y </a:t>
                </a:r>
                <a:r>
                  <a:rPr lang="en-US" sz="1400" baseline="30000">
                    <a:solidFill>
                      <a:sysClr val="windowText" lastClr="000000"/>
                    </a:solidFill>
                  </a:rPr>
                  <a:t>+</a:t>
                </a:r>
              </a:p>
            </c:rich>
          </c:tx>
          <c:layout>
            <c:manualLayout>
              <c:xMode val="edge"/>
              <c:yMode val="edge"/>
              <c:x val="0.56225809273840766"/>
              <c:y val="0.915049264073329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522904"/>
        <c:crossesAt val="0"/>
        <c:crossBetween val="midCat"/>
      </c:valAx>
      <c:valAx>
        <c:axId val="696522904"/>
        <c:scaling>
          <c:orientation val="minMax"/>
          <c:max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0" i="1">
                    <a:solidFill>
                      <a:sysClr val="windowText" lastClr="000000"/>
                    </a:solidFill>
                  </a:rPr>
                  <a:t>T </a:t>
                </a:r>
                <a:r>
                  <a:rPr lang="en-US" sz="1400" b="0" baseline="30000">
                    <a:solidFill>
                      <a:sysClr val="windowText" lastClr="000000"/>
                    </a:solidFill>
                  </a:rPr>
                  <a:t>+</a:t>
                </a:r>
              </a:p>
            </c:rich>
          </c:tx>
          <c:layout>
            <c:manualLayout>
              <c:xMode val="edge"/>
              <c:yMode val="edge"/>
              <c:x val="2.5458223972003504E-2"/>
              <c:y val="0.467779084083671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527824"/>
        <c:crossesAt val="0.1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0070778652668414"/>
          <c:y val="7.8761681076884332E-2"/>
          <c:w val="0.30320931758530184"/>
          <c:h val="0.1411170657790480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0.3375</cdr:x>
      <cdr:y>0.37834</cdr:y>
    </cdr:from>
    <cdr:to>
      <cdr:x>0.49375</cdr:x>
      <cdr:y>0.4571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DEE8FF3-A944-4F2F-8E84-5DCA9974A641}"/>
            </a:ext>
          </a:extLst>
        </cdr:cNvPr>
        <cdr:cNvSpPr txBox="1"/>
      </cdr:nvSpPr>
      <cdr:spPr>
        <a:xfrm xmlns:a="http://schemas.openxmlformats.org/drawingml/2006/main">
          <a:off x="1543050" y="1281114"/>
          <a:ext cx="714375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/>
            <a:t>Log Law</a:t>
          </a:r>
        </a:p>
      </cdr:txBody>
    </cdr:sp>
  </cdr:relSizeAnchor>
  <cdr:relSizeAnchor xmlns:cdr="http://schemas.openxmlformats.org/drawingml/2006/chartDrawing">
    <cdr:from>
      <cdr:x>0.50069</cdr:x>
      <cdr:y>0.73511</cdr:y>
    </cdr:from>
    <cdr:to>
      <cdr:x>0.72292</cdr:x>
      <cdr:y>0.81388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1CE674E4-EC38-4E8A-B1DA-01AD97E21231}"/>
            </a:ext>
          </a:extLst>
        </cdr:cNvPr>
        <cdr:cNvSpPr txBox="1"/>
      </cdr:nvSpPr>
      <cdr:spPr>
        <a:xfrm xmlns:a="http://schemas.openxmlformats.org/drawingml/2006/main">
          <a:off x="2289175" y="2489200"/>
          <a:ext cx="10160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i="1"/>
            <a:t>T </a:t>
          </a:r>
          <a:r>
            <a:rPr lang="en-US" sz="1200" baseline="30000"/>
            <a:t>+</a:t>
          </a:r>
          <a:r>
            <a:rPr lang="en-US" sz="1200"/>
            <a:t> = </a:t>
          </a:r>
          <a:r>
            <a:rPr lang="en-US" sz="1200" i="1"/>
            <a:t>Pr</a:t>
          </a:r>
          <a:r>
            <a:rPr lang="en-US" sz="1200"/>
            <a:t> </a:t>
          </a:r>
          <a:r>
            <a:rPr lang="en-US" sz="1200" i="1"/>
            <a:t>y</a:t>
          </a:r>
          <a:r>
            <a:rPr lang="en-US" sz="1200" baseline="30000"/>
            <a:t>+</a:t>
          </a:r>
        </a:p>
      </cdr:txBody>
    </cdr:sp>
  </cdr:relSizeAnchor>
  <cdr:relSizeAnchor xmlns:cdr="http://schemas.openxmlformats.org/drawingml/2006/chartDrawing">
    <cdr:from>
      <cdr:x>0.41563</cdr:x>
      <cdr:y>0.4571</cdr:y>
    </cdr:from>
    <cdr:to>
      <cdr:x>0.45</cdr:x>
      <cdr:y>0.52461</cdr:y>
    </cdr:to>
    <cdr:cxnSp macro="">
      <cdr:nvCxnSpPr>
        <cdr:cNvPr id="4" name="Straight Arrow Connector 3">
          <a:extLst xmlns:a="http://schemas.openxmlformats.org/drawingml/2006/main">
            <a:ext uri="{FF2B5EF4-FFF2-40B4-BE49-F238E27FC236}">
              <a16:creationId xmlns:a16="http://schemas.microsoft.com/office/drawing/2014/main" id="{42D7D40B-78C1-4D76-A10B-643A4F357B69}"/>
            </a:ext>
          </a:extLst>
        </cdr:cNvPr>
        <cdr:cNvCxnSpPr>
          <a:stCxn xmlns:a="http://schemas.openxmlformats.org/drawingml/2006/main" id="2" idx="2"/>
        </cdr:cNvCxnSpPr>
      </cdr:nvCxnSpPr>
      <cdr:spPr>
        <a:xfrm xmlns:a="http://schemas.openxmlformats.org/drawingml/2006/main">
          <a:off x="1900238" y="1547814"/>
          <a:ext cx="157162" cy="2286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stealt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7/18/2023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AE04B8-3F8B-4981-88D4-2B4137C675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332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2023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topics related to fluid mechanics and/or heat transfer.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7835900" y="651356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73B977-4CCB-44AC-86C1-49AB130A1F1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o5voUXhhpA&amp;t=19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6862489" cy="144938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Simulation Example 1: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/>
              <a:t>Turbulent Flow over a Flat Plate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Created by Ansys ACE</a:t>
            </a:r>
          </a:p>
          <a:p>
            <a:r>
              <a:rPr lang="en-US" sz="2000" dirty="0"/>
              <a:t>Edited by Ansys Academic Development Team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C23449-FBDB-1369-DB24-E0B22A997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BFAB2-68EE-B542-B76F-DCB927C85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729"/>
            <a:ext cx="12192000" cy="59499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E862AA-14E5-4910-48BA-2660A975B50A}"/>
              </a:ext>
            </a:extLst>
          </p:cNvPr>
          <p:cNvSpPr txBox="1"/>
          <p:nvPr/>
        </p:nvSpPr>
        <p:spPr>
          <a:xfrm>
            <a:off x="2567608" y="5987679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hlinkClick r:id="rId3"/>
              </a:rPr>
              <a:t>Heat Transfer on a Flat Plate: Turbulent - Set Up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10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1BEA6-823E-412E-B443-604AB315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Field vs Velocity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/>
              <p:nvPr/>
            </p:nvSpPr>
            <p:spPr>
              <a:xfrm>
                <a:off x="838200" y="4648200"/>
                <a:ext cx="10515600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temperature contour shows the temperature dropping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inside the boundary layer.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thermal boundary layer thickness is no longer a function of Prandtl number, and it is about the same as the velocity boundary layer thickness.</a:t>
                </a: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48200"/>
                <a:ext cx="10515600" cy="1077218"/>
              </a:xfrm>
              <a:prstGeom prst="rect">
                <a:avLst/>
              </a:prstGeom>
              <a:blipFill>
                <a:blip r:embed="rId2"/>
                <a:stretch>
                  <a:fillRect l="-406" t="-3409" r="-174" b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4037ACC-282C-4A36-820A-6E1C81AD27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994418"/>
            <a:ext cx="5486400" cy="34545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8A19CE-915E-4468-B6EB-E76DE48500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94418"/>
            <a:ext cx="5486400" cy="34545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6A1243-51E0-41B8-881E-432E1927ADA0}"/>
              </a:ext>
            </a:extLst>
          </p:cNvPr>
          <p:cNvSpPr txBox="1"/>
          <p:nvPr/>
        </p:nvSpPr>
        <p:spPr>
          <a:xfrm>
            <a:off x="609599" y="947916"/>
            <a:ext cx="15240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947FF8-92DF-4F39-94AA-5AAB16D51923}"/>
              </a:ext>
            </a:extLst>
          </p:cNvPr>
          <p:cNvSpPr txBox="1"/>
          <p:nvPr/>
        </p:nvSpPr>
        <p:spPr>
          <a:xfrm>
            <a:off x="6095999" y="947916"/>
            <a:ext cx="15240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Velocity</a:t>
            </a:r>
          </a:p>
        </p:txBody>
      </p:sp>
    </p:spTree>
    <p:extLst>
      <p:ext uri="{BB962C8B-B14F-4D97-AF65-F5344CB8AC3E}">
        <p14:creationId xmlns:p14="http://schemas.microsoft.com/office/powerpoint/2010/main" val="32712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24AAA3C-CAA1-429C-84AC-CBDBE0F0B8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600" y="1353792"/>
            <a:ext cx="4577090" cy="343281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D1BEA6-823E-412E-B443-604AB315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Empirical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B5500B-AC01-4BDD-A59D-CD5F1244A3FA}"/>
              </a:ext>
            </a:extLst>
          </p:cNvPr>
          <p:cNvSpPr txBox="1"/>
          <p:nvPr/>
        </p:nvSpPr>
        <p:spPr>
          <a:xfrm>
            <a:off x="4724400" y="1089765"/>
            <a:ext cx="2433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Nusselt Number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08CC09-0B3E-4CDD-B5A0-2EA2A0B1D124}"/>
              </a:ext>
            </a:extLst>
          </p:cNvPr>
          <p:cNvSpPr/>
          <p:nvPr/>
        </p:nvSpPr>
        <p:spPr>
          <a:xfrm>
            <a:off x="309801" y="4724399"/>
            <a:ext cx="10972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a good agreement between numerical solution of wall Nusselt Number calculated by Ansys Fluent, and the empirical correlation.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2699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1BEA6-823E-412E-B443-604AB315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Empirical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E0A2ABB-86BB-4CBD-AAAE-F2DEE23A7DED}"/>
                  </a:ext>
                </a:extLst>
              </p:cNvPr>
              <p:cNvSpPr txBox="1"/>
              <p:nvPr/>
            </p:nvSpPr>
            <p:spPr>
              <a:xfrm>
                <a:off x="973902" y="1250002"/>
                <a:ext cx="33477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profile at x = 4.5 m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E0A2ABB-86BB-4CBD-AAAE-F2DEE23A7D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902" y="1250002"/>
                <a:ext cx="3347712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0825970D-C5F1-4105-8315-E35714AC194F}"/>
              </a:ext>
            </a:extLst>
          </p:cNvPr>
          <p:cNvSpPr/>
          <p:nvPr/>
        </p:nvSpPr>
        <p:spPr>
          <a:xfrm>
            <a:off x="5029199" y="1398584"/>
            <a:ext cx="631951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thermal boundary layer profile follows has a shape similar to that of the velocity profile :</a:t>
            </a:r>
          </a:p>
          <a:p>
            <a:pPr lvl="1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AFFDAE7-34ED-4DF1-8A01-F4204A8BCDB7}"/>
                  </a:ext>
                </a:extLst>
              </p:cNvPr>
              <p:cNvSpPr/>
              <p:nvPr/>
            </p:nvSpPr>
            <p:spPr>
              <a:xfrm>
                <a:off x="5214991" y="2098536"/>
                <a:ext cx="6748409" cy="1116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in the thermal sublayer near the wall</a:t>
                </a:r>
              </a:p>
              <a:p>
                <a:pPr lvl="1"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the logarithmic layer away from the wall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AFFDAE7-34ED-4DF1-8A01-F4204A8BCD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991" y="2098536"/>
                <a:ext cx="6748409" cy="1116588"/>
              </a:xfrm>
              <a:prstGeom prst="rect">
                <a:avLst/>
              </a:prstGeom>
              <a:blipFill>
                <a:blip r:embed="rId3"/>
                <a:stretch>
                  <a:fillRect t="-2732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1225A9-9E81-4B49-9603-41C355CD0CD5}"/>
                  </a:ext>
                </a:extLst>
              </p:cNvPr>
              <p:cNvSpPr/>
              <p:nvPr/>
            </p:nvSpPr>
            <p:spPr>
              <a:xfrm>
                <a:off x="5245924" y="3232140"/>
                <a:ext cx="6319511" cy="22272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spcAft>
                    <a:spcPts val="600"/>
                  </a:spcAft>
                </a:pPr>
                <a:r>
                  <a:rPr lang="en-US" dirty="0"/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is the turbulent Prandtl number; </a:t>
                </a:r>
              </a:p>
              <a:p>
                <a:pPr lvl="1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≈0.9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to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1.0</m:t>
                    </m:r>
                  </m:oMath>
                </a14:m>
                <a:r>
                  <a:rPr lang="en-US" dirty="0"/>
                  <a:t> 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&gt;0.7.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dirty="0"/>
                  <a:t>Constant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≈0.41</m:t>
                    </m:r>
                  </m:oMath>
                </a14:m>
                <a:r>
                  <a:rPr lang="en-US" dirty="0"/>
                  <a:t> is the same as in the velocity log law correlation.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dirty="0"/>
                  <a:t>A common correlation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is:</a:t>
                </a:r>
              </a:p>
              <a:p>
                <a:pPr lvl="1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=13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1225A9-9E81-4B49-9603-41C355CD0C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924" y="3232140"/>
                <a:ext cx="6319511" cy="2227276"/>
              </a:xfrm>
              <a:prstGeom prst="rect">
                <a:avLst/>
              </a:prstGeom>
              <a:blipFill>
                <a:blip r:embed="rId4"/>
                <a:stretch>
                  <a:fillRect t="-19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76FB59D-88ED-4767-B505-C0DA9CCF150D}"/>
              </a:ext>
            </a:extLst>
          </p:cNvPr>
          <p:cNvGraphicFramePr>
            <a:graphicFrameLocks/>
          </p:cNvGraphicFramePr>
          <p:nvPr/>
        </p:nvGraphicFramePr>
        <p:xfrm>
          <a:off x="361758" y="1619334"/>
          <a:ext cx="4572000" cy="3386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1658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 AER Fluent PowerPoint Template  -  Read-Only" id="{6EDD2BF5-AB26-496C-937E-48F0C62A2D93}" vid="{7E49C6C7-E03A-4D5A-901B-50E0B766A4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 AER Fluent PowerPoint Template</Template>
  <TotalTime>11</TotalTime>
  <Words>237</Words>
  <Application>Microsoft Office PowerPoint</Application>
  <PresentationFormat>Widescreen</PresentationFormat>
  <Paragraphs>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Wingdings</vt:lpstr>
      <vt:lpstr>Arial</vt:lpstr>
      <vt:lpstr>Courier New</vt:lpstr>
      <vt:lpstr>Cambria Math</vt:lpstr>
      <vt:lpstr>Calibri</vt:lpstr>
      <vt:lpstr>Ansys - Slide Master</vt:lpstr>
      <vt:lpstr>PowerPoint Presentation</vt:lpstr>
      <vt:lpstr>PowerPoint Presentation</vt:lpstr>
      <vt:lpstr>Temperature Field vs Velocity Field</vt:lpstr>
      <vt:lpstr>Comparison with Empirical Data</vt:lpstr>
      <vt:lpstr>Comparison with Empirical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Fox</dc:creator>
  <cp:lastModifiedBy>Kaitlin Tyler</cp:lastModifiedBy>
  <cp:revision>2</cp:revision>
  <dcterms:created xsi:type="dcterms:W3CDTF">2023-07-03T07:57:24Z</dcterms:created>
  <dcterms:modified xsi:type="dcterms:W3CDTF">2023-07-18T16:44:53Z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